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92.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94.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88.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9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3" r:id="rId5"/>
    <p:sldMasterId id="2147483714" r:id="rId6"/>
    <p:sldMasterId id="2147483715"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 id="312" r:id="rId65"/>
    <p:sldId id="313" r:id="rId66"/>
    <p:sldId id="314" r:id="rId67"/>
    <p:sldId id="315" r:id="rId68"/>
    <p:sldId id="316" r:id="rId69"/>
    <p:sldId id="317" r:id="rId70"/>
    <p:sldId id="318" r:id="rId71"/>
    <p:sldId id="319" r:id="rId72"/>
    <p:sldId id="320" r:id="rId73"/>
    <p:sldId id="321" r:id="rId74"/>
    <p:sldId id="322" r:id="rId75"/>
    <p:sldId id="323" r:id="rId76"/>
    <p:sldId id="324" r:id="rId77"/>
    <p:sldId id="325" r:id="rId78"/>
    <p:sldId id="326" r:id="rId79"/>
    <p:sldId id="327" r:id="rId80"/>
    <p:sldId id="328" r:id="rId81"/>
    <p:sldId id="329" r:id="rId82"/>
    <p:sldId id="330" r:id="rId83"/>
    <p:sldId id="331" r:id="rId84"/>
    <p:sldId id="332" r:id="rId85"/>
    <p:sldId id="333" r:id="rId86"/>
    <p:sldId id="334" r:id="rId87"/>
    <p:sldId id="335" r:id="rId88"/>
    <p:sldId id="336" r:id="rId89"/>
    <p:sldId id="337" r:id="rId90"/>
    <p:sldId id="338" r:id="rId91"/>
    <p:sldId id="339" r:id="rId92"/>
    <p:sldId id="340" r:id="rId93"/>
    <p:sldId id="341" r:id="rId94"/>
    <p:sldId id="342" r:id="rId95"/>
    <p:sldId id="343" r:id="rId96"/>
    <p:sldId id="344" r:id="rId97"/>
    <p:sldId id="345" r:id="rId98"/>
    <p:sldId id="346" r:id="rId99"/>
    <p:sldId id="347" r:id="rId100"/>
    <p:sldId id="348" r:id="rId101"/>
    <p:sldId id="349" r:id="rId102"/>
    <p:sldId id="350" r:id="rId103"/>
    <p:sldId id="351" r:id="rId104"/>
  </p:sldIdLst>
  <p:sldSz cy="5143500" cx="9144000"/>
  <p:notesSz cx="6858000" cy="9144000"/>
  <p:embeddedFontLst>
    <p:embeddedFont>
      <p:font typeface="Roboto Thin"/>
      <p:regular r:id="rId105"/>
      <p:bold r:id="rId106"/>
      <p:italic r:id="rId107"/>
      <p:boldItalic r:id="rId108"/>
    </p:embeddedFont>
    <p:embeddedFont>
      <p:font typeface="Roboto Black"/>
      <p:bold r:id="rId109"/>
      <p:boldItalic r:id="rId110"/>
    </p:embeddedFont>
    <p:embeddedFont>
      <p:font typeface="Proxima Nova"/>
      <p:regular r:id="rId111"/>
      <p:bold r:id="rId112"/>
      <p:italic r:id="rId113"/>
      <p:boldItalic r:id="rId114"/>
    </p:embeddedFont>
    <p:embeddedFont>
      <p:font typeface="Nunito"/>
      <p:regular r:id="rId115"/>
      <p:bold r:id="rId116"/>
      <p:italic r:id="rId117"/>
      <p:boldItalic r:id="rId118"/>
    </p:embeddedFont>
    <p:embeddedFont>
      <p:font typeface="Barlow Condensed"/>
      <p:regular r:id="rId119"/>
      <p:bold r:id="rId120"/>
      <p:italic r:id="rId121"/>
      <p:boldItalic r:id="rId122"/>
    </p:embeddedFont>
    <p:embeddedFont>
      <p:font typeface="Nunito Medium"/>
      <p:regular r:id="rId123"/>
      <p:bold r:id="rId124"/>
      <p:italic r:id="rId125"/>
      <p:boldItalic r:id="rId126"/>
    </p:embeddedFont>
    <p:embeddedFont>
      <p:font typeface="Roboto Light"/>
      <p:regular r:id="rId127"/>
      <p:bold r:id="rId128"/>
      <p:italic r:id="rId129"/>
      <p:boldItalic r:id="rId130"/>
    </p:embeddedFont>
    <p:embeddedFont>
      <p:font typeface="Roboto Mono"/>
      <p:regular r:id="rId131"/>
      <p:bold r:id="rId132"/>
      <p:italic r:id="rId133"/>
      <p:boldItalic r:id="rId134"/>
    </p:embeddedFont>
    <p:embeddedFont>
      <p:font typeface="Roboto Mono SemiBold"/>
      <p:regular r:id="rId135"/>
      <p:bold r:id="rId136"/>
      <p:italic r:id="rId137"/>
      <p:boldItalic r:id="rId138"/>
    </p:embeddedFont>
    <p:embeddedFont>
      <p:font typeface="Montserrat SemiBold"/>
      <p:regular r:id="rId139"/>
      <p:bold r:id="rId140"/>
      <p:italic r:id="rId141"/>
      <p:boldItalic r:id="rId142"/>
    </p:embeddedFont>
    <p:embeddedFont>
      <p:font typeface="Roboto"/>
      <p:regular r:id="rId143"/>
      <p:bold r:id="rId144"/>
      <p:italic r:id="rId145"/>
      <p:boldItalic r:id="rId146"/>
    </p:embeddedFont>
    <p:embeddedFont>
      <p:font typeface="Montserrat"/>
      <p:regular r:id="rId147"/>
      <p:bold r:id="rId148"/>
      <p:italic r:id="rId149"/>
      <p:boldItalic r:id="rId150"/>
    </p:embeddedFont>
    <p:embeddedFont>
      <p:font typeface="Roboto Mono Light"/>
      <p:regular r:id="rId151"/>
      <p:bold r:id="rId152"/>
      <p:italic r:id="rId153"/>
      <p:boldItalic r:id="rId154"/>
    </p:embeddedFont>
    <p:embeddedFont>
      <p:font typeface="Montserrat Black"/>
      <p:bold r:id="rId155"/>
      <p:boldItalic r:id="rId156"/>
    </p:embeddedFont>
    <p:embeddedFont>
      <p:font typeface="Bebas Neue"/>
      <p:regular r:id="rId157"/>
    </p:embeddedFont>
    <p:embeddedFont>
      <p:font typeface="Montserrat Medium"/>
      <p:regular r:id="rId158"/>
      <p:bold r:id="rId159"/>
      <p:italic r:id="rId160"/>
      <p:boldItalic r:id="rId161"/>
    </p:embeddedFont>
    <p:embeddedFont>
      <p:font typeface="Lora"/>
      <p:regular r:id="rId162"/>
      <p:bold r:id="rId163"/>
      <p:italic r:id="rId164"/>
      <p:boldItalic r:id="rId165"/>
    </p:embeddedFont>
    <p:embeddedFont>
      <p:font typeface="Montserrat ExtraBold"/>
      <p:bold r:id="rId166"/>
      <p:boldItalic r:id="rId167"/>
    </p:embeddedFont>
    <p:embeddedFont>
      <p:font typeface="Nanum Gothic"/>
      <p:regular r:id="rId168"/>
      <p:bold r:id="rId169"/>
    </p:embeddedFont>
    <p:embeddedFont>
      <p:font typeface="Barlow Semi Condensed"/>
      <p:regular r:id="rId170"/>
      <p:bold r:id="rId171"/>
      <p:italic r:id="rId172"/>
      <p:boldItalic r:id="rId173"/>
    </p:embeddedFont>
    <p:embeddedFont>
      <p:font typeface="Open Sans"/>
      <p:regular r:id="rId174"/>
      <p:bold r:id="rId175"/>
      <p:italic r:id="rId176"/>
      <p:boldItalic r:id="rId17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D95EA3D-AB63-4745-B74D-75C38E39B39F}">
  <a:tblStyle styleId="{BD95EA3D-AB63-4745-B74D-75C38E39B39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07" Type="http://schemas.openxmlformats.org/officeDocument/2006/relationships/font" Target="fonts/RobotoThin-italic.fntdata"/><Relationship Id="rId106" Type="http://schemas.openxmlformats.org/officeDocument/2006/relationships/font" Target="fonts/RobotoThin-bold.fntdata"/><Relationship Id="rId105" Type="http://schemas.openxmlformats.org/officeDocument/2006/relationships/font" Target="fonts/RobotoThin-regular.fntdata"/><Relationship Id="rId104" Type="http://schemas.openxmlformats.org/officeDocument/2006/relationships/slide" Target="slides/slide96.xml"/><Relationship Id="rId109" Type="http://schemas.openxmlformats.org/officeDocument/2006/relationships/font" Target="fonts/RobotoBlack-bold.fntdata"/><Relationship Id="rId108" Type="http://schemas.openxmlformats.org/officeDocument/2006/relationships/font" Target="fonts/RobotoThin-boldItalic.fntdata"/><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103" Type="http://schemas.openxmlformats.org/officeDocument/2006/relationships/slide" Target="slides/slide95.xml"/><Relationship Id="rId102" Type="http://schemas.openxmlformats.org/officeDocument/2006/relationships/slide" Target="slides/slide94.xml"/><Relationship Id="rId101" Type="http://schemas.openxmlformats.org/officeDocument/2006/relationships/slide" Target="slides/slide93.xml"/><Relationship Id="rId100" Type="http://schemas.openxmlformats.org/officeDocument/2006/relationships/slide" Target="slides/slide92.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176" Type="http://schemas.openxmlformats.org/officeDocument/2006/relationships/font" Target="fonts/OpenSans-italic.fntdata"/><Relationship Id="rId36" Type="http://schemas.openxmlformats.org/officeDocument/2006/relationships/slide" Target="slides/slide28.xml"/><Relationship Id="rId175" Type="http://schemas.openxmlformats.org/officeDocument/2006/relationships/font" Target="fonts/OpenSans-bold.fntdata"/><Relationship Id="rId39" Type="http://schemas.openxmlformats.org/officeDocument/2006/relationships/slide" Target="slides/slide31.xml"/><Relationship Id="rId174" Type="http://schemas.openxmlformats.org/officeDocument/2006/relationships/font" Target="fonts/OpenSans-regular.fntdata"/><Relationship Id="rId38" Type="http://schemas.openxmlformats.org/officeDocument/2006/relationships/slide" Target="slides/slide30.xml"/><Relationship Id="rId173" Type="http://schemas.openxmlformats.org/officeDocument/2006/relationships/font" Target="fonts/BarlowSemiCondensed-boldItalic.fntdata"/><Relationship Id="rId177" Type="http://schemas.openxmlformats.org/officeDocument/2006/relationships/font" Target="fonts/OpenSans-boldItalic.fntdata"/><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129" Type="http://schemas.openxmlformats.org/officeDocument/2006/relationships/font" Target="fonts/RobotoLight-italic.fntdata"/><Relationship Id="rId128" Type="http://schemas.openxmlformats.org/officeDocument/2006/relationships/font" Target="fonts/RobotoLight-bold.fntdata"/><Relationship Id="rId127" Type="http://schemas.openxmlformats.org/officeDocument/2006/relationships/font" Target="fonts/RobotoLight-regular.fntdata"/><Relationship Id="rId126" Type="http://schemas.openxmlformats.org/officeDocument/2006/relationships/font" Target="fonts/NunitoMedium-boldItalic.fntdata"/><Relationship Id="rId26" Type="http://schemas.openxmlformats.org/officeDocument/2006/relationships/slide" Target="slides/slide18.xml"/><Relationship Id="rId121" Type="http://schemas.openxmlformats.org/officeDocument/2006/relationships/font" Target="fonts/BarlowCondensed-italic.fntdata"/><Relationship Id="rId25" Type="http://schemas.openxmlformats.org/officeDocument/2006/relationships/slide" Target="slides/slide17.xml"/><Relationship Id="rId120" Type="http://schemas.openxmlformats.org/officeDocument/2006/relationships/font" Target="fonts/BarlowCondensed-bold.fntdata"/><Relationship Id="rId28" Type="http://schemas.openxmlformats.org/officeDocument/2006/relationships/slide" Target="slides/slide20.xml"/><Relationship Id="rId27" Type="http://schemas.openxmlformats.org/officeDocument/2006/relationships/slide" Target="slides/slide19.xml"/><Relationship Id="rId125" Type="http://schemas.openxmlformats.org/officeDocument/2006/relationships/font" Target="fonts/NunitoMedium-italic.fntdata"/><Relationship Id="rId29" Type="http://schemas.openxmlformats.org/officeDocument/2006/relationships/slide" Target="slides/slide21.xml"/><Relationship Id="rId124" Type="http://schemas.openxmlformats.org/officeDocument/2006/relationships/font" Target="fonts/NunitoMedium-bold.fntdata"/><Relationship Id="rId123" Type="http://schemas.openxmlformats.org/officeDocument/2006/relationships/font" Target="fonts/NunitoMedium-regular.fntdata"/><Relationship Id="rId122" Type="http://schemas.openxmlformats.org/officeDocument/2006/relationships/font" Target="fonts/BarlowCondensed-boldItalic.fntdata"/><Relationship Id="rId95" Type="http://schemas.openxmlformats.org/officeDocument/2006/relationships/slide" Target="slides/slide87.xml"/><Relationship Id="rId94" Type="http://schemas.openxmlformats.org/officeDocument/2006/relationships/slide" Target="slides/slide86.xml"/><Relationship Id="rId97" Type="http://schemas.openxmlformats.org/officeDocument/2006/relationships/slide" Target="slides/slide89.xml"/><Relationship Id="rId96" Type="http://schemas.openxmlformats.org/officeDocument/2006/relationships/slide" Target="slides/slide88.xml"/><Relationship Id="rId11" Type="http://schemas.openxmlformats.org/officeDocument/2006/relationships/slide" Target="slides/slide3.xml"/><Relationship Id="rId99" Type="http://schemas.openxmlformats.org/officeDocument/2006/relationships/slide" Target="slides/slide91.xml"/><Relationship Id="rId10" Type="http://schemas.openxmlformats.org/officeDocument/2006/relationships/slide" Target="slides/slide2.xml"/><Relationship Id="rId98" Type="http://schemas.openxmlformats.org/officeDocument/2006/relationships/slide" Target="slides/slide90.xml"/><Relationship Id="rId13" Type="http://schemas.openxmlformats.org/officeDocument/2006/relationships/slide" Target="slides/slide5.xml"/><Relationship Id="rId12" Type="http://schemas.openxmlformats.org/officeDocument/2006/relationships/slide" Target="slides/slide4.xml"/><Relationship Id="rId91" Type="http://schemas.openxmlformats.org/officeDocument/2006/relationships/slide" Target="slides/slide83.xml"/><Relationship Id="rId90" Type="http://schemas.openxmlformats.org/officeDocument/2006/relationships/slide" Target="slides/slide82.xml"/><Relationship Id="rId93" Type="http://schemas.openxmlformats.org/officeDocument/2006/relationships/slide" Target="slides/slide85.xml"/><Relationship Id="rId92" Type="http://schemas.openxmlformats.org/officeDocument/2006/relationships/slide" Target="slides/slide84.xml"/><Relationship Id="rId118" Type="http://schemas.openxmlformats.org/officeDocument/2006/relationships/font" Target="fonts/Nunito-boldItalic.fntdata"/><Relationship Id="rId117" Type="http://schemas.openxmlformats.org/officeDocument/2006/relationships/font" Target="fonts/Nunito-italic.fntdata"/><Relationship Id="rId116" Type="http://schemas.openxmlformats.org/officeDocument/2006/relationships/font" Target="fonts/Nunito-bold.fntdata"/><Relationship Id="rId115" Type="http://schemas.openxmlformats.org/officeDocument/2006/relationships/font" Target="fonts/Nunito-regular.fntdata"/><Relationship Id="rId119" Type="http://schemas.openxmlformats.org/officeDocument/2006/relationships/font" Target="fonts/BarlowCondensed-regular.fntdata"/><Relationship Id="rId15" Type="http://schemas.openxmlformats.org/officeDocument/2006/relationships/slide" Target="slides/slide7.xml"/><Relationship Id="rId110" Type="http://schemas.openxmlformats.org/officeDocument/2006/relationships/font" Target="fonts/RobotoBlack-boldItalic.fntdata"/><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14" Type="http://schemas.openxmlformats.org/officeDocument/2006/relationships/font" Target="fonts/ProximaNova-boldItalic.fntdata"/><Relationship Id="rId18" Type="http://schemas.openxmlformats.org/officeDocument/2006/relationships/slide" Target="slides/slide10.xml"/><Relationship Id="rId113" Type="http://schemas.openxmlformats.org/officeDocument/2006/relationships/font" Target="fonts/ProximaNova-italic.fntdata"/><Relationship Id="rId112" Type="http://schemas.openxmlformats.org/officeDocument/2006/relationships/font" Target="fonts/ProximaNova-bold.fntdata"/><Relationship Id="rId111" Type="http://schemas.openxmlformats.org/officeDocument/2006/relationships/font" Target="fonts/ProximaNova-regular.fntdata"/><Relationship Id="rId84" Type="http://schemas.openxmlformats.org/officeDocument/2006/relationships/slide" Target="slides/slide76.xml"/><Relationship Id="rId83" Type="http://schemas.openxmlformats.org/officeDocument/2006/relationships/slide" Target="slides/slide75.xml"/><Relationship Id="rId86" Type="http://schemas.openxmlformats.org/officeDocument/2006/relationships/slide" Target="slides/slide78.xml"/><Relationship Id="rId85" Type="http://schemas.openxmlformats.org/officeDocument/2006/relationships/slide" Target="slides/slide77.xml"/><Relationship Id="rId88" Type="http://schemas.openxmlformats.org/officeDocument/2006/relationships/slide" Target="slides/slide80.xml"/><Relationship Id="rId150" Type="http://schemas.openxmlformats.org/officeDocument/2006/relationships/font" Target="fonts/Montserrat-boldItalic.fntdata"/><Relationship Id="rId87" Type="http://schemas.openxmlformats.org/officeDocument/2006/relationships/slide" Target="slides/slide79.xml"/><Relationship Id="rId89" Type="http://schemas.openxmlformats.org/officeDocument/2006/relationships/slide" Target="slides/slide81.xml"/><Relationship Id="rId80" Type="http://schemas.openxmlformats.org/officeDocument/2006/relationships/slide" Target="slides/slide72.xml"/><Relationship Id="rId82" Type="http://schemas.openxmlformats.org/officeDocument/2006/relationships/slide" Target="slides/slide74.xml"/><Relationship Id="rId81" Type="http://schemas.openxmlformats.org/officeDocument/2006/relationships/slide" Target="slides/slide73.xml"/><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149" Type="http://schemas.openxmlformats.org/officeDocument/2006/relationships/font" Target="fonts/Montserrat-italic.fntdata"/><Relationship Id="rId4" Type="http://schemas.openxmlformats.org/officeDocument/2006/relationships/tableStyles" Target="tableStyles.xml"/><Relationship Id="rId148" Type="http://schemas.openxmlformats.org/officeDocument/2006/relationships/font" Target="fonts/Montserrat-bold.fntdata"/><Relationship Id="rId9" Type="http://schemas.openxmlformats.org/officeDocument/2006/relationships/slide" Target="slides/slide1.xml"/><Relationship Id="rId143" Type="http://schemas.openxmlformats.org/officeDocument/2006/relationships/font" Target="fonts/Roboto-regular.fntdata"/><Relationship Id="rId142" Type="http://schemas.openxmlformats.org/officeDocument/2006/relationships/font" Target="fonts/MontserratSemiBold-boldItalic.fntdata"/><Relationship Id="rId141" Type="http://schemas.openxmlformats.org/officeDocument/2006/relationships/font" Target="fonts/MontserratSemiBold-italic.fntdata"/><Relationship Id="rId140" Type="http://schemas.openxmlformats.org/officeDocument/2006/relationships/font" Target="fonts/MontserratSemiBold-bold.fntdata"/><Relationship Id="rId5" Type="http://schemas.openxmlformats.org/officeDocument/2006/relationships/slideMaster" Target="slideMasters/slideMaster1.xml"/><Relationship Id="rId147" Type="http://schemas.openxmlformats.org/officeDocument/2006/relationships/font" Target="fonts/Montserrat-regular.fntdata"/><Relationship Id="rId6" Type="http://schemas.openxmlformats.org/officeDocument/2006/relationships/slideMaster" Target="slideMasters/slideMaster2.xml"/><Relationship Id="rId146" Type="http://schemas.openxmlformats.org/officeDocument/2006/relationships/font" Target="fonts/Roboto-boldItalic.fntdata"/><Relationship Id="rId7" Type="http://schemas.openxmlformats.org/officeDocument/2006/relationships/slideMaster" Target="slideMasters/slideMaster3.xml"/><Relationship Id="rId145" Type="http://schemas.openxmlformats.org/officeDocument/2006/relationships/font" Target="fonts/Roboto-italic.fntdata"/><Relationship Id="rId8" Type="http://schemas.openxmlformats.org/officeDocument/2006/relationships/notesMaster" Target="notesMasters/notesMaster1.xml"/><Relationship Id="rId144" Type="http://schemas.openxmlformats.org/officeDocument/2006/relationships/font" Target="fonts/Roboto-bold.fntdata"/><Relationship Id="rId73" Type="http://schemas.openxmlformats.org/officeDocument/2006/relationships/slide" Target="slides/slide65.xml"/><Relationship Id="rId72" Type="http://schemas.openxmlformats.org/officeDocument/2006/relationships/slide" Target="slides/slide64.xml"/><Relationship Id="rId75" Type="http://schemas.openxmlformats.org/officeDocument/2006/relationships/slide" Target="slides/slide67.xml"/><Relationship Id="rId74" Type="http://schemas.openxmlformats.org/officeDocument/2006/relationships/slide" Target="slides/slide66.xml"/><Relationship Id="rId77" Type="http://schemas.openxmlformats.org/officeDocument/2006/relationships/slide" Target="slides/slide69.xml"/><Relationship Id="rId76" Type="http://schemas.openxmlformats.org/officeDocument/2006/relationships/slide" Target="slides/slide68.xml"/><Relationship Id="rId79" Type="http://schemas.openxmlformats.org/officeDocument/2006/relationships/slide" Target="slides/slide71.xml"/><Relationship Id="rId78" Type="http://schemas.openxmlformats.org/officeDocument/2006/relationships/slide" Target="slides/slide70.xml"/><Relationship Id="rId71" Type="http://schemas.openxmlformats.org/officeDocument/2006/relationships/slide" Target="slides/slide63.xml"/><Relationship Id="rId70" Type="http://schemas.openxmlformats.org/officeDocument/2006/relationships/slide" Target="slides/slide62.xml"/><Relationship Id="rId139" Type="http://schemas.openxmlformats.org/officeDocument/2006/relationships/font" Target="fonts/MontserratSemiBold-regular.fntdata"/><Relationship Id="rId138" Type="http://schemas.openxmlformats.org/officeDocument/2006/relationships/font" Target="fonts/RobotoMonoSemiBold-boldItalic.fntdata"/><Relationship Id="rId137" Type="http://schemas.openxmlformats.org/officeDocument/2006/relationships/font" Target="fonts/RobotoMonoSemiBold-italic.fntdata"/><Relationship Id="rId132" Type="http://schemas.openxmlformats.org/officeDocument/2006/relationships/font" Target="fonts/RobotoMono-bold.fntdata"/><Relationship Id="rId131" Type="http://schemas.openxmlformats.org/officeDocument/2006/relationships/font" Target="fonts/RobotoMono-regular.fntdata"/><Relationship Id="rId130" Type="http://schemas.openxmlformats.org/officeDocument/2006/relationships/font" Target="fonts/RobotoLight-boldItalic.fntdata"/><Relationship Id="rId136" Type="http://schemas.openxmlformats.org/officeDocument/2006/relationships/font" Target="fonts/RobotoMonoSemiBold-bold.fntdata"/><Relationship Id="rId135" Type="http://schemas.openxmlformats.org/officeDocument/2006/relationships/font" Target="fonts/RobotoMonoSemiBold-regular.fntdata"/><Relationship Id="rId134" Type="http://schemas.openxmlformats.org/officeDocument/2006/relationships/font" Target="fonts/RobotoMono-boldItalic.fntdata"/><Relationship Id="rId133" Type="http://schemas.openxmlformats.org/officeDocument/2006/relationships/font" Target="fonts/RobotoMono-italic.fntdata"/><Relationship Id="rId62" Type="http://schemas.openxmlformats.org/officeDocument/2006/relationships/slide" Target="slides/slide54.xml"/><Relationship Id="rId61" Type="http://schemas.openxmlformats.org/officeDocument/2006/relationships/slide" Target="slides/slide53.xml"/><Relationship Id="rId64" Type="http://schemas.openxmlformats.org/officeDocument/2006/relationships/slide" Target="slides/slide56.xml"/><Relationship Id="rId63" Type="http://schemas.openxmlformats.org/officeDocument/2006/relationships/slide" Target="slides/slide55.xml"/><Relationship Id="rId66" Type="http://schemas.openxmlformats.org/officeDocument/2006/relationships/slide" Target="slides/slide58.xml"/><Relationship Id="rId172" Type="http://schemas.openxmlformats.org/officeDocument/2006/relationships/font" Target="fonts/BarlowSemiCondensed-italic.fntdata"/><Relationship Id="rId65" Type="http://schemas.openxmlformats.org/officeDocument/2006/relationships/slide" Target="slides/slide57.xml"/><Relationship Id="rId171" Type="http://schemas.openxmlformats.org/officeDocument/2006/relationships/font" Target="fonts/BarlowSemiCondensed-bold.fntdata"/><Relationship Id="rId68" Type="http://schemas.openxmlformats.org/officeDocument/2006/relationships/slide" Target="slides/slide60.xml"/><Relationship Id="rId170" Type="http://schemas.openxmlformats.org/officeDocument/2006/relationships/font" Target="fonts/BarlowSemiCondensed-regular.fntdata"/><Relationship Id="rId67" Type="http://schemas.openxmlformats.org/officeDocument/2006/relationships/slide" Target="slides/slide59.xml"/><Relationship Id="rId60" Type="http://schemas.openxmlformats.org/officeDocument/2006/relationships/slide" Target="slides/slide52.xml"/><Relationship Id="rId165" Type="http://schemas.openxmlformats.org/officeDocument/2006/relationships/font" Target="fonts/Lora-boldItalic.fntdata"/><Relationship Id="rId69" Type="http://schemas.openxmlformats.org/officeDocument/2006/relationships/slide" Target="slides/slide61.xml"/><Relationship Id="rId164" Type="http://schemas.openxmlformats.org/officeDocument/2006/relationships/font" Target="fonts/Lora-italic.fntdata"/><Relationship Id="rId163" Type="http://schemas.openxmlformats.org/officeDocument/2006/relationships/font" Target="fonts/Lora-bold.fntdata"/><Relationship Id="rId162" Type="http://schemas.openxmlformats.org/officeDocument/2006/relationships/font" Target="fonts/Lora-regular.fntdata"/><Relationship Id="rId169" Type="http://schemas.openxmlformats.org/officeDocument/2006/relationships/font" Target="fonts/NanumGothic-bold.fntdata"/><Relationship Id="rId168" Type="http://schemas.openxmlformats.org/officeDocument/2006/relationships/font" Target="fonts/NanumGothic-regular.fntdata"/><Relationship Id="rId167" Type="http://schemas.openxmlformats.org/officeDocument/2006/relationships/font" Target="fonts/MontserratExtraBold-boldItalic.fntdata"/><Relationship Id="rId166" Type="http://schemas.openxmlformats.org/officeDocument/2006/relationships/font" Target="fonts/MontserratExtraBold-bold.fntdata"/><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55" Type="http://schemas.openxmlformats.org/officeDocument/2006/relationships/slide" Target="slides/slide47.xml"/><Relationship Id="rId161" Type="http://schemas.openxmlformats.org/officeDocument/2006/relationships/font" Target="fonts/MontserratMedium-boldItalic.fntdata"/><Relationship Id="rId54" Type="http://schemas.openxmlformats.org/officeDocument/2006/relationships/slide" Target="slides/slide46.xml"/><Relationship Id="rId160" Type="http://schemas.openxmlformats.org/officeDocument/2006/relationships/font" Target="fonts/MontserratMedium-italic.fntdata"/><Relationship Id="rId57" Type="http://schemas.openxmlformats.org/officeDocument/2006/relationships/slide" Target="slides/slide49.xml"/><Relationship Id="rId56" Type="http://schemas.openxmlformats.org/officeDocument/2006/relationships/slide" Target="slides/slide48.xml"/><Relationship Id="rId159" Type="http://schemas.openxmlformats.org/officeDocument/2006/relationships/font" Target="fonts/MontserratMedium-bold.fntdata"/><Relationship Id="rId59" Type="http://schemas.openxmlformats.org/officeDocument/2006/relationships/slide" Target="slides/slide51.xml"/><Relationship Id="rId154" Type="http://schemas.openxmlformats.org/officeDocument/2006/relationships/font" Target="fonts/RobotoMonoLight-boldItalic.fntdata"/><Relationship Id="rId58" Type="http://schemas.openxmlformats.org/officeDocument/2006/relationships/slide" Target="slides/slide50.xml"/><Relationship Id="rId153" Type="http://schemas.openxmlformats.org/officeDocument/2006/relationships/font" Target="fonts/RobotoMonoLight-italic.fntdata"/><Relationship Id="rId152" Type="http://schemas.openxmlformats.org/officeDocument/2006/relationships/font" Target="fonts/RobotoMonoLight-bold.fntdata"/><Relationship Id="rId151" Type="http://schemas.openxmlformats.org/officeDocument/2006/relationships/font" Target="fonts/RobotoMonoLight-regular.fntdata"/><Relationship Id="rId158" Type="http://schemas.openxmlformats.org/officeDocument/2006/relationships/font" Target="fonts/MontserratMedium-regular.fntdata"/><Relationship Id="rId157" Type="http://schemas.openxmlformats.org/officeDocument/2006/relationships/font" Target="fonts/BebasNeue-regular.fntdata"/><Relationship Id="rId156" Type="http://schemas.openxmlformats.org/officeDocument/2006/relationships/font" Target="fonts/MontserratBlack-boldItalic.fntdata"/><Relationship Id="rId155" Type="http://schemas.openxmlformats.org/officeDocument/2006/relationships/font" Target="fonts/MontserratBlack-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anchestereveningnews.co.uk/news/greater-manchester-news/kick-in-the-teeth-over-toothpaste-ads-979028" TargetMode="External"/><Relationship Id="rId3" Type="http://schemas.openxmlformats.org/officeDocument/2006/relationships/hyperlink" Target="https://picwish.com/unblur-image-portrai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anchestereveningnews.co.uk/news/greater-manchester-news/kick-in-the-teeth-over-toothpaste-ads-979028" TargetMode="External"/><Relationship Id="rId3" Type="http://schemas.openxmlformats.org/officeDocument/2006/relationships/hyperlink" Target="https://picwish.com/unblur-image-portrait" TargetMode="External"/><Relationship Id="rId4" Type="http://schemas.openxmlformats.org/officeDocument/2006/relationships/hyperlink" Target="https://www.mentimeter.com/app/presentation/alh7bk6355yssvmjp868117nuxe85mh7" TargetMode="External"/><Relationship Id="rId5" Type="http://schemas.openxmlformats.org/officeDocument/2006/relationships/hyperlink" Target="https://www.menti.com/ali3ho1cpxs6"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arketinglaw.osborneclarke.com/retailing/colgates-80-of-dentists-recommend-claim-under-fire/"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mq.math.ca/wp-content/uploads/bulletin/vol59/no3/10-maitre-pensee-critique.pdf" TargetMode="External"/><Relationship Id="rId3" Type="http://schemas.openxmlformats.org/officeDocument/2006/relationships/hyperlink" Target="https://www.amq.math.ca/wp-content/uploads/bulletin/vol59/no3/10-maitre-pensee-critique.pdf" TargetMode="External"/><Relationship Id="rId4" Type="http://schemas.openxmlformats.org/officeDocument/2006/relationships/hyperlink" Target="https://www.amq.math.ca/wp-content/uploads/bulletin/vol59/no3/10-maitre-pensee-critique.pdf"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lactualite.com/societe/etats-unis-calcul-mcdonalds-aw/"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gdt.oqlf.gouv.qc.ca/ficheOqlf.aspx?Id_Fiche=8363202"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mq.math.ca/wp-content/uploads/bulletin/vol59/no3/10-maitre-pensee-critique.pdf" TargetMode="External"/><Relationship Id="rId3" Type="http://schemas.openxmlformats.org/officeDocument/2006/relationships/hyperlink" Target="https://www.amq.math.ca/wp-content/uploads/bulletin/vol59/no3/10-maitre-pensee-critique.pdf" TargetMode="External"/><Relationship Id="rId4" Type="http://schemas.openxmlformats.org/officeDocument/2006/relationships/hyperlink" Target="https://www.amq.math.ca/wp-content/uploads/bulletin/vol59/no3/10-maitre-pensee-critique.pdf"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witter.com/MarcCassivi/status/1613293643187605505"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ci.radio-canada.ca/nouvelle/1947511/bye-bye-2022-2e-emission-la-plus-ecoutee-histoire-tele-quebecoise-4-millions-peronnes?depuisRecherche=true" TargetMode="Externa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ci.radio-canada.ca/nouvelle/1947511/bye-bye-2022-2e-emission-la-plus-ecoutee-histoire-tele-quebecoise-4-millions-peronnes?depuisRecherche=true" TargetMode="Externa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ci.radio-canada.ca/nouvelle/1947511/bye-bye-2022-2e-emission-la-plus-ecoutee-histoire-tele-quebecoise-4-millions-peronnes?depuisRecherche=true" TargetMode="Externa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slate.fr/story/119811/reseaux-sociaux-lisent-titre?amp" TargetMode="Externa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tatistique.quebec.ca/fr/produit/tableau/population-par-groupe-dage-canada-et-regions" TargetMode="Externa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tatistique.quebec.ca/fr/produit/tableau/population-par-groupe-dage-canada-et-regions" TargetMode="External"/><Relationship Id="rId3" Type="http://schemas.openxmlformats.org/officeDocument/2006/relationships/hyperlink" Target="https://fr.checkmarket.com/calculateur-taille-echantillon/" TargetMode="Externa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lapresse.ca/sports/baseball/2023-02-27/en-2022/le-salaire-moyen-au-baseball-majeur-a-fait-un-bond-record-de-14-8.php" TargetMode="External"/><Relationship Id="rId3" Type="http://schemas.openxmlformats.org/officeDocument/2006/relationships/hyperlink" Target="https://www.spotrac.com/mlb/rankings/salary/" TargetMode="Externa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lapresse.ca/sports/baseball/2023-02-27/en-2022/le-salaire-moyen-au-baseball-majeur-a-fait-un-bond-record-de-14-8.php" TargetMode="External"/><Relationship Id="rId3" Type="http://schemas.openxmlformats.org/officeDocument/2006/relationships/hyperlink" Target="https://www.spotrac.com/mlb/rankings/salary/" TargetMode="Externa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witter.com/mariejoharnois/status/1616412190860541954" TargetMode="Externa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eacher.desmos.com/activitybuilder/custom/65f844a01b1a1847fc26b1de?lang=fr" TargetMode="Externa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spreadsheets/d/1ip7oFXSx9RXODES8n8n5X_vXJc2WaZgVYthGj2kVgrQ/edit#gid=0" TargetMode="Externa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spreadsheets/d/1UQMhODbxXxw3uxZdyFLCKGqun1GGAzGZTu8yPIZ3MK8/edit#gid=1618227227" TargetMode="External"/><Relationship Id="rId3" Type="http://schemas.openxmlformats.org/officeDocument/2006/relationships/hyperlink" Target="https://scratch.mit.edu/projects/968987051/fullscreen/" TargetMode="Externa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lactualite.com/societe/etats-unis-calcul-mcdonalds-aw/" TargetMode="Externa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vr4IorDaa03vx-YPpaFAu3SfaSIN6Jt38ax4ygHsiH4/edit#slide=id.g2d2f967c97a_0_297" TargetMode="Externa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belvederenissan.com/fr/catalogue-neuf/nissan/nissan-leaf-sv-2025-id28188" TargetMode="External"/><Relationship Id="rId3" Type="http://schemas.openxmlformats.org/officeDocument/2006/relationships/hyperlink" Target="https://www.macdonaldtoyota.ca/new/2024-Toyota-Corolla.html" TargetMode="External"/><Relationship Id="rId4" Type="http://schemas.openxmlformats.org/officeDocument/2006/relationships/hyperlink" Target="https://docs.google.com/presentation/d/1vr4IorDaa03vx-YPpaFAu3SfaSIN6Jt38ax4ygHsiH4/edit#slide=id.g2d2f967c97a_0_297" TargetMode="Externa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spreadsheets/d/16Whg8LHZuB4PRhapkNZke272p2w1O_Sc4FydOiw4vig/edit?usp=sharing" TargetMode="External"/><Relationship Id="rId3" Type="http://schemas.openxmlformats.org/officeDocument/2006/relationships/hyperlink" Target="https://docs.google.com/spreadsheets/d/1vt71b3ciP9Siqgo2Izq-4OafpWYeSE7L-mc7r1ucsBU/edit?usp=drive_link" TargetMode="External"/><Relationship Id="rId4" Type="http://schemas.openxmlformats.org/officeDocument/2006/relationships/hyperlink" Target="https://docs.google.com/spreadsheets/d/1nUXhYNaLr1NQr6QJ6E7ZSoIik3veOBJ-RGhE6PPEvtU/edit?usp=drive_link" TargetMode="External"/><Relationship Id="rId5" Type="http://schemas.openxmlformats.org/officeDocument/2006/relationships/hyperlink" Target="https://campus.recit.qc.ca/mod/page/view.php?id=17290" TargetMode="Externa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quebec.ca/nouvelles/actualites/details/vers-une-interdiction-complete-de-la-vente-de-vehicules-neufs-a-combustion-a-partir-de-2035-57248" TargetMode="Externa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359ed3259a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359ed3259a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359ed3259ae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359ed3259ae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3584a42aaf5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3584a42aaf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2291741997b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2291741997b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Annie</a:t>
            </a:r>
            <a:endParaRPr>
              <a:highlight>
                <a:srgbClr val="00FF00"/>
              </a:highlight>
            </a:endParaRPr>
          </a:p>
          <a:p>
            <a:pPr indent="0" lvl="0" marL="0" rtl="0" algn="l">
              <a:spcBef>
                <a:spcPts val="0"/>
              </a:spcBef>
              <a:spcAft>
                <a:spcPts val="0"/>
              </a:spcAft>
              <a:buNone/>
            </a:pPr>
            <a:r>
              <a:rPr lang="fr-CA"/>
              <a:t>Cité par Normand Baillargeon dans Petit cours d’autodéfense intellectuelle</a:t>
            </a:r>
            <a:endParaRPr/>
          </a:p>
          <a:p>
            <a:pPr indent="0" lvl="0" marL="0" rtl="0" algn="l">
              <a:spcBef>
                <a:spcPts val="0"/>
              </a:spcBef>
              <a:spcAft>
                <a:spcPts val="0"/>
              </a:spcAft>
              <a:buNone/>
            </a:pPr>
            <a:r>
              <a:rPr lang="fr-CA"/>
              <a:t>Benjamin Dereca a plusieurs citations qui circulent sur le web, mais aucune bio…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2238e0f610f_2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2238e0f610f_2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Stéphanie</a:t>
            </a:r>
            <a:endParaRPr b="1" sz="1800">
              <a:solidFill>
                <a:schemeClr val="dk1"/>
              </a:solidFill>
              <a:highlight>
                <a:srgbClr val="00FF00"/>
              </a:highlight>
            </a:endParaRPr>
          </a:p>
          <a:p>
            <a:pPr indent="0" lvl="0" marL="0" rtl="0" algn="l">
              <a:spcBef>
                <a:spcPts val="0"/>
              </a:spcBef>
              <a:spcAft>
                <a:spcPts val="0"/>
              </a:spcAft>
              <a:buClr>
                <a:schemeClr val="dk1"/>
              </a:buClr>
              <a:buSzPts val="1100"/>
              <a:buFont typeface="Arial"/>
              <a:buNone/>
            </a:pPr>
            <a:r>
              <a:rPr lang="fr-CA"/>
              <a:t>Source: </a:t>
            </a:r>
            <a:r>
              <a:rPr lang="fr-CA" u="sng">
                <a:solidFill>
                  <a:schemeClr val="hlink"/>
                </a:solidFill>
                <a:hlinkClick r:id="rId2"/>
              </a:rPr>
              <a:t>https://www.manchestereveningnews.co.uk/news/greater-manchester-news/kick-in-the-teeth-over-toothpaste-ads-979028</a:t>
            </a:r>
            <a:r>
              <a:rPr lang="fr-CA"/>
              <a:t> </a:t>
            </a:r>
            <a:endParaRPr/>
          </a:p>
          <a:p>
            <a:pPr indent="0" lvl="0" marL="0" rtl="0" algn="l">
              <a:spcBef>
                <a:spcPts val="0"/>
              </a:spcBef>
              <a:spcAft>
                <a:spcPts val="0"/>
              </a:spcAft>
              <a:buNone/>
            </a:pPr>
            <a:r>
              <a:rPr lang="fr-CA"/>
              <a:t>Clarifier l’image: </a:t>
            </a:r>
            <a:r>
              <a:rPr lang="fr-CA" u="sng">
                <a:solidFill>
                  <a:schemeClr val="hlink"/>
                </a:solidFill>
                <a:hlinkClick r:id="rId3"/>
              </a:rPr>
              <a:t>https://picwish.com/unblur-image-portrait</a:t>
            </a:r>
            <a:r>
              <a:rPr lang="fr-CA"/>
              <a:t>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227b644fde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9" name="Google Shape;539;g227b644fde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Stéphanie</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Source: </a:t>
            </a:r>
            <a:r>
              <a:rPr lang="fr-CA" u="sng">
                <a:solidFill>
                  <a:schemeClr val="hlink"/>
                </a:solidFill>
                <a:hlinkClick r:id="rId2"/>
              </a:rPr>
              <a:t>https://www.manchestereveningnews.co.uk/news/greater-manchester-news/kick-in-the-teeth-over-toothpaste-ads-979028</a:t>
            </a:r>
            <a:r>
              <a:rPr lang="fr-CA"/>
              <a:t> </a:t>
            </a:r>
            <a:endParaRPr/>
          </a:p>
          <a:p>
            <a:pPr indent="0" lvl="0" marL="0" rtl="0" algn="l">
              <a:spcBef>
                <a:spcPts val="0"/>
              </a:spcBef>
              <a:spcAft>
                <a:spcPts val="0"/>
              </a:spcAft>
              <a:buNone/>
            </a:pPr>
            <a:r>
              <a:rPr lang="fr-CA"/>
              <a:t>Clarifier l’image: </a:t>
            </a:r>
            <a:r>
              <a:rPr lang="fr-CA" u="sng">
                <a:solidFill>
                  <a:schemeClr val="hlink"/>
                </a:solidFill>
                <a:hlinkClick r:id="rId3"/>
              </a:rPr>
              <a:t>https://picwish.com/unblur-image-portrait</a:t>
            </a:r>
            <a:r>
              <a:rPr lang="fr-CA"/>
              <a:t> </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Lien vers les résultats du Menti : </a:t>
            </a:r>
            <a:r>
              <a:rPr lang="fr-CA" u="sng">
                <a:solidFill>
                  <a:schemeClr val="hlink"/>
                </a:solidFill>
                <a:hlinkClick r:id="rId4"/>
              </a:rPr>
              <a:t>https://www.mentimeter.com/app/presentation/alh7bk6355yssvmjp868117nuxe85mh7</a:t>
            </a:r>
            <a:r>
              <a:rPr lang="fr-CA"/>
              <a:t> </a:t>
            </a:r>
            <a:endParaRPr/>
          </a:p>
          <a:p>
            <a:pPr indent="0" lvl="0" marL="0" rtl="0" algn="l">
              <a:spcBef>
                <a:spcPts val="0"/>
              </a:spcBef>
              <a:spcAft>
                <a:spcPts val="0"/>
              </a:spcAft>
              <a:buNone/>
            </a:pPr>
            <a:r>
              <a:rPr lang="fr-CA"/>
              <a:t>Lien de votation : </a:t>
            </a:r>
            <a:r>
              <a:rPr lang="fr-CA" u="sng">
                <a:solidFill>
                  <a:schemeClr val="hlink"/>
                </a:solidFill>
                <a:hlinkClick r:id="rId5"/>
              </a:rPr>
              <a:t>https://www.menti.com/ali3ho1cpxs6</a:t>
            </a:r>
            <a:r>
              <a:rPr lang="fr-CA"/>
              <a:t>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2238e0f610f_4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2238e0f610f_4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Stéphanie</a:t>
            </a:r>
            <a:endParaRPr/>
          </a:p>
          <a:p>
            <a:pPr indent="0" lvl="0" marL="0" rtl="0" algn="l">
              <a:spcBef>
                <a:spcPts val="0"/>
              </a:spcBef>
              <a:spcAft>
                <a:spcPts val="0"/>
              </a:spcAft>
              <a:buNone/>
            </a:pPr>
            <a:r>
              <a:rPr lang="fr-CA" u="sng">
                <a:solidFill>
                  <a:schemeClr val="hlink"/>
                </a:solidFill>
                <a:hlinkClick r:id="rId2"/>
              </a:rPr>
              <a:t>https://marketinglaw.osborneclarke.com/retailing/colgates-80-of-dentists-recommend-claim-under-fire/</a:t>
            </a:r>
            <a:r>
              <a:rPr lang="fr-CA"/>
              <a:t>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1dda02c6f46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1dda02c6f46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Stéphanie</a:t>
            </a:r>
            <a:endParaRPr b="1" sz="1800">
              <a:solidFill>
                <a:srgbClr val="E06539"/>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fr-CA">
                <a:solidFill>
                  <a:schemeClr val="dk1"/>
                </a:solidFill>
                <a:latin typeface="Roboto Mono"/>
                <a:ea typeface="Roboto Mono"/>
                <a:cs typeface="Roboto Mono"/>
                <a:sym typeface="Roboto Mono"/>
              </a:rPr>
              <a:t>75% des Québécois affirment que l’environnement n’est peut-être pas une priorité. La dépendance au téléphone intelligent ne touche que 0,5% de la population.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fr-CA">
                <a:solidFill>
                  <a:schemeClr val="dk1"/>
                </a:solidFill>
                <a:latin typeface="Roboto Mono"/>
                <a:ea typeface="Roboto Mono"/>
                <a:cs typeface="Roboto Mono"/>
                <a:sym typeface="Roboto Mono"/>
              </a:rPr>
              <a:t>Ces fameuses statistiques! Présentes massivement dans les médias, elles se présentent comme figure de proue de la rigueur. Pourtant, il y a de multiples façons de les utiliser, de leur faire dire tout et son contraire.</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fr-CA">
                <a:solidFill>
                  <a:schemeClr val="dk1"/>
                </a:solidFill>
                <a:latin typeface="Roboto Mono"/>
                <a:ea typeface="Roboto Mono"/>
                <a:cs typeface="Roboto Mono"/>
                <a:sym typeface="Roboto Mono"/>
              </a:rPr>
              <a:t>Cet atelier se veut l’occasion de développer notre capacité à décoder l’univers médiatique sous l’angle tout particulier des statistiques. Une bonne dose de lucidité au service de la pensée critique, et pas seulement pour les cartésien·es d’entre-nous!</a:t>
            </a:r>
            <a:endParaRPr>
              <a:solidFill>
                <a:schemeClr val="dk1"/>
              </a:solidFill>
              <a:latin typeface="Roboto Mono"/>
              <a:ea typeface="Roboto Mono"/>
              <a:cs typeface="Roboto Mono"/>
              <a:sym typeface="Roboto Mono"/>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3577e3bec6f_0_58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3577e3bec6f_0_5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Stéphanie</a:t>
            </a:r>
            <a:endParaRPr sz="1350">
              <a:solidFill>
                <a:srgbClr val="212529"/>
              </a:solidFill>
              <a:highlight>
                <a:srgbClr val="FFFFFF"/>
              </a:highlight>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3584a42aaf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6" name="Google Shape;586;g3584a42aaf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Annie</a:t>
            </a:r>
            <a:endParaRPr>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chemeClr val="dk1"/>
              </a:solidFill>
              <a:highlight>
                <a:srgbClr val="00FF00"/>
              </a:highlight>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fr-CA"/>
              <a:t>On devrait débuter cette section 20 minutes après le début de l’atelier.</a:t>
            </a:r>
            <a:endParaRPr/>
          </a:p>
          <a:p>
            <a:pPr indent="0" lvl="0" marL="0" rtl="0" algn="l">
              <a:spcBef>
                <a:spcPts val="0"/>
              </a:spcBef>
              <a:spcAft>
                <a:spcPts val="0"/>
              </a:spcAft>
              <a:buClr>
                <a:schemeClr val="dk1"/>
              </a:buClr>
              <a:buSzPts val="1100"/>
              <a:buFont typeface="Arial"/>
              <a:buNone/>
            </a:pPr>
            <a:r>
              <a:t/>
            </a:r>
            <a:endParaRPr/>
          </a:p>
          <a:p>
            <a:pPr indent="0" lvl="0" marL="0" marR="1625600" rtl="0" algn="l">
              <a:lnSpc>
                <a:spcPct val="115000"/>
              </a:lnSpc>
              <a:spcBef>
                <a:spcPts val="0"/>
              </a:spcBef>
              <a:spcAft>
                <a:spcPts val="0"/>
              </a:spcAft>
              <a:buClr>
                <a:schemeClr val="dk1"/>
              </a:buClr>
              <a:buSzPts val="1100"/>
              <a:buFont typeface="Arial"/>
              <a:buNone/>
            </a:pPr>
            <a:r>
              <a:rPr lang="fr-CA" sz="1350">
                <a:solidFill>
                  <a:srgbClr val="212529"/>
                </a:solidFill>
                <a:highlight>
                  <a:srgbClr val="FFFFFF"/>
                </a:highlight>
                <a:latin typeface="Lora"/>
                <a:ea typeface="Lora"/>
                <a:cs typeface="Lora"/>
                <a:sym typeface="Lora"/>
              </a:rPr>
              <a:t>Intention d’écoute pour ceux et celles qui pourraient se sentir moins concernés initialement.</a:t>
            </a:r>
            <a:br>
              <a:rPr lang="fr-CA" sz="1350">
                <a:solidFill>
                  <a:srgbClr val="212529"/>
                </a:solidFill>
                <a:highlight>
                  <a:srgbClr val="FFFFFF"/>
                </a:highlight>
                <a:latin typeface="Lora"/>
                <a:ea typeface="Lora"/>
                <a:cs typeface="Lora"/>
                <a:sym typeface="Lora"/>
              </a:rPr>
            </a:br>
            <a:r>
              <a:rPr lang="fr-CA" sz="1350">
                <a:solidFill>
                  <a:srgbClr val="212529"/>
                </a:solidFill>
                <a:highlight>
                  <a:srgbClr val="FFFFFF"/>
                </a:highlight>
                <a:latin typeface="Lora"/>
                <a:ea typeface="Lora"/>
                <a:cs typeface="Lora"/>
                <a:sym typeface="Lora"/>
              </a:rPr>
              <a:t>Comment utiliser le contenu dans mon niveau? </a:t>
            </a:r>
            <a:br>
              <a:rPr lang="fr-CA" sz="1350">
                <a:solidFill>
                  <a:srgbClr val="212529"/>
                </a:solidFill>
                <a:highlight>
                  <a:srgbClr val="FFFFFF"/>
                </a:highlight>
                <a:latin typeface="Lora"/>
                <a:ea typeface="Lora"/>
                <a:cs typeface="Lora"/>
                <a:sym typeface="Lora"/>
              </a:rPr>
            </a:br>
            <a:r>
              <a:rPr lang="fr-CA" sz="1350">
                <a:solidFill>
                  <a:srgbClr val="212529"/>
                </a:solidFill>
                <a:highlight>
                  <a:srgbClr val="FFFFFF"/>
                </a:highlight>
                <a:latin typeface="Lora"/>
                <a:ea typeface="Lora"/>
                <a:cs typeface="Lora"/>
                <a:sym typeface="Lora"/>
              </a:rPr>
              <a:t>Faire une causerie</a:t>
            </a:r>
            <a:endParaRPr sz="1350">
              <a:solidFill>
                <a:srgbClr val="212529"/>
              </a:solidFill>
              <a:highlight>
                <a:srgbClr val="FFFFFF"/>
              </a:highlight>
              <a:latin typeface="Lora"/>
              <a:ea typeface="Lora"/>
              <a:cs typeface="Lora"/>
              <a:sym typeface="Lora"/>
            </a:endParaRPr>
          </a:p>
          <a:p>
            <a:pPr indent="0" lvl="0" marL="0" rtl="0" algn="l">
              <a:lnSpc>
                <a:spcPct val="115000"/>
              </a:lnSpc>
              <a:spcBef>
                <a:spcPts val="18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21c45ffa76d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4" name="Google Shape;594;g21c45ffa76d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1800">
              <a:solidFill>
                <a:srgbClr val="E06539"/>
              </a:solidFill>
            </a:endParaRPr>
          </a:p>
          <a:p>
            <a:pPr indent="0" lvl="0" marL="0" rtl="0" algn="l">
              <a:lnSpc>
                <a:spcPct val="115000"/>
              </a:lnSpc>
              <a:spcBef>
                <a:spcPts val="0"/>
              </a:spcBef>
              <a:spcAft>
                <a:spcPts val="0"/>
              </a:spcAft>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fr-CA">
                <a:solidFill>
                  <a:schemeClr val="dk1"/>
                </a:solidFill>
                <a:latin typeface="Roboto Mono"/>
                <a:ea typeface="Roboto Mono"/>
                <a:cs typeface="Roboto Mono"/>
                <a:sym typeface="Roboto Mono"/>
              </a:rPr>
              <a:t>75% des Québécois affirment que l’environnement n’est peut-être pas une priorité. La dépendance au téléphone intelligent ne touche que 0,5% de la population.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fr-CA">
                <a:solidFill>
                  <a:schemeClr val="dk1"/>
                </a:solidFill>
                <a:latin typeface="Roboto Mono"/>
                <a:ea typeface="Roboto Mono"/>
                <a:cs typeface="Roboto Mono"/>
                <a:sym typeface="Roboto Mono"/>
              </a:rPr>
              <a:t>Ces fameuses statistiques! Présentes massivement dans les médias, elles se présentent comme figure de proue de la rigueur. Pourtant, il y a de multiples façons de les utiliser, de leur faire dire tout et son contraire.</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fr-CA">
                <a:solidFill>
                  <a:schemeClr val="dk1"/>
                </a:solidFill>
                <a:latin typeface="Roboto Mono"/>
                <a:ea typeface="Roboto Mono"/>
                <a:cs typeface="Roboto Mono"/>
                <a:sym typeface="Roboto Mono"/>
              </a:rPr>
              <a:t>Cet atelier se veut l’occasion de développer notre capacité à décoder l’univers médiatique sous l’angle tout particulier des statistiques. Une bonne dose de lucidité au service de la pensée critique, et pas seulement pour les cartésien·es d’entre-nous!</a:t>
            </a:r>
            <a:endParaRPr>
              <a:solidFill>
                <a:schemeClr val="dk1"/>
              </a:solidFill>
              <a:latin typeface="Roboto Mono"/>
              <a:ea typeface="Roboto Mono"/>
              <a:cs typeface="Roboto Mono"/>
              <a:sym typeface="Roboto Mono"/>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1b622d398f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7" name="Google Shape;617;g1b622d398f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Annie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4c30d5437a1ddd8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6" name="Google Shape;626;g4c30d5437a1ddd8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Annie</a:t>
            </a:r>
            <a:endParaRPr>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chemeClr val="dk1"/>
              </a:solidFill>
              <a:highlight>
                <a:srgbClr val="00FF00"/>
              </a:highlight>
              <a:uFill>
                <a:noFill/>
              </a:uFill>
              <a:hlinkClick r:id="rId2">
                <a:extLst>
                  <a:ext uri="{A12FA001-AC4F-418D-AE19-62706E023703}">
                    <ahyp:hlinkClr val="tx"/>
                  </a:ext>
                </a:extLst>
              </a:hlinkClick>
            </a:endParaRPr>
          </a:p>
          <a:p>
            <a:pPr indent="0" lvl="0" marL="0" rtl="0" algn="l">
              <a:spcBef>
                <a:spcPts val="0"/>
              </a:spcBef>
              <a:spcAft>
                <a:spcPts val="0"/>
              </a:spcAft>
              <a:buNone/>
            </a:pPr>
            <a:r>
              <a:t/>
            </a:r>
            <a:endParaRPr/>
          </a:p>
          <a:p>
            <a:pPr indent="0" lvl="0" marL="0" rtl="0" algn="l">
              <a:spcBef>
                <a:spcPts val="0"/>
              </a:spcBef>
              <a:spcAft>
                <a:spcPts val="0"/>
              </a:spcAft>
              <a:buNone/>
            </a:pPr>
            <a:r>
              <a:rPr lang="fr-CA">
                <a:uFill>
                  <a:noFill/>
                </a:uFill>
                <a:hlinkClick r:id="rId3"/>
              </a:rPr>
              <a:t>Source: </a:t>
            </a:r>
            <a:r>
              <a:rPr lang="fr-CA" u="sng">
                <a:solidFill>
                  <a:schemeClr val="hlink"/>
                </a:solidFill>
                <a:hlinkClick r:id="rId4"/>
              </a:rPr>
              <a:t>https://www.amq.math.ca/wp-content/uploads/bulletin/vol59/no3/10-maitre-pensee-critique.pdf</a:t>
            </a:r>
            <a:r>
              <a:rPr lang="fr-CA"/>
              <a:t>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2115304fc48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6" name="Google Shape;636;g2115304fc48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Annie</a:t>
            </a:r>
            <a:endParaRPr>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chemeClr val="dk1"/>
              </a:solidFill>
              <a:highlight>
                <a:srgbClr val="00FF00"/>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fr-CA" u="sng">
                <a:solidFill>
                  <a:schemeClr val="hlink"/>
                </a:solidFill>
                <a:hlinkClick r:id="rId2"/>
              </a:rPr>
              <a:t>https://lactualite.com/societe/etats-unis-calcul-mcdonalds-aw/</a:t>
            </a:r>
            <a:r>
              <a:rPr lang="fr-CA"/>
              <a:t> </a:t>
            </a:r>
            <a:endParaRPr/>
          </a:p>
          <a:p>
            <a:pPr indent="0" lvl="0" marL="0" rtl="0" algn="l">
              <a:spcBef>
                <a:spcPts val="0"/>
              </a:spcBef>
              <a:spcAft>
                <a:spcPts val="0"/>
              </a:spcAft>
              <a:buNone/>
            </a:pPr>
            <a:r>
              <a:t/>
            </a:r>
            <a:endParaRPr/>
          </a:p>
          <a:p>
            <a:pPr indent="0" lvl="0" marL="1625600" marR="1625600" rtl="0" algn="l">
              <a:lnSpc>
                <a:spcPct val="115000"/>
              </a:lnSpc>
              <a:spcBef>
                <a:spcPts val="0"/>
              </a:spcBef>
              <a:spcAft>
                <a:spcPts val="0"/>
              </a:spcAft>
              <a:buClr>
                <a:schemeClr val="dk1"/>
              </a:buClr>
              <a:buSzPts val="1100"/>
              <a:buFont typeface="Arial"/>
              <a:buNone/>
            </a:pPr>
            <a:r>
              <a:rPr lang="fr-CA" sz="1350">
                <a:solidFill>
                  <a:srgbClr val="212529"/>
                </a:solidFill>
                <a:highlight>
                  <a:srgbClr val="FFFFFF"/>
                </a:highlight>
                <a:latin typeface="Lora"/>
                <a:ea typeface="Lora"/>
                <a:cs typeface="Lora"/>
                <a:sym typeface="Lora"/>
              </a:rPr>
              <a:t>À l’époque, pour concurrencer le quart de livre de McDonald’s, le restaurant A&amp;W a lancé un nouveau hamburger, le tiers de livre. Coûtant moins cher que le sandwich rival et offrant plus de viande, le tiers de livre semblait partie pour la gloire, d’autant qu’il obtenait de meilleurs résultats aux tests gustatifs des consommateurs. Et pourtant, les clients l’ont snobé.</a:t>
            </a:r>
            <a:endParaRPr sz="1350">
              <a:solidFill>
                <a:srgbClr val="212529"/>
              </a:solidFill>
              <a:highlight>
                <a:srgbClr val="FFFFFF"/>
              </a:highlight>
              <a:latin typeface="Lora"/>
              <a:ea typeface="Lora"/>
              <a:cs typeface="Lora"/>
              <a:sym typeface="Lora"/>
            </a:endParaRPr>
          </a:p>
          <a:p>
            <a:pPr indent="0" lvl="0" marL="0" rtl="0" algn="l">
              <a:lnSpc>
                <a:spcPct val="115000"/>
              </a:lnSpc>
              <a:spcBef>
                <a:spcPts val="18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2115b03735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4" name="Google Shape;644;g2115b03735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Annie</a:t>
            </a:r>
            <a:endParaRPr>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chemeClr val="dk1"/>
              </a:solidFill>
              <a:highlight>
                <a:srgbClr val="00FF00"/>
              </a:highlight>
            </a:endParaRPr>
          </a:p>
          <a:p>
            <a:pPr indent="0" lvl="0" marL="0" rtl="0" algn="l">
              <a:spcBef>
                <a:spcPts val="0"/>
              </a:spcBef>
              <a:spcAft>
                <a:spcPts val="0"/>
              </a:spcAft>
              <a:buClr>
                <a:schemeClr val="dk1"/>
              </a:buClr>
              <a:buSzPts val="1100"/>
              <a:buFont typeface="Arial"/>
              <a:buNone/>
            </a:pPr>
            <a:r>
              <a:t/>
            </a:r>
            <a:endParaRPr b="1" sz="1800">
              <a:solidFill>
                <a:schemeClr val="dk1"/>
              </a:solidFill>
              <a:highlight>
                <a:schemeClr val="accent4"/>
              </a:highlight>
            </a:endParaRPr>
          </a:p>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Ajouter l’explication sur le dénominateur différent qui est plus grand ou plus petit</a:t>
            </a:r>
            <a:endParaRPr b="1" sz="1800">
              <a:solidFill>
                <a:schemeClr val="dk1"/>
              </a:solidFill>
              <a:highlight>
                <a:schemeClr val="accent4"/>
              </a:highlight>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2115304fc48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7" name="Google Shape;667;g2115304fc48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Annie</a:t>
            </a:r>
            <a:endParaRPr>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chemeClr val="dk1"/>
              </a:solidFill>
              <a:highlight>
                <a:srgbClr val="00FF00"/>
              </a:highlight>
            </a:endParaRPr>
          </a:p>
          <a:p>
            <a:pPr indent="0" lvl="0" marL="0" rtl="0" algn="l">
              <a:spcBef>
                <a:spcPts val="0"/>
              </a:spcBef>
              <a:spcAft>
                <a:spcPts val="0"/>
              </a:spcAft>
              <a:buClr>
                <a:schemeClr val="dk1"/>
              </a:buClr>
              <a:buSzPts val="1100"/>
              <a:buFont typeface="Arial"/>
              <a:buNone/>
            </a:pPr>
            <a:r>
              <a:t/>
            </a:r>
            <a:endParaRPr b="1" sz="1800">
              <a:solidFill>
                <a:srgbClr val="E06539"/>
              </a:solidFill>
            </a:endParaRPr>
          </a:p>
          <a:p>
            <a:pPr indent="0" lvl="0" marL="0" rtl="0" algn="l">
              <a:spcBef>
                <a:spcPts val="0"/>
              </a:spcBef>
              <a:spcAft>
                <a:spcPts val="0"/>
              </a:spcAft>
              <a:buNone/>
            </a:pPr>
            <a:r>
              <a:rPr lang="fr-CA"/>
              <a:t>Et si </a:t>
            </a:r>
            <a:r>
              <a:rPr lang="fr-CA"/>
              <a:t>Mcdo</a:t>
            </a:r>
            <a:r>
              <a:rPr lang="fr-CA"/>
              <a:t> revenait avec une pub: 3/12 LB?</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2290d36f174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6" name="Google Shape;676;g2290d36f174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Annie</a:t>
            </a:r>
            <a:endParaRPr>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chemeClr val="dk1"/>
              </a:solidFill>
              <a:highlight>
                <a:srgbClr val="00FF00"/>
              </a:highlight>
            </a:endParaRPr>
          </a:p>
          <a:p>
            <a:pPr indent="0" lvl="0" marL="0" rtl="0" algn="l">
              <a:spcBef>
                <a:spcPts val="0"/>
              </a:spcBef>
              <a:spcAft>
                <a:spcPts val="0"/>
              </a:spcAft>
              <a:buClr>
                <a:schemeClr val="dk1"/>
              </a:buClr>
              <a:buSzPts val="1100"/>
              <a:buFont typeface="Arial"/>
              <a:buNone/>
            </a:pPr>
            <a:r>
              <a:t/>
            </a:r>
            <a:endParaRPr sz="1200">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fr-CA" sz="1200">
                <a:solidFill>
                  <a:schemeClr val="dk1"/>
                </a:solidFill>
                <a:highlight>
                  <a:srgbClr val="FFFF00"/>
                </a:highlight>
              </a:rPr>
              <a:t>Si on ne comprend pas l’information quantitative d’un énoncé, on ne peut pas déterminer sa valeur de vérité.</a:t>
            </a:r>
            <a:endParaRPr sz="1200">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fr-CA" sz="1200">
                <a:solidFill>
                  <a:schemeClr val="dk1"/>
                </a:solidFill>
                <a:highlight>
                  <a:srgbClr val="FFFF00"/>
                </a:highlight>
              </a:rPr>
              <a:t>Est-ce qu’il y a un minimum de connaissances maths à maîtriser pour être fonctionnel? </a:t>
            </a:r>
            <a:endParaRPr sz="1200">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fr-CA" sz="1200">
                <a:solidFill>
                  <a:schemeClr val="dk1"/>
                </a:solidFill>
              </a:rPr>
              <a:t>Selon Le grand dictionnaire terminologique de l’Office québécois de la langue française,</a:t>
            </a:r>
            <a:r>
              <a:rPr b="1" lang="fr-CA" sz="1200">
                <a:solidFill>
                  <a:schemeClr val="dk1"/>
                </a:solidFill>
              </a:rPr>
              <a:t> la numératie</a:t>
            </a:r>
            <a:r>
              <a:rPr lang="fr-CA" sz="1200">
                <a:solidFill>
                  <a:schemeClr val="dk1"/>
                </a:solidFill>
              </a:rPr>
              <a:t> est définie comme suit :</a:t>
            </a:r>
            <a:endParaRPr sz="1200">
              <a:solidFill>
                <a:schemeClr val="dk1"/>
              </a:solidFill>
            </a:endParaRPr>
          </a:p>
          <a:p>
            <a:pPr indent="0" lvl="0" marL="0" rtl="0" algn="l">
              <a:spcBef>
                <a:spcPts val="0"/>
              </a:spcBef>
              <a:spcAft>
                <a:spcPts val="0"/>
              </a:spcAft>
              <a:buClr>
                <a:schemeClr val="dk1"/>
              </a:buClr>
              <a:buSzPts val="1100"/>
              <a:buFont typeface="Arial"/>
              <a:buNone/>
            </a:pPr>
            <a:r>
              <a:rPr lang="fr-CA" sz="1200">
                <a:solidFill>
                  <a:schemeClr val="dk1"/>
                </a:solidFill>
              </a:rPr>
              <a:t>Capacité d’une personne à comprendre et à utiliser des concepts mathématiques, lui permettant de maîtriser suffisamment l’information quantitative et spatiale pour</a:t>
            </a:r>
            <a:endParaRPr sz="1200">
              <a:solidFill>
                <a:schemeClr val="dk1"/>
              </a:solidFill>
            </a:endParaRPr>
          </a:p>
          <a:p>
            <a:pPr indent="0" lvl="0" marL="0" rtl="0" algn="l">
              <a:spcBef>
                <a:spcPts val="0"/>
              </a:spcBef>
              <a:spcAft>
                <a:spcPts val="0"/>
              </a:spcAft>
              <a:buClr>
                <a:schemeClr val="dk1"/>
              </a:buClr>
              <a:buSzPts val="1100"/>
              <a:buFont typeface="Arial"/>
              <a:buNone/>
            </a:pPr>
            <a:r>
              <a:rPr lang="fr-CA" sz="1200">
                <a:solidFill>
                  <a:schemeClr val="dk1"/>
                </a:solidFill>
              </a:rPr>
              <a:t>être fonctionnelle en société</a:t>
            </a:r>
            <a:endParaRPr sz="1200">
              <a:solidFill>
                <a:schemeClr val="dk1"/>
              </a:solidFill>
            </a:endParaRPr>
          </a:p>
          <a:p>
            <a:pPr indent="0" lvl="0" marL="0" rtl="0" algn="l">
              <a:spcBef>
                <a:spcPts val="0"/>
              </a:spcBef>
              <a:spcAft>
                <a:spcPts val="0"/>
              </a:spcAft>
              <a:buClr>
                <a:schemeClr val="dk1"/>
              </a:buClr>
              <a:buSzPts val="1100"/>
              <a:buFont typeface="Arial"/>
              <a:buNone/>
            </a:pPr>
            <a:r>
              <a:rPr lang="fr-CA" sz="1200" u="sng">
                <a:solidFill>
                  <a:schemeClr val="hlink"/>
                </a:solidFill>
                <a:hlinkClick r:id="rId2"/>
              </a:rPr>
              <a:t>http://www.gdt.oqlf.gouv.qc.ca/ficheOqlf.aspx?Id_Fiche=8363202</a:t>
            </a:r>
            <a:r>
              <a:rPr lang="fr-CA" sz="1200">
                <a:solidFill>
                  <a:schemeClr val="dk1"/>
                </a:solidFill>
              </a:rPr>
              <a:t>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highlight>
                <a:schemeClr val="accent4"/>
              </a:highlight>
            </a:endParaRPr>
          </a:p>
          <a:p>
            <a:pPr indent="0" lvl="0" marL="0" rtl="0" algn="l">
              <a:spcBef>
                <a:spcPts val="0"/>
              </a:spcBef>
              <a:spcAft>
                <a:spcPts val="0"/>
              </a:spcAft>
              <a:buClr>
                <a:schemeClr val="dk1"/>
              </a:buClr>
              <a:buSzPts val="1100"/>
              <a:buFont typeface="Arial"/>
              <a:buNone/>
            </a:pPr>
            <a:r>
              <a:t/>
            </a:r>
            <a:endParaRPr sz="1200">
              <a:solidFill>
                <a:schemeClr val="dk1"/>
              </a:solidFill>
              <a:highlight>
                <a:schemeClr val="accent4"/>
              </a:highlight>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1b62078eb2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8" name="Google Shape;688;g1b62078eb2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g2238e0f610f_2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7" name="Google Shape;697;g2238e0f610f_2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uFill>
                <a:noFill/>
              </a:uFill>
              <a:hlinkClick r:id="rId2">
                <a:extLst>
                  <a:ext uri="{A12FA001-AC4F-418D-AE19-62706E023703}">
                    <ahyp:hlinkClr val="tx"/>
                  </a:ext>
                </a:extLst>
              </a:hlinkClick>
            </a:endParaRPr>
          </a:p>
          <a:p>
            <a:pPr indent="0" lvl="0" marL="0" rtl="0" algn="l">
              <a:spcBef>
                <a:spcPts val="0"/>
              </a:spcBef>
              <a:spcAft>
                <a:spcPts val="0"/>
              </a:spcAft>
              <a:buNone/>
            </a:pPr>
            <a:r>
              <a:rPr lang="fr-CA">
                <a:uFill>
                  <a:noFill/>
                </a:uFill>
                <a:hlinkClick r:id="rId3"/>
              </a:rPr>
              <a:t>Source: </a:t>
            </a:r>
            <a:r>
              <a:rPr lang="fr-CA" u="sng">
                <a:solidFill>
                  <a:schemeClr val="hlink"/>
                </a:solidFill>
                <a:hlinkClick r:id="rId4"/>
              </a:rPr>
              <a:t>https://www.amq.math.ca/wp-content/uploads/bulletin/vol59/no3/10-maitre-pensee-critique.pdf</a:t>
            </a:r>
            <a:r>
              <a:rPr lang="fr-CA"/>
              <a:t>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1f8a4379428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7" name="Google Shape;707;g1f8a4379428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1b622d398fb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8" name="Google Shape;718;g1b622d398fb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g1b622d398fb_1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4" name="Google Shape;734;g1b622d398fb_1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1b622d398fb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6" name="Google Shape;756;g1b622d398fb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g1b622d398fb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5" name="Google Shape;765;g1b622d398f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g281a9f27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7" name="Google Shape;777;g281a9f27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g2290d36f174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1" name="Google Shape;791;g2290d36f174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228cd3ca60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1" name="Google Shape;801;g228cd3ca60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g228cd3ca600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5" name="Google Shape;815;g228cd3ca600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g227b644fde7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7" name="Google Shape;827;g227b644fde7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22367a45710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6" name="Google Shape;836;g22367a45710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fr-CA"/>
              <a:t>La dernière de chaque section!</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g1b62078eb23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7" name="Google Shape;847;g1b62078eb23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Annie</a:t>
            </a:r>
            <a:endParaRPr>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chemeClr val="dk1"/>
              </a:solidFill>
              <a:highlight>
                <a:srgbClr val="00FF00"/>
              </a:highlight>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g2115304fc48_1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6" name="Google Shape;856;g2115304fc48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Annie</a:t>
            </a:r>
            <a:endParaRPr>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chemeClr val="dk1"/>
              </a:solidFill>
              <a:highlight>
                <a:srgbClr val="00FF00"/>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fr-CA"/>
              <a:t>Citée par Nicolas Gauvrit dans Statistiques, méfiez vous</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g227b644fde7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4" name="Google Shape;864;g227b644fde7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Annie</a:t>
            </a:r>
            <a:endParaRPr>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chemeClr val="dk1"/>
              </a:solidFill>
              <a:highlight>
                <a:srgbClr val="00FF00"/>
              </a:highlight>
            </a:endParaRPr>
          </a:p>
          <a:p>
            <a:pPr indent="0" lvl="0" marL="0" rtl="0" algn="l">
              <a:spcBef>
                <a:spcPts val="0"/>
              </a:spcBef>
              <a:spcAft>
                <a:spcPts val="0"/>
              </a:spcAft>
              <a:buClr>
                <a:schemeClr val="dk1"/>
              </a:buClr>
              <a:buSzPts val="1100"/>
              <a:buFont typeface="Arial"/>
              <a:buNone/>
            </a:pPr>
            <a:r>
              <a:t/>
            </a:r>
            <a:endParaRPr b="1" sz="2100">
              <a:solidFill>
                <a:schemeClr val="lt1"/>
              </a:solidFill>
              <a:highlight>
                <a:srgbClr val="E06539"/>
              </a:highlight>
            </a:endParaRPr>
          </a:p>
          <a:p>
            <a:pPr indent="0" lvl="0" marL="0" rtl="0" algn="l">
              <a:spcBef>
                <a:spcPts val="0"/>
              </a:spcBef>
              <a:spcAft>
                <a:spcPts val="0"/>
              </a:spcAft>
              <a:buNone/>
            </a:pPr>
            <a:r>
              <a:rPr lang="fr-CA"/>
              <a:t>Image tirée d’un tweet de Marc Cassivi: </a:t>
            </a:r>
            <a:r>
              <a:rPr lang="fr-CA" u="sng">
                <a:solidFill>
                  <a:schemeClr val="hlink"/>
                </a:solidFill>
                <a:hlinkClick r:id="rId2"/>
              </a:rPr>
              <a:t>https://twitter.com/MarcCassivi/status/1613293643187605505</a:t>
            </a:r>
            <a:r>
              <a:rPr lang="fr-CA"/>
              <a:t>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g2115304fc48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5" name="Google Shape;875;g2115304fc48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Annie</a:t>
            </a:r>
            <a:endParaRPr>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chemeClr val="dk1"/>
              </a:solidFill>
              <a:highlight>
                <a:srgbClr val="00FF00"/>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fr-CA"/>
              <a:t>Source: </a:t>
            </a:r>
            <a:r>
              <a:rPr lang="fr-CA" u="sng">
                <a:solidFill>
                  <a:schemeClr val="hlink"/>
                </a:solidFill>
                <a:hlinkClick r:id="rId2"/>
              </a:rPr>
              <a:t>https://ici.radio-canada.ca/nouvelle/1947511/bye-bye-2022-2e-emission-la-plus-ecoutee-histoire-tele-quebecoise-4-millions-peronnes?depuisRecherche=true</a:t>
            </a:r>
            <a:r>
              <a:rPr lang="fr-CA"/>
              <a:t>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1" name="Shape 891"/>
        <p:cNvGrpSpPr/>
        <p:nvPr/>
      </p:nvGrpSpPr>
      <p:grpSpPr>
        <a:xfrm>
          <a:off x="0" y="0"/>
          <a:ext cx="0" cy="0"/>
          <a:chOff x="0" y="0"/>
          <a:chExt cx="0" cy="0"/>
        </a:xfrm>
      </p:grpSpPr>
      <p:sp>
        <p:nvSpPr>
          <p:cNvPr id="892" name="Google Shape;892;g4b72a1d524c081d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3" name="Google Shape;893;g4b72a1d524c081d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4b72a1d524c081d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6" name="Google Shape;906;g4b72a1d524c081d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g29417ed5664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8" name="Google Shape;918;g29417ed5664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b="1" sz="1800">
              <a:solidFill>
                <a:schemeClr val="dk1"/>
              </a:solidFill>
              <a:highlight>
                <a:schemeClr val="accent4"/>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fr-CA"/>
              <a:t>Source: </a:t>
            </a:r>
            <a:r>
              <a:rPr lang="fr-CA" u="sng">
                <a:solidFill>
                  <a:schemeClr val="hlink"/>
                </a:solidFill>
                <a:hlinkClick r:id="rId2"/>
              </a:rPr>
              <a:t>https://ici.radio-canada.ca/nouvelle/1947511/bye-bye-2022-2e-emission-la-plus-ecoutee-histoire-tele-quebecoise-4-millions-peronnes?depuisRecherche=true</a:t>
            </a:r>
            <a:r>
              <a:rPr lang="fr-CA"/>
              <a:t>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29417ed5664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29417ed5664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b="1" sz="1800">
              <a:solidFill>
                <a:schemeClr val="dk1"/>
              </a:solidFill>
              <a:highlight>
                <a:schemeClr val="accent4"/>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fr-CA"/>
              <a:t>Source: </a:t>
            </a:r>
            <a:r>
              <a:rPr lang="fr-CA" u="sng">
                <a:solidFill>
                  <a:schemeClr val="hlink"/>
                </a:solidFill>
                <a:hlinkClick r:id="rId2"/>
              </a:rPr>
              <a:t>https://ici.radio-canada.ca/nouvelle/1947511/bye-bye-2022-2e-emission-la-plus-ecoutee-histoire-tele-quebecoise-4-millions-peronnes?depuisRecherche=true</a:t>
            </a:r>
            <a:r>
              <a:rPr lang="fr-CA"/>
              <a:t>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2" name="Shape 942"/>
        <p:cNvGrpSpPr/>
        <p:nvPr/>
      </p:nvGrpSpPr>
      <p:grpSpPr>
        <a:xfrm>
          <a:off x="0" y="0"/>
          <a:ext cx="0" cy="0"/>
          <a:chOff x="0" y="0"/>
          <a:chExt cx="0" cy="0"/>
        </a:xfrm>
      </p:grpSpPr>
      <p:sp>
        <p:nvSpPr>
          <p:cNvPr id="943" name="Google Shape;943;g227b644fde7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4" name="Google Shape;944;g227b644fde7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Annie</a:t>
            </a:r>
            <a:endParaRPr>
              <a:solidFill>
                <a:schemeClr val="dk1"/>
              </a:solidFill>
            </a:endParaRPr>
          </a:p>
          <a:p>
            <a:pPr indent="0" lvl="0" marL="0" rtl="0" algn="l">
              <a:spcBef>
                <a:spcPts val="0"/>
              </a:spcBef>
              <a:spcAft>
                <a:spcPts val="0"/>
              </a:spcAft>
              <a:buClr>
                <a:schemeClr val="dk1"/>
              </a:buClr>
              <a:buSzPts val="1100"/>
              <a:buFont typeface="Arial"/>
              <a:buNone/>
            </a:pPr>
            <a:r>
              <a:t/>
            </a:r>
            <a:endParaRPr b="1" sz="1800">
              <a:solidFill>
                <a:schemeClr val="dk1"/>
              </a:solidFill>
              <a:highlight>
                <a:srgbClr val="00FF00"/>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fr-CA"/>
              <a:t>Il faut aller au-delà du titre et contextualiser les données…</a:t>
            </a:r>
            <a:endParaRPr/>
          </a:p>
          <a:p>
            <a:pPr indent="0" lvl="0" marL="0" rtl="0" algn="l">
              <a:spcBef>
                <a:spcPts val="0"/>
              </a:spcBef>
              <a:spcAft>
                <a:spcPts val="0"/>
              </a:spcAft>
              <a:buNone/>
            </a:pPr>
            <a:r>
              <a:rPr lang="fr-CA"/>
              <a:t>OU</a:t>
            </a:r>
            <a:endParaRPr/>
          </a:p>
          <a:p>
            <a:pPr indent="0" lvl="0" marL="0" rtl="0" algn="l">
              <a:spcBef>
                <a:spcPts val="0"/>
              </a:spcBef>
              <a:spcAft>
                <a:spcPts val="0"/>
              </a:spcAft>
              <a:buNone/>
            </a:pPr>
            <a:r>
              <a:rPr lang="fr-CA"/>
              <a:t>De quel contexte faut-il tenir compte</a:t>
            </a:r>
            <a:endParaRPr/>
          </a:p>
          <a:p>
            <a:pPr indent="0" lvl="0" marL="0" rtl="0" algn="l">
              <a:spcBef>
                <a:spcPts val="0"/>
              </a:spcBef>
              <a:spcAft>
                <a:spcPts val="0"/>
              </a:spcAft>
              <a:buClr>
                <a:schemeClr val="dk1"/>
              </a:buClr>
              <a:buSzPts val="1100"/>
              <a:buFont typeface="Arial"/>
              <a:buNone/>
            </a:pPr>
            <a:r>
              <a:rPr lang="fr-CA"/>
              <a:t>En quoi le titre peut-il orienter mon opinion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fr-CA" u="sng">
                <a:solidFill>
                  <a:schemeClr val="hlink"/>
                </a:solidFill>
                <a:hlinkClick r:id="rId2"/>
              </a:rPr>
              <a:t>https://www.slate.fr/story/119811/reseaux-sociaux-lisent-titre?amp</a:t>
            </a:r>
            <a:r>
              <a:rPr lang="fr-CA"/>
              <a:t>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g215a5b44864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5" name="Google Shape;955;g215a5b44864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g21c6e325ef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4" name="Google Shape;964;g21c6e325ef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On peut même se questionner sur le choix des couleurs… </a:t>
            </a:r>
            <a:endParaRPr>
              <a:solidFill>
                <a:schemeClr val="dk1"/>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g21c6e325efe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3" name="Google Shape;973;g21c6e325ef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g22367a45710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2" name="Google Shape;982;g22367a4571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g21c6e325efe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2" name="Google Shape;992;g21c6e325efe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4,2%</a:t>
            </a:r>
            <a:endParaRPr>
              <a:solidFill>
                <a:schemeClr val="dk1"/>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g227b645117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1" name="Google Shape;1001;g227b645117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9" name="Shape 1009"/>
        <p:cNvGrpSpPr/>
        <p:nvPr/>
      </p:nvGrpSpPr>
      <p:grpSpPr>
        <a:xfrm>
          <a:off x="0" y="0"/>
          <a:ext cx="0" cy="0"/>
          <a:chOff x="0" y="0"/>
          <a:chExt cx="0" cy="0"/>
        </a:xfrm>
      </p:grpSpPr>
      <p:sp>
        <p:nvSpPr>
          <p:cNvPr id="1010" name="Google Shape;1010;g23f44311e3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1" name="Google Shape;1011;g23f44311e3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Steph</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8" name="Shape 1018"/>
        <p:cNvGrpSpPr/>
        <p:nvPr/>
      </p:nvGrpSpPr>
      <p:grpSpPr>
        <a:xfrm>
          <a:off x="0" y="0"/>
          <a:ext cx="0" cy="0"/>
          <a:chOff x="0" y="0"/>
          <a:chExt cx="0" cy="0"/>
        </a:xfrm>
      </p:grpSpPr>
      <p:sp>
        <p:nvSpPr>
          <p:cNvPr id="1019" name="Google Shape;1019;g227b644fde7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0" name="Google Shape;1020;g227b644fde7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Steph</a:t>
            </a:r>
            <a:endParaRPr/>
          </a:p>
          <a:p>
            <a:pPr indent="0" lvl="0" marL="0" rtl="0" algn="l">
              <a:spcBef>
                <a:spcPts val="0"/>
              </a:spcBef>
              <a:spcAft>
                <a:spcPts val="0"/>
              </a:spcAft>
              <a:buNone/>
            </a:pPr>
            <a:r>
              <a:rPr lang="fr-CA"/>
              <a:t>La dernière de chaque section!</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g280a3871e86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0" name="Google Shape;1030;g280a3871e86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6" name="Shape 1036"/>
        <p:cNvGrpSpPr/>
        <p:nvPr/>
      </p:nvGrpSpPr>
      <p:grpSpPr>
        <a:xfrm>
          <a:off x="0" y="0"/>
          <a:ext cx="0" cy="0"/>
          <a:chOff x="0" y="0"/>
          <a:chExt cx="0" cy="0"/>
        </a:xfrm>
      </p:grpSpPr>
      <p:sp>
        <p:nvSpPr>
          <p:cNvPr id="1037" name="Google Shape;1037;g280a3871e86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8" name="Google Shape;1038;g280a3871e86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Cité par Stéphan Reebs dans Sciences et pensées critique</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Le proverbe « Une hirondelle ne fait pas le printemps » illustre le danger de tirer des conclusions basées sur des échantillons trop petits.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g280a3871e86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6" name="Google Shape;1046;g280a3871e86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rPr lang="fr-CA">
                <a:solidFill>
                  <a:srgbClr val="223654"/>
                </a:solidFill>
                <a:highlight>
                  <a:srgbClr val="FFFFFF"/>
                </a:highlight>
                <a:latin typeface="Open Sans"/>
                <a:ea typeface="Open Sans"/>
                <a:cs typeface="Open Sans"/>
                <a:sym typeface="Open Sans"/>
              </a:rPr>
              <a:t>436 654 </a:t>
            </a:r>
            <a:r>
              <a:rPr lang="fr-CA"/>
              <a:t>jeunes de 15 à 19 ans au Québec. (</a:t>
            </a:r>
            <a:r>
              <a:rPr lang="fr-CA" u="sng">
                <a:solidFill>
                  <a:schemeClr val="hlink"/>
                </a:solidFill>
                <a:hlinkClick r:id="rId2"/>
              </a:rPr>
              <a:t>https://statistique.quebec.ca/fr/produit/tableau/population-par-groupe-dage-canada-et-regions</a:t>
            </a:r>
            <a:r>
              <a:rPr lang="fr-CA">
                <a:solidFill>
                  <a:srgbClr val="223654"/>
                </a:solidFill>
                <a:highlight>
                  <a:srgbClr val="FFFFFF"/>
                </a:highlight>
                <a:latin typeface="Open Sans"/>
                <a:ea typeface="Open Sans"/>
                <a:cs typeface="Open Sans"/>
                <a:sym typeface="Open Sans"/>
              </a:rPr>
              <a:t>)</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2" name="Shape 1052"/>
        <p:cNvGrpSpPr/>
        <p:nvPr/>
      </p:nvGrpSpPr>
      <p:grpSpPr>
        <a:xfrm>
          <a:off x="0" y="0"/>
          <a:ext cx="0" cy="0"/>
          <a:chOff x="0" y="0"/>
          <a:chExt cx="0" cy="0"/>
        </a:xfrm>
      </p:grpSpPr>
      <p:sp>
        <p:nvSpPr>
          <p:cNvPr id="1053" name="Google Shape;1053;g280a3871e86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4" name="Google Shape;1054;g280a3871e86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rPr lang="fr-CA">
                <a:solidFill>
                  <a:srgbClr val="223654"/>
                </a:solidFill>
                <a:highlight>
                  <a:srgbClr val="FFFFFF"/>
                </a:highlight>
                <a:latin typeface="Open Sans"/>
                <a:ea typeface="Open Sans"/>
                <a:cs typeface="Open Sans"/>
                <a:sym typeface="Open Sans"/>
              </a:rPr>
              <a:t>436 654 </a:t>
            </a:r>
            <a:r>
              <a:rPr lang="fr-CA"/>
              <a:t>jeunes de 15 à 19 ans au Québec. (</a:t>
            </a:r>
            <a:r>
              <a:rPr lang="fr-CA" u="sng">
                <a:solidFill>
                  <a:schemeClr val="hlink"/>
                </a:solidFill>
                <a:hlinkClick r:id="rId2"/>
              </a:rPr>
              <a:t>https://statistique.quebec.ca/fr/produit/tableau/population-par-groupe-dage-canada-et-regions</a:t>
            </a:r>
            <a:r>
              <a:rPr lang="fr-CA">
                <a:solidFill>
                  <a:srgbClr val="223654"/>
                </a:solidFill>
                <a:highlight>
                  <a:srgbClr val="FFFFFF"/>
                </a:highlight>
                <a:latin typeface="Open Sans"/>
                <a:ea typeface="Open Sans"/>
                <a:cs typeface="Open Sans"/>
                <a:sym typeface="Open Sans"/>
              </a:rPr>
              <a:t>)</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fr-CA">
                <a:solidFill>
                  <a:srgbClr val="223654"/>
                </a:solidFill>
                <a:highlight>
                  <a:srgbClr val="FFFFFF"/>
                </a:highlight>
                <a:latin typeface="Open Sans"/>
                <a:ea typeface="Open Sans"/>
                <a:cs typeface="Open Sans"/>
                <a:sym typeface="Open Sans"/>
              </a:rPr>
              <a:t>Calculateur d’échantillon: </a:t>
            </a:r>
            <a:r>
              <a:rPr lang="fr-CA" u="sng">
                <a:solidFill>
                  <a:schemeClr val="hlink"/>
                </a:solidFill>
                <a:hlinkClick r:id="rId3"/>
              </a:rPr>
              <a:t>https://fr.checkmarket.com/calculateur-taille-echantillon/</a:t>
            </a:r>
            <a:r>
              <a:rPr lang="fr-CA">
                <a:solidFill>
                  <a:schemeClr val="dk1"/>
                </a:solidFill>
              </a:rPr>
              <a:t>  </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4" name="Shape 1064"/>
        <p:cNvGrpSpPr/>
        <p:nvPr/>
      </p:nvGrpSpPr>
      <p:grpSpPr>
        <a:xfrm>
          <a:off x="0" y="0"/>
          <a:ext cx="0" cy="0"/>
          <a:chOff x="0" y="0"/>
          <a:chExt cx="0" cy="0"/>
        </a:xfrm>
      </p:grpSpPr>
      <p:sp>
        <p:nvSpPr>
          <p:cNvPr id="1065" name="Google Shape;1065;g280a3871e86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6" name="Google Shape;1066;g280a3871e86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Dans la vie de tous les jours, les échantillons trop petits mènent à des généralisations trop hâtives ou des stéréotypes non justifiés, du genre : </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 « Ma fille en est à son premier cours dans cette école, et le prof est pourri, donc l’école n’est pas à recommander. » (Un seul prof…) </a:t>
            </a:r>
            <a:endParaRPr/>
          </a:p>
          <a:p>
            <a:pPr indent="0" lvl="0" marL="0" rtl="0" algn="l">
              <a:spcBef>
                <a:spcPts val="0"/>
              </a:spcBef>
              <a:spcAft>
                <a:spcPts val="0"/>
              </a:spcAft>
              <a:buNone/>
            </a:pPr>
            <a:r>
              <a:rPr lang="fr-CA"/>
              <a:t>• « Mon voisin a acheté une voiture de cette marque, et elle a plein de problèmes, donc cette marque est à éviter. » (Une seule voiture…)</a:t>
            </a:r>
            <a:endParaRPr/>
          </a:p>
          <a:p>
            <a:pPr indent="0" lvl="0" marL="0" rtl="0" algn="l">
              <a:spcBef>
                <a:spcPts val="0"/>
              </a:spcBef>
              <a:spcAft>
                <a:spcPts val="0"/>
              </a:spcAft>
              <a:buNone/>
            </a:pPr>
            <a:r>
              <a:rPr lang="fr-CA"/>
              <a:t>• « Les Américains sont impolis; je le sais parce que j’ai rencontré un groupe de touristes américains très impolis lors de mon dernier voyage. » (Un seul groupe…) </a:t>
            </a:r>
            <a:endParaRPr/>
          </a:p>
          <a:p>
            <a:pPr indent="0" lvl="0" marL="0" rtl="0" algn="l">
              <a:spcBef>
                <a:spcPts val="0"/>
              </a:spcBef>
              <a:spcAft>
                <a:spcPts val="0"/>
              </a:spcAft>
              <a:buNone/>
            </a:pPr>
            <a:r>
              <a:rPr lang="fr-CA"/>
              <a:t>• « Mon cousin est alcoolique et il est au chômage, preuve que l’alcoolisme mène au chômage. » (Une seule personne…) </a:t>
            </a:r>
            <a:endParaRPr/>
          </a:p>
          <a:p>
            <a:pPr indent="0" lvl="0" marL="0" rtl="0" algn="l">
              <a:spcBef>
                <a:spcPts val="0"/>
              </a:spcBef>
              <a:spcAft>
                <a:spcPts val="0"/>
              </a:spcAft>
              <a:buNone/>
            </a:pPr>
            <a:r>
              <a:rPr lang="fr-CA"/>
              <a:t>• « Le réchauffement de la planète, mon œil! Il a fait plus froid que d’habitude l’hiver passé. » (Une seule saison, pendant une seule année, à un seul endroit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fr-CA" sz="1800">
                <a:solidFill>
                  <a:schemeClr val="dk1"/>
                </a:solidFill>
                <a:latin typeface="Roboto Light"/>
                <a:ea typeface="Roboto Light"/>
                <a:cs typeface="Roboto Light"/>
                <a:sym typeface="Roboto Light"/>
              </a:rPr>
              <a:t>On entend seulement parler des cas frappants, mais pas des bien plus nombreux cas ordinaires (</a:t>
            </a:r>
            <a:r>
              <a:rPr b="1" lang="fr-CA" sz="1800">
                <a:solidFill>
                  <a:schemeClr val="dk1"/>
                </a:solidFill>
                <a:latin typeface="Roboto"/>
                <a:ea typeface="Roboto"/>
                <a:cs typeface="Roboto"/>
                <a:sym typeface="Roboto"/>
              </a:rPr>
              <a:t>les cas bizarres font plus souvent les nouvelles ou les potins</a:t>
            </a:r>
            <a:r>
              <a:rPr lang="fr-CA" sz="1800">
                <a:solidFill>
                  <a:schemeClr val="dk1"/>
                </a:solidFill>
                <a:latin typeface="Roboto Light"/>
                <a:ea typeface="Roboto Light"/>
                <a:cs typeface="Roboto Light"/>
                <a:sym typeface="Roboto Light"/>
              </a:rPr>
              <a:t>), donc notre petit échantillon (le petit</a:t>
            </a:r>
            <a:endParaRPr sz="1800">
              <a:solidFill>
                <a:schemeClr val="dk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1800">
                <a:solidFill>
                  <a:schemeClr val="dk1"/>
                </a:solidFill>
                <a:latin typeface="Roboto Light"/>
                <a:ea typeface="Roboto Light"/>
                <a:cs typeface="Roboto Light"/>
                <a:sym typeface="Roboto Light"/>
              </a:rPr>
              <a:t>nombre de cas dont notre mémoire se souvient) ne comprend que les cas bizarres, et donc on a</a:t>
            </a:r>
            <a:endParaRPr sz="1800">
              <a:solidFill>
                <a:schemeClr val="dk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1800">
                <a:solidFill>
                  <a:schemeClr val="dk1"/>
                </a:solidFill>
                <a:latin typeface="Roboto Light"/>
                <a:ea typeface="Roboto Light"/>
                <a:cs typeface="Roboto Light"/>
                <a:sym typeface="Roboto Light"/>
              </a:rPr>
              <a:t>tendance à </a:t>
            </a:r>
            <a:r>
              <a:rPr b="1" lang="fr-CA" sz="1800">
                <a:solidFill>
                  <a:schemeClr val="dk1"/>
                </a:solidFill>
                <a:latin typeface="Roboto"/>
                <a:ea typeface="Roboto"/>
                <a:cs typeface="Roboto"/>
                <a:sym typeface="Roboto"/>
              </a:rPr>
              <a:t>faussement se faire une mauvaise opinion de la population d’où viennent ces cas</a:t>
            </a:r>
            <a:endParaRPr b="1" sz="18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b="1" lang="fr-CA" sz="1800">
                <a:solidFill>
                  <a:schemeClr val="dk1"/>
                </a:solidFill>
                <a:latin typeface="Roboto"/>
                <a:ea typeface="Roboto"/>
                <a:cs typeface="Roboto"/>
                <a:sym typeface="Roboto"/>
              </a:rPr>
              <a:t>bizarres</a:t>
            </a:r>
            <a:r>
              <a:rPr lang="fr-CA" sz="1800">
                <a:solidFill>
                  <a:schemeClr val="dk1"/>
                </a:solidFill>
                <a:latin typeface="Roboto Light"/>
                <a:ea typeface="Roboto Light"/>
                <a:cs typeface="Roboto Light"/>
                <a:sym typeface="Roboto Light"/>
              </a:rPr>
              <a:t>, sans se rendre compte que les cas bizarres représentent mal toute la population.</a:t>
            </a:r>
            <a:endParaRPr sz="1800">
              <a:solidFill>
                <a:schemeClr val="dk1"/>
              </a:solidFill>
              <a:latin typeface="Roboto Light"/>
              <a:ea typeface="Roboto Light"/>
              <a:cs typeface="Roboto Light"/>
              <a:sym typeface="Roboto Light"/>
            </a:endParaRPr>
          </a:p>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6" name="Shape 1076"/>
        <p:cNvGrpSpPr/>
        <p:nvPr/>
      </p:nvGrpSpPr>
      <p:grpSpPr>
        <a:xfrm>
          <a:off x="0" y="0"/>
          <a:ext cx="0" cy="0"/>
          <a:chOff x="0" y="0"/>
          <a:chExt cx="0" cy="0"/>
        </a:xfrm>
      </p:grpSpPr>
      <p:sp>
        <p:nvSpPr>
          <p:cNvPr id="1077" name="Google Shape;1077;g280a3871e86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8" name="Google Shape;1078;g280a3871e86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4" name="Shape 1084"/>
        <p:cNvGrpSpPr/>
        <p:nvPr/>
      </p:nvGrpSpPr>
      <p:grpSpPr>
        <a:xfrm>
          <a:off x="0" y="0"/>
          <a:ext cx="0" cy="0"/>
          <a:chOff x="0" y="0"/>
          <a:chExt cx="0" cy="0"/>
        </a:xfrm>
      </p:grpSpPr>
      <p:sp>
        <p:nvSpPr>
          <p:cNvPr id="1085" name="Google Shape;1085;g280a3871e86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6" name="Google Shape;1086;g280a3871e86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rPr lang="fr-CA"/>
              <a:t>La dernière de chaque section!</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3" name="Shape 1093"/>
        <p:cNvGrpSpPr/>
        <p:nvPr/>
      </p:nvGrpSpPr>
      <p:grpSpPr>
        <a:xfrm>
          <a:off x="0" y="0"/>
          <a:ext cx="0" cy="0"/>
          <a:chOff x="0" y="0"/>
          <a:chExt cx="0" cy="0"/>
        </a:xfrm>
      </p:grpSpPr>
      <p:sp>
        <p:nvSpPr>
          <p:cNvPr id="1094" name="Google Shape;1094;g2238e0f610f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5" name="Google Shape;1095;g2238e0f610f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2" name="Shape 1102"/>
        <p:cNvGrpSpPr/>
        <p:nvPr/>
      </p:nvGrpSpPr>
      <p:grpSpPr>
        <a:xfrm>
          <a:off x="0" y="0"/>
          <a:ext cx="0" cy="0"/>
          <a:chOff x="0" y="0"/>
          <a:chExt cx="0" cy="0"/>
        </a:xfrm>
      </p:grpSpPr>
      <p:sp>
        <p:nvSpPr>
          <p:cNvPr id="1103" name="Google Shape;1103;g2115304fc48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4" name="Google Shape;1104;g2115304fc48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1" name="Shape 1111"/>
        <p:cNvGrpSpPr/>
        <p:nvPr/>
      </p:nvGrpSpPr>
      <p:grpSpPr>
        <a:xfrm>
          <a:off x="0" y="0"/>
          <a:ext cx="0" cy="0"/>
          <a:chOff x="0" y="0"/>
          <a:chExt cx="0" cy="0"/>
        </a:xfrm>
      </p:grpSpPr>
      <p:sp>
        <p:nvSpPr>
          <p:cNvPr id="1112" name="Google Shape;1112;g2238e0f610f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3" name="Google Shape;1113;g2238e0f610f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rPr lang="fr-CA" u="sng">
                <a:solidFill>
                  <a:schemeClr val="hlink"/>
                </a:solidFill>
                <a:hlinkClick r:id="rId2"/>
              </a:rPr>
              <a:t>https://www.lapresse.ca/sports/baseball/2023-02-27/en-2022/le-salaire-moyen-au-baseball-majeur-a-fait-un-bond-record-de-14-8.php</a:t>
            </a:r>
            <a:endParaRPr/>
          </a:p>
          <a:p>
            <a:pPr indent="0" lvl="0" marL="0" rtl="0" algn="l">
              <a:spcBef>
                <a:spcPts val="0"/>
              </a:spcBef>
              <a:spcAft>
                <a:spcPts val="0"/>
              </a:spcAft>
              <a:buNone/>
            </a:pPr>
            <a:r>
              <a:rPr lang="fr-CA" u="sng">
                <a:solidFill>
                  <a:schemeClr val="hlink"/>
                </a:solidFill>
                <a:hlinkClick r:id="rId3"/>
              </a:rPr>
              <a:t>https://www.spotrac.com/mlb/rankings/salary/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g29417ed5664_3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3" name="Google Shape;1123;g29417ed5664_3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rPr lang="fr-CA" u="sng">
                <a:solidFill>
                  <a:schemeClr val="hlink"/>
                </a:solidFill>
                <a:hlinkClick r:id="rId2"/>
              </a:rPr>
              <a:t>https://www.lapresse.ca/sports/baseball/2023-02-27/en-2022/le-salaire-moyen-au-baseball-majeur-a-fait-un-bond-record-de-14-8.php</a:t>
            </a:r>
            <a:endParaRPr/>
          </a:p>
          <a:p>
            <a:pPr indent="0" lvl="0" marL="0" rtl="0" algn="l">
              <a:spcBef>
                <a:spcPts val="0"/>
              </a:spcBef>
              <a:spcAft>
                <a:spcPts val="0"/>
              </a:spcAft>
              <a:buNone/>
            </a:pPr>
            <a:r>
              <a:rPr lang="fr-CA" u="sng">
                <a:solidFill>
                  <a:schemeClr val="hlink"/>
                </a:solidFill>
                <a:hlinkClick r:id="rId3"/>
              </a:rPr>
              <a:t>https://www.spotrac.com/mlb/rankings/salary/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4" name="Shape 1134"/>
        <p:cNvGrpSpPr/>
        <p:nvPr/>
      </p:nvGrpSpPr>
      <p:grpSpPr>
        <a:xfrm>
          <a:off x="0" y="0"/>
          <a:ext cx="0" cy="0"/>
          <a:chOff x="0" y="0"/>
          <a:chExt cx="0" cy="0"/>
        </a:xfrm>
      </p:grpSpPr>
      <p:sp>
        <p:nvSpPr>
          <p:cNvPr id="1135" name="Google Shape;1135;g2238e0f610f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6" name="Google Shape;1136;g2238e0f610f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8" name="Shape 1148"/>
        <p:cNvGrpSpPr/>
        <p:nvPr/>
      </p:nvGrpSpPr>
      <p:grpSpPr>
        <a:xfrm>
          <a:off x="0" y="0"/>
          <a:ext cx="0" cy="0"/>
          <a:chOff x="0" y="0"/>
          <a:chExt cx="0" cy="0"/>
        </a:xfrm>
      </p:grpSpPr>
      <p:sp>
        <p:nvSpPr>
          <p:cNvPr id="1149" name="Google Shape;1149;g22367a45710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0" name="Google Shape;1150;g22367a45710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Source: </a:t>
            </a:r>
            <a:r>
              <a:rPr lang="fr-CA" u="sng">
                <a:solidFill>
                  <a:schemeClr val="hlink"/>
                </a:solidFill>
                <a:hlinkClick r:id="rId2"/>
              </a:rPr>
              <a:t>https://twitter.com/mariejoharnois/status/1616412190860541954</a:t>
            </a:r>
            <a:r>
              <a:rPr lang="fr-CA">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fr-CA">
                <a:solidFill>
                  <a:schemeClr val="dk1"/>
                </a:solidFill>
                <a:latin typeface="Roboto Mono"/>
                <a:ea typeface="Roboto Mono"/>
                <a:cs typeface="Roboto Mono"/>
                <a:sym typeface="Roboto Mono"/>
              </a:rPr>
              <a:t>Ces fameuses statistiques! Présentes massivement dans les médias, elles se présentent comme figure de proue de la rigueur. Pourtant, il y a de multiples façons de les utiliser, de leur faire dire tout et son contraire.</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fr-CA">
                <a:solidFill>
                  <a:schemeClr val="dk1"/>
                </a:solidFill>
                <a:latin typeface="Roboto Mono"/>
                <a:ea typeface="Roboto Mono"/>
                <a:cs typeface="Roboto Mono"/>
                <a:sym typeface="Roboto Mono"/>
              </a:rPr>
              <a:t>Cet atelier se veut l’occasion de développer notre capacité à décoder l’univers médiatique sous l’angle tout particulier des statistiques. Une bonne dose de lucidité au service de la pensée critique, et pas seulement pour les cartésien·es d’entre-nous!</a:t>
            </a:r>
            <a:endParaRPr>
              <a:solidFill>
                <a:schemeClr val="dk1"/>
              </a:solidFill>
              <a:latin typeface="Roboto Mono"/>
              <a:ea typeface="Roboto Mono"/>
              <a:cs typeface="Roboto Mono"/>
              <a:sym typeface="Roboto Mono"/>
            </a:endParaRPr>
          </a:p>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g2290d36f174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7" name="Google Shape;1157;g2290d36f174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6" name="Shape 1166"/>
        <p:cNvGrpSpPr/>
        <p:nvPr/>
      </p:nvGrpSpPr>
      <p:grpSpPr>
        <a:xfrm>
          <a:off x="0" y="0"/>
          <a:ext cx="0" cy="0"/>
          <a:chOff x="0" y="0"/>
          <a:chExt cx="0" cy="0"/>
        </a:xfrm>
      </p:grpSpPr>
      <p:sp>
        <p:nvSpPr>
          <p:cNvPr id="1167" name="Google Shape;1167;g1b622d398fb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8" name="Google Shape;1168;g1b622d398fb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1800">
              <a:solidFill>
                <a:srgbClr val="E06539"/>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fr-CA"/>
              <a:t>Pistes en éducation aux médias : </a:t>
            </a:r>
            <a:endParaRPr/>
          </a:p>
          <a:p>
            <a:pPr indent="-298450" lvl="0" marL="457200" rtl="0" algn="l">
              <a:spcBef>
                <a:spcPts val="0"/>
              </a:spcBef>
              <a:spcAft>
                <a:spcPts val="0"/>
              </a:spcAft>
              <a:buSzPts val="1100"/>
              <a:buChar char="-"/>
            </a:pPr>
            <a:r>
              <a:rPr lang="fr-CA"/>
              <a:t>Est-ce qu’il me manque des informations pour juger ? </a:t>
            </a:r>
            <a:endParaRPr/>
          </a:p>
          <a:p>
            <a:pPr indent="-298450" lvl="0" marL="457200" rtl="0" algn="l">
              <a:spcBef>
                <a:spcPts val="0"/>
              </a:spcBef>
              <a:spcAft>
                <a:spcPts val="0"/>
              </a:spcAft>
              <a:buSzPts val="1100"/>
              <a:buChar char="-"/>
            </a:pPr>
            <a:r>
              <a:rPr lang="fr-CA"/>
              <a:t>Est-ce que j’ai l’impression qu’on me dit quoi penser ? </a:t>
            </a:r>
            <a:endParaRPr/>
          </a:p>
          <a:p>
            <a:pPr indent="-298450" lvl="0" marL="457200" rtl="0" algn="l">
              <a:spcBef>
                <a:spcPts val="0"/>
              </a:spcBef>
              <a:spcAft>
                <a:spcPts val="0"/>
              </a:spcAft>
              <a:buSzPts val="1100"/>
              <a:buChar char="-"/>
            </a:pPr>
            <a:r>
              <a:rPr lang="fr-CA"/>
              <a:t>Est-ce que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3" name="Shape 1173"/>
        <p:cNvGrpSpPr/>
        <p:nvPr/>
      </p:nvGrpSpPr>
      <p:grpSpPr>
        <a:xfrm>
          <a:off x="0" y="0"/>
          <a:ext cx="0" cy="0"/>
          <a:chOff x="0" y="0"/>
          <a:chExt cx="0" cy="0"/>
        </a:xfrm>
      </p:grpSpPr>
      <p:sp>
        <p:nvSpPr>
          <p:cNvPr id="1174" name="Google Shape;1174;g21c45ffa76d_4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5" name="Google Shape;1175;g21c45ffa76d_4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dk1"/>
                </a:solidFill>
              </a:rPr>
              <a:t>Steph</a:t>
            </a:r>
            <a:endParaRPr sz="1200">
              <a:solidFill>
                <a:schemeClr val="dk1"/>
              </a:solidFill>
              <a:latin typeface="Roboto"/>
              <a:ea typeface="Roboto"/>
              <a:cs typeface="Roboto"/>
              <a:sym typeface="Roboto"/>
            </a:endParaRPr>
          </a:p>
          <a:p>
            <a:pPr indent="-304800" lvl="0" marL="457200" rtl="0" algn="l">
              <a:lnSpc>
                <a:spcPct val="150000"/>
              </a:lnSpc>
              <a:spcBef>
                <a:spcPts val="0"/>
              </a:spcBef>
              <a:spcAft>
                <a:spcPts val="0"/>
              </a:spcAft>
              <a:buClr>
                <a:schemeClr val="dk1"/>
              </a:buClr>
              <a:buSzPts val="1200"/>
              <a:buFont typeface="Roboto"/>
              <a:buChar char="✓"/>
            </a:pPr>
            <a:r>
              <a:rPr lang="fr-CA" sz="1200">
                <a:solidFill>
                  <a:schemeClr val="dk1"/>
                </a:solidFill>
                <a:latin typeface="Roboto"/>
                <a:ea typeface="Roboto"/>
                <a:cs typeface="Roboto"/>
                <a:sym typeface="Roboto"/>
              </a:rPr>
              <a:t>Compétences transversales</a:t>
            </a:r>
            <a:endParaRPr sz="1200">
              <a:solidFill>
                <a:schemeClr val="dk1"/>
              </a:solidFill>
              <a:latin typeface="Roboto"/>
              <a:ea typeface="Roboto"/>
              <a:cs typeface="Roboto"/>
              <a:sym typeface="Roboto"/>
            </a:endParaRPr>
          </a:p>
          <a:p>
            <a:pPr indent="-304800" lvl="1" marL="914400" rtl="0" algn="l">
              <a:lnSpc>
                <a:spcPct val="150000"/>
              </a:lnSpc>
              <a:spcBef>
                <a:spcPts val="0"/>
              </a:spcBef>
              <a:spcAft>
                <a:spcPts val="0"/>
              </a:spcAft>
              <a:buClr>
                <a:schemeClr val="dk1"/>
              </a:buClr>
              <a:buSzPts val="1200"/>
              <a:buFont typeface="Roboto"/>
              <a:buChar char="○"/>
            </a:pPr>
            <a:r>
              <a:rPr lang="fr-CA" sz="1200">
                <a:solidFill>
                  <a:schemeClr val="dk1"/>
                </a:solidFill>
                <a:latin typeface="Roboto"/>
                <a:ea typeface="Roboto"/>
                <a:cs typeface="Roboto"/>
                <a:sym typeface="Roboto"/>
              </a:rPr>
              <a:t>Exploiter l’information</a:t>
            </a:r>
            <a:endParaRPr sz="1200">
              <a:solidFill>
                <a:schemeClr val="dk1"/>
              </a:solidFill>
              <a:latin typeface="Roboto"/>
              <a:ea typeface="Roboto"/>
              <a:cs typeface="Roboto"/>
              <a:sym typeface="Roboto"/>
            </a:endParaRPr>
          </a:p>
          <a:p>
            <a:pPr indent="-304800" lvl="1" marL="914400" rtl="0" algn="l">
              <a:lnSpc>
                <a:spcPct val="150000"/>
              </a:lnSpc>
              <a:spcBef>
                <a:spcPts val="0"/>
              </a:spcBef>
              <a:spcAft>
                <a:spcPts val="0"/>
              </a:spcAft>
              <a:buClr>
                <a:schemeClr val="dk1"/>
              </a:buClr>
              <a:buSzPts val="1200"/>
              <a:buFont typeface="Roboto"/>
              <a:buChar char="○"/>
            </a:pPr>
            <a:r>
              <a:rPr lang="fr-CA" sz="1200">
                <a:solidFill>
                  <a:schemeClr val="dk1"/>
                </a:solidFill>
                <a:latin typeface="Roboto"/>
                <a:ea typeface="Roboto"/>
                <a:cs typeface="Roboto"/>
                <a:sym typeface="Roboto"/>
              </a:rPr>
              <a:t>Exercer son jugement critique</a:t>
            </a:r>
            <a:endParaRPr sz="1200">
              <a:solidFill>
                <a:schemeClr val="dk1"/>
              </a:solidFill>
              <a:latin typeface="Roboto"/>
              <a:ea typeface="Roboto"/>
              <a:cs typeface="Roboto"/>
              <a:sym typeface="Roboto"/>
            </a:endParaRPr>
          </a:p>
          <a:p>
            <a:pPr indent="-304800" lvl="1" marL="914400" rtl="0" algn="l">
              <a:lnSpc>
                <a:spcPct val="150000"/>
              </a:lnSpc>
              <a:spcBef>
                <a:spcPts val="0"/>
              </a:spcBef>
              <a:spcAft>
                <a:spcPts val="0"/>
              </a:spcAft>
              <a:buClr>
                <a:schemeClr val="dk1"/>
              </a:buClr>
              <a:buSzPts val="1200"/>
              <a:buFont typeface="Roboto"/>
              <a:buChar char="○"/>
            </a:pPr>
            <a:r>
              <a:rPr lang="fr-CA" sz="1200">
                <a:solidFill>
                  <a:schemeClr val="dk1"/>
                </a:solidFill>
                <a:latin typeface="Roboto"/>
                <a:ea typeface="Roboto"/>
                <a:cs typeface="Roboto"/>
                <a:sym typeface="Roboto"/>
              </a:rPr>
              <a:t>Communiquer de façon appropriée</a:t>
            </a:r>
            <a:endParaRPr sz="1200">
              <a:solidFill>
                <a:schemeClr val="dk1"/>
              </a:solidFill>
              <a:latin typeface="Roboto"/>
              <a:ea typeface="Roboto"/>
              <a:cs typeface="Roboto"/>
              <a:sym typeface="Roboto"/>
            </a:endParaRPr>
          </a:p>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4" name="Shape 1184"/>
        <p:cNvGrpSpPr/>
        <p:nvPr/>
      </p:nvGrpSpPr>
      <p:grpSpPr>
        <a:xfrm>
          <a:off x="0" y="0"/>
          <a:ext cx="0" cy="0"/>
          <a:chOff x="0" y="0"/>
          <a:chExt cx="0" cy="0"/>
        </a:xfrm>
      </p:grpSpPr>
      <p:sp>
        <p:nvSpPr>
          <p:cNvPr id="1185" name="Google Shape;1185;g2238e0f610f_3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6" name="Google Shape;1186;g2238e0f610f_3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7" name="Shape 1197"/>
        <p:cNvGrpSpPr/>
        <p:nvPr/>
      </p:nvGrpSpPr>
      <p:grpSpPr>
        <a:xfrm>
          <a:off x="0" y="0"/>
          <a:ext cx="0" cy="0"/>
          <a:chOff x="0" y="0"/>
          <a:chExt cx="0" cy="0"/>
        </a:xfrm>
      </p:grpSpPr>
      <p:sp>
        <p:nvSpPr>
          <p:cNvPr id="1198" name="Google Shape;1198;g2238e0f610f_4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9" name="Google Shape;1199;g2238e0f610f_4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2" name="Shape 1212"/>
        <p:cNvGrpSpPr/>
        <p:nvPr/>
      </p:nvGrpSpPr>
      <p:grpSpPr>
        <a:xfrm>
          <a:off x="0" y="0"/>
          <a:ext cx="0" cy="0"/>
          <a:chOff x="0" y="0"/>
          <a:chExt cx="0" cy="0"/>
        </a:xfrm>
      </p:grpSpPr>
      <p:sp>
        <p:nvSpPr>
          <p:cNvPr id="1213" name="Google Shape;1213;g1dff792143e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4" name="Google Shape;1214;g1dff792143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7" name="Shape 1227"/>
        <p:cNvGrpSpPr/>
        <p:nvPr/>
      </p:nvGrpSpPr>
      <p:grpSpPr>
        <a:xfrm>
          <a:off x="0" y="0"/>
          <a:ext cx="0" cy="0"/>
          <a:chOff x="0" y="0"/>
          <a:chExt cx="0" cy="0"/>
        </a:xfrm>
      </p:grpSpPr>
      <p:sp>
        <p:nvSpPr>
          <p:cNvPr id="1228" name="Google Shape;1228;g2238e0f610f_4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9" name="Google Shape;1229;g2238e0f610f_4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2" name="Shape 1242"/>
        <p:cNvGrpSpPr/>
        <p:nvPr/>
      </p:nvGrpSpPr>
      <p:grpSpPr>
        <a:xfrm>
          <a:off x="0" y="0"/>
          <a:ext cx="0" cy="0"/>
          <a:chOff x="0" y="0"/>
          <a:chExt cx="0" cy="0"/>
        </a:xfrm>
      </p:grpSpPr>
      <p:sp>
        <p:nvSpPr>
          <p:cNvPr id="1243" name="Google Shape;1243;g2238e0f610f_4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4" name="Google Shape;1244;g2238e0f610f_4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g2238e0f610f_4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9" name="Google Shape;1259;g2238e0f610f_4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9" name="Shape 1269"/>
        <p:cNvGrpSpPr/>
        <p:nvPr/>
      </p:nvGrpSpPr>
      <p:grpSpPr>
        <a:xfrm>
          <a:off x="0" y="0"/>
          <a:ext cx="0" cy="0"/>
          <a:chOff x="0" y="0"/>
          <a:chExt cx="0" cy="0"/>
        </a:xfrm>
      </p:grpSpPr>
      <p:sp>
        <p:nvSpPr>
          <p:cNvPr id="1270" name="Google Shape;1270;g3577e3bec6f_0_2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1" name="Google Shape;1271;g3577e3bec6f_0_2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t>Stéphanie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fr-CA"/>
              <a:t>On devrait débuter cette section 20 minutes après le début de l’atelier.</a:t>
            </a:r>
            <a:endParaRPr/>
          </a:p>
          <a:p>
            <a:pPr indent="0" lvl="0" marL="0" rtl="0" algn="l">
              <a:spcBef>
                <a:spcPts val="0"/>
              </a:spcBef>
              <a:spcAft>
                <a:spcPts val="0"/>
              </a:spcAft>
              <a:buClr>
                <a:schemeClr val="dk1"/>
              </a:buClr>
              <a:buSzPts val="1100"/>
              <a:buFont typeface="Arial"/>
              <a:buNone/>
            </a:pPr>
            <a:r>
              <a:t/>
            </a:r>
            <a:endParaRPr/>
          </a:p>
          <a:p>
            <a:pPr indent="0" lvl="0" marL="0" marR="1625600" rtl="0" algn="l">
              <a:lnSpc>
                <a:spcPct val="115000"/>
              </a:lnSpc>
              <a:spcBef>
                <a:spcPts val="0"/>
              </a:spcBef>
              <a:spcAft>
                <a:spcPts val="0"/>
              </a:spcAft>
              <a:buClr>
                <a:schemeClr val="dk1"/>
              </a:buClr>
              <a:buSzPts val="1100"/>
              <a:buFont typeface="Arial"/>
              <a:buNone/>
            </a:pPr>
            <a:r>
              <a:rPr lang="fr-CA" sz="1350">
                <a:solidFill>
                  <a:srgbClr val="212529"/>
                </a:solidFill>
                <a:highlight>
                  <a:srgbClr val="FFFFFF"/>
                </a:highlight>
                <a:latin typeface="Lora"/>
                <a:ea typeface="Lora"/>
                <a:cs typeface="Lora"/>
                <a:sym typeface="Lora"/>
              </a:rPr>
              <a:t>Intention d’écoute pour ceux et celles qui pourraient se sentir moins concernés initialement.</a:t>
            </a:r>
            <a:br>
              <a:rPr lang="fr-CA" sz="1350">
                <a:solidFill>
                  <a:srgbClr val="212529"/>
                </a:solidFill>
                <a:highlight>
                  <a:srgbClr val="FFFFFF"/>
                </a:highlight>
                <a:latin typeface="Lora"/>
                <a:ea typeface="Lora"/>
                <a:cs typeface="Lora"/>
                <a:sym typeface="Lora"/>
              </a:rPr>
            </a:br>
            <a:r>
              <a:rPr lang="fr-CA" sz="1350">
                <a:solidFill>
                  <a:srgbClr val="212529"/>
                </a:solidFill>
                <a:highlight>
                  <a:srgbClr val="FFFFFF"/>
                </a:highlight>
                <a:latin typeface="Lora"/>
                <a:ea typeface="Lora"/>
                <a:cs typeface="Lora"/>
                <a:sym typeface="Lora"/>
              </a:rPr>
              <a:t>Comment utiliser le contenu dans mon niveau? </a:t>
            </a:r>
            <a:br>
              <a:rPr lang="fr-CA" sz="1350">
                <a:solidFill>
                  <a:srgbClr val="212529"/>
                </a:solidFill>
                <a:highlight>
                  <a:srgbClr val="FFFFFF"/>
                </a:highlight>
                <a:latin typeface="Lora"/>
                <a:ea typeface="Lora"/>
                <a:cs typeface="Lora"/>
                <a:sym typeface="Lora"/>
              </a:rPr>
            </a:br>
            <a:r>
              <a:rPr lang="fr-CA" sz="1350">
                <a:solidFill>
                  <a:srgbClr val="212529"/>
                </a:solidFill>
                <a:highlight>
                  <a:srgbClr val="FFFFFF"/>
                </a:highlight>
                <a:latin typeface="Lora"/>
                <a:ea typeface="Lora"/>
                <a:cs typeface="Lora"/>
                <a:sym typeface="Lora"/>
              </a:rPr>
              <a:t>Faire une causerie</a:t>
            </a:r>
            <a:endParaRPr sz="1350">
              <a:solidFill>
                <a:srgbClr val="212529"/>
              </a:solidFill>
              <a:highlight>
                <a:srgbClr val="FFFFFF"/>
              </a:highlight>
              <a:latin typeface="Lora"/>
              <a:ea typeface="Lora"/>
              <a:cs typeface="Lora"/>
              <a:sym typeface="Lora"/>
            </a:endParaRPr>
          </a:p>
          <a:p>
            <a:pPr indent="0" lvl="0" marL="0" rtl="0" algn="l">
              <a:lnSpc>
                <a:spcPct val="115000"/>
              </a:lnSpc>
              <a:spcBef>
                <a:spcPts val="18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7" name="Shape 1277"/>
        <p:cNvGrpSpPr/>
        <p:nvPr/>
      </p:nvGrpSpPr>
      <p:grpSpPr>
        <a:xfrm>
          <a:off x="0" y="0"/>
          <a:ext cx="0" cy="0"/>
          <a:chOff x="0" y="0"/>
          <a:chExt cx="0" cy="0"/>
        </a:xfrm>
      </p:grpSpPr>
      <p:sp>
        <p:nvSpPr>
          <p:cNvPr id="1278" name="Google Shape;1278;g3577e3bec6f_0_2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9" name="Google Shape;1279;g3577e3bec6f_0_2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dk1"/>
                </a:solidFill>
              </a:rPr>
              <a:t>Stéphanie</a:t>
            </a:r>
            <a:endParaRPr>
              <a:solidFill>
                <a:schemeClr val="dk1"/>
              </a:solidFill>
            </a:endParaRPr>
          </a:p>
          <a:p>
            <a:pPr indent="0" lvl="0" marL="0" rtl="0" algn="l">
              <a:spcBef>
                <a:spcPts val="0"/>
              </a:spcBef>
              <a:spcAft>
                <a:spcPts val="0"/>
              </a:spcAft>
              <a:buNone/>
            </a:pPr>
            <a:r>
              <a:rPr lang="fr-CA">
                <a:solidFill>
                  <a:schemeClr val="dk1"/>
                </a:solidFill>
              </a:rPr>
              <a:t>Activité Desmos en construction: </a:t>
            </a:r>
            <a:r>
              <a:rPr lang="fr-CA" u="sng">
                <a:solidFill>
                  <a:schemeClr val="hlink"/>
                </a:solidFill>
                <a:hlinkClick r:id="rId2"/>
              </a:rPr>
              <a:t>https://teacher.desmos.com/activitybuilder/custom/65f844a01b1a1847fc26b1de?lang=fr</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7" name="Shape 1327"/>
        <p:cNvGrpSpPr/>
        <p:nvPr/>
      </p:nvGrpSpPr>
      <p:grpSpPr>
        <a:xfrm>
          <a:off x="0" y="0"/>
          <a:ext cx="0" cy="0"/>
          <a:chOff x="0" y="0"/>
          <a:chExt cx="0" cy="0"/>
        </a:xfrm>
      </p:grpSpPr>
      <p:sp>
        <p:nvSpPr>
          <p:cNvPr id="1328" name="Google Shape;1328;g3577e3bec6f_0_2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9" name="Google Shape;1329;g3577e3bec6f_0_2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fr-CA"/>
              <a:t>Stéphanie</a:t>
            </a:r>
            <a:endParaRPr/>
          </a:p>
          <a:p>
            <a:pPr indent="0" lvl="0" marL="0" rtl="0" algn="l">
              <a:lnSpc>
                <a:spcPct val="115000"/>
              </a:lnSpc>
              <a:spcBef>
                <a:spcPts val="1200"/>
              </a:spcBef>
              <a:spcAft>
                <a:spcPts val="0"/>
              </a:spcAft>
              <a:buClr>
                <a:schemeClr val="dk1"/>
              </a:buClr>
              <a:buSzPts val="1100"/>
              <a:buFont typeface="Arial"/>
              <a:buNone/>
            </a:pPr>
            <a:r>
              <a:rPr lang="fr-CA"/>
              <a:t>Discussion autour de cette question.</a:t>
            </a:r>
            <a:endParaRPr/>
          </a:p>
          <a:p>
            <a:pPr indent="0" lvl="0" marL="0" rtl="0" algn="l">
              <a:lnSpc>
                <a:spcPct val="115000"/>
              </a:lnSpc>
              <a:spcBef>
                <a:spcPts val="1200"/>
              </a:spcBef>
              <a:spcAft>
                <a:spcPts val="0"/>
              </a:spcAft>
              <a:buClr>
                <a:schemeClr val="dk1"/>
              </a:buClr>
              <a:buSzPts val="1100"/>
              <a:buFont typeface="Arial"/>
              <a:buNone/>
            </a:pPr>
            <a:r>
              <a:rPr lang="fr-CA"/>
              <a:t>Qu'en pensez-vous? Spontanément.</a:t>
            </a:r>
            <a:endParaRPr/>
          </a:p>
          <a:p>
            <a:pPr indent="0" lvl="0" marL="0" rtl="0" algn="l">
              <a:spcBef>
                <a:spcPts val="1200"/>
              </a:spcBef>
              <a:spcAft>
                <a:spcPts val="0"/>
              </a:spcAft>
              <a:buNone/>
            </a:pPr>
            <a:r>
              <a:rPr lang="fr-CA"/>
              <a:t>Et si on y réfléchit un peu plus… 25% de quoi?</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Ça dépend…</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1" name="Shape 1351"/>
        <p:cNvGrpSpPr/>
        <p:nvPr/>
      </p:nvGrpSpPr>
      <p:grpSpPr>
        <a:xfrm>
          <a:off x="0" y="0"/>
          <a:ext cx="0" cy="0"/>
          <a:chOff x="0" y="0"/>
          <a:chExt cx="0" cy="0"/>
        </a:xfrm>
      </p:grpSpPr>
      <p:sp>
        <p:nvSpPr>
          <p:cNvPr id="1352" name="Google Shape;1352;g3577e3bec6f_0_2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3" name="Google Shape;1353;g3577e3bec6f_0_2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Stéphanie</a:t>
            </a:r>
            <a:endParaRPr/>
          </a:p>
          <a:p>
            <a:pPr indent="0" lvl="0" marL="0" rtl="0" algn="l">
              <a:spcBef>
                <a:spcPts val="0"/>
              </a:spcBef>
              <a:spcAft>
                <a:spcPts val="0"/>
              </a:spcAft>
              <a:buNone/>
            </a:pPr>
            <a:r>
              <a:rPr lang="fr-CA"/>
              <a:t>Suggestion de pilotage:</a:t>
            </a:r>
            <a:endParaRPr/>
          </a:p>
          <a:p>
            <a:pPr indent="-298450" lvl="0" marL="457200" rtl="0" algn="l">
              <a:spcBef>
                <a:spcPts val="0"/>
              </a:spcBef>
              <a:spcAft>
                <a:spcPts val="0"/>
              </a:spcAft>
              <a:buSzPts val="1100"/>
              <a:buChar char="-"/>
            </a:pPr>
            <a:r>
              <a:rPr lang="fr-CA"/>
              <a:t>Temps suggéré : 20 minutes</a:t>
            </a:r>
            <a:endParaRPr/>
          </a:p>
          <a:p>
            <a:pPr indent="-298450" lvl="0" marL="457200" rtl="0" algn="l">
              <a:spcBef>
                <a:spcPts val="0"/>
              </a:spcBef>
              <a:spcAft>
                <a:spcPts val="0"/>
              </a:spcAft>
              <a:buSzPts val="1100"/>
              <a:buChar char="-"/>
            </a:pPr>
            <a:r>
              <a:rPr lang="fr-CA"/>
              <a:t>Associer un salaire F/H à chaque équipe</a:t>
            </a:r>
            <a:endParaRPr/>
          </a:p>
          <a:p>
            <a:pPr indent="-298450" lvl="0" marL="457200" rtl="0" algn="l">
              <a:spcBef>
                <a:spcPts val="0"/>
              </a:spcBef>
              <a:spcAft>
                <a:spcPts val="0"/>
              </a:spcAft>
              <a:buSzPts val="1100"/>
              <a:buChar char="-"/>
            </a:pPr>
            <a:r>
              <a:rPr lang="fr-CA"/>
              <a:t>Demander aux élèves de faire une hypothèse, sans calculer au départ et de vérifier son hypothèse en calculant</a:t>
            </a:r>
            <a:endParaRPr/>
          </a:p>
          <a:p>
            <a:pPr indent="-298450" lvl="0" marL="457200" rtl="0" algn="l">
              <a:spcBef>
                <a:spcPts val="0"/>
              </a:spcBef>
              <a:spcAft>
                <a:spcPts val="0"/>
              </a:spcAft>
              <a:buSzPts val="1100"/>
              <a:buChar char="-"/>
            </a:pPr>
            <a:r>
              <a:rPr lang="fr-CA"/>
              <a:t>Une fois le calcul terminé, dire aux élèves de choisir un autre duo de salaire (1 à 4 ou en inventer un)</a:t>
            </a:r>
            <a:endParaRPr/>
          </a:p>
          <a:p>
            <a:pPr indent="-298450" lvl="0" marL="457200" rtl="0" algn="l">
              <a:spcBef>
                <a:spcPts val="0"/>
              </a:spcBef>
              <a:spcAft>
                <a:spcPts val="0"/>
              </a:spcAft>
              <a:buSzPts val="1100"/>
              <a:buChar char="-"/>
            </a:pPr>
            <a:r>
              <a:rPr lang="fr-CA"/>
              <a:t>S’il reste du temps, proposer aux élèves plus rapides de choisir eux-mêmes un duo de salaires</a:t>
            </a:r>
            <a:endParaRPr/>
          </a:p>
          <a:p>
            <a:pPr indent="-298450" lvl="0" marL="457200" rtl="0" algn="l">
              <a:spcBef>
                <a:spcPts val="0"/>
              </a:spcBef>
              <a:spcAft>
                <a:spcPts val="0"/>
              </a:spcAft>
              <a:buSzPts val="1100"/>
              <a:buChar char="-"/>
            </a:pPr>
            <a:r>
              <a:rPr lang="fr-CA"/>
              <a:t>Retour en grand groupe sur les résultats obtenus. Observation que ça peut fonctionner ou non. </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Pour soutenir l’animateur-trice, ajouter les réponses aux 4 scénarios?</a:t>
            </a:r>
            <a:endParaRPr/>
          </a:p>
          <a:p>
            <a:pPr indent="0" lvl="0" marL="0" rtl="0" algn="l">
              <a:spcBef>
                <a:spcPts val="0"/>
              </a:spcBef>
              <a:spcAft>
                <a:spcPts val="0"/>
              </a:spcAft>
              <a:buNone/>
            </a:pPr>
            <a:r>
              <a:t/>
            </a:r>
            <a:endParaRPr/>
          </a:p>
          <a:p>
            <a:pPr indent="0" lvl="0" marL="0" rtl="0" algn="l">
              <a:spcBef>
                <a:spcPts val="0"/>
              </a:spcBef>
              <a:spcAft>
                <a:spcPts val="0"/>
              </a:spcAft>
              <a:buNone/>
            </a:pPr>
            <a:r>
              <a:rPr b="1" lang="fr-CA"/>
              <a:t>Corrigé : </a:t>
            </a:r>
            <a:endParaRPr b="1"/>
          </a:p>
          <a:p>
            <a:pPr indent="0" lvl="0" marL="0" rtl="0" algn="l">
              <a:spcBef>
                <a:spcPts val="0"/>
              </a:spcBef>
              <a:spcAft>
                <a:spcPts val="0"/>
              </a:spcAft>
              <a:buNone/>
            </a:pPr>
            <a:r>
              <a:rPr lang="fr-CA" u="sng">
                <a:solidFill>
                  <a:schemeClr val="hlink"/>
                </a:solidFill>
                <a:hlinkClick r:id="rId2"/>
              </a:rPr>
              <a:t>https://docs.google.com/spreadsheets/d/1ip7oFXSx9RXODES8n8n5X_vXJc2WaZgVYthGj2kVgrQ/edit#gid=0</a:t>
            </a:r>
            <a:endParaRPr/>
          </a:p>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1" name="Shape 1371"/>
        <p:cNvGrpSpPr/>
        <p:nvPr/>
      </p:nvGrpSpPr>
      <p:grpSpPr>
        <a:xfrm>
          <a:off x="0" y="0"/>
          <a:ext cx="0" cy="0"/>
          <a:chOff x="0" y="0"/>
          <a:chExt cx="0" cy="0"/>
        </a:xfrm>
      </p:grpSpPr>
      <p:sp>
        <p:nvSpPr>
          <p:cNvPr id="1372" name="Google Shape;1372;g3577e3bec6f_0_2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3" name="Google Shape;1373;g3577e3bec6f_0_2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a:solidFill>
                  <a:schemeClr val="dk1"/>
                </a:solidFill>
              </a:rPr>
              <a:t>Stéphanie</a:t>
            </a:r>
            <a:endParaRPr b="1">
              <a:solidFill>
                <a:schemeClr val="dk1"/>
              </a:solidFill>
            </a:endParaRPr>
          </a:p>
          <a:p>
            <a:pPr indent="0" lvl="0" marL="0" rtl="0" algn="l">
              <a:spcBef>
                <a:spcPts val="0"/>
              </a:spcBef>
              <a:spcAft>
                <a:spcPts val="0"/>
              </a:spcAft>
              <a:buClr>
                <a:schemeClr val="dk1"/>
              </a:buClr>
              <a:buSzPts val="1100"/>
              <a:buFont typeface="Arial"/>
              <a:buNone/>
            </a:pPr>
            <a:r>
              <a:rPr b="1" lang="fr-CA">
                <a:solidFill>
                  <a:schemeClr val="dk1"/>
                </a:solidFill>
              </a:rPr>
              <a:t>Défi 2: </a:t>
            </a:r>
            <a:endParaRPr b="1">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Suggestion de pilotage:</a:t>
            </a:r>
            <a:endParaRPr>
              <a:solidFill>
                <a:schemeClr val="dk1"/>
              </a:solidFill>
            </a:endParaRPr>
          </a:p>
          <a:p>
            <a:pPr indent="-298450" lvl="0" marL="457200" rtl="0" algn="l">
              <a:spcBef>
                <a:spcPts val="0"/>
              </a:spcBef>
              <a:spcAft>
                <a:spcPts val="0"/>
              </a:spcAft>
              <a:buClr>
                <a:schemeClr val="dk1"/>
              </a:buClr>
              <a:buSzPts val="1100"/>
              <a:buChar char="-"/>
            </a:pPr>
            <a:r>
              <a:rPr lang="fr-CA">
                <a:solidFill>
                  <a:schemeClr val="dk1"/>
                </a:solidFill>
              </a:rPr>
              <a:t>Placer les élèves en équipe</a:t>
            </a:r>
            <a:endParaRPr>
              <a:solidFill>
                <a:schemeClr val="dk1"/>
              </a:solidFill>
            </a:endParaRPr>
          </a:p>
          <a:p>
            <a:pPr indent="-298450" lvl="0" marL="457200" rtl="0" algn="l">
              <a:spcBef>
                <a:spcPts val="0"/>
              </a:spcBef>
              <a:spcAft>
                <a:spcPts val="0"/>
              </a:spcAft>
              <a:buClr>
                <a:schemeClr val="dk1"/>
              </a:buClr>
              <a:buSzPts val="1100"/>
              <a:buChar char="-"/>
            </a:pPr>
            <a:r>
              <a:rPr lang="fr-CA">
                <a:solidFill>
                  <a:schemeClr val="dk1"/>
                </a:solidFill>
              </a:rPr>
              <a:t>Donner un temps maximum pour trouver le plus duos possible (autour de 20 minutes)</a:t>
            </a:r>
            <a:endParaRPr>
              <a:solidFill>
                <a:schemeClr val="dk1"/>
              </a:solidFill>
            </a:endParaRPr>
          </a:p>
          <a:p>
            <a:pPr indent="-298450" lvl="0" marL="457200" rtl="0" algn="l">
              <a:spcBef>
                <a:spcPts val="0"/>
              </a:spcBef>
              <a:spcAft>
                <a:spcPts val="0"/>
              </a:spcAft>
              <a:buClr>
                <a:schemeClr val="dk1"/>
              </a:buClr>
              <a:buSzPts val="1100"/>
              <a:buChar char="-"/>
            </a:pPr>
            <a:r>
              <a:rPr lang="fr-CA">
                <a:solidFill>
                  <a:schemeClr val="dk1"/>
                </a:solidFill>
              </a:rPr>
              <a:t>Proposer un endroit pour répertorier (et valider) les duos qui fonctionnent (au tableau ou dans un tableur)</a:t>
            </a:r>
            <a:endParaRPr>
              <a:solidFill>
                <a:schemeClr val="dk1"/>
              </a:solidFill>
            </a:endParaRPr>
          </a:p>
          <a:p>
            <a:pPr indent="-298450" lvl="0" marL="457200" rtl="0" algn="l">
              <a:spcBef>
                <a:spcPts val="0"/>
              </a:spcBef>
              <a:spcAft>
                <a:spcPts val="0"/>
              </a:spcAft>
              <a:buClr>
                <a:schemeClr val="dk1"/>
              </a:buClr>
              <a:buSzPts val="1100"/>
              <a:buChar char="-"/>
            </a:pPr>
            <a:r>
              <a:rPr lang="fr-CA">
                <a:solidFill>
                  <a:schemeClr val="dk1"/>
                </a:solidFill>
              </a:rPr>
              <a:t>Retour en grand groupe et discussion sur les résultats obtenus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Remarque pour l’enseignant : pour vérifier si les salaires proposés par les élèves sont valides, le salaire des femmes doit être 40% plus petit que celui des hommes au départ. </a:t>
            </a:r>
            <a:endParaRPr>
              <a:solidFill>
                <a:schemeClr val="dk1"/>
              </a:solidFill>
            </a:endParaRPr>
          </a:p>
          <a:p>
            <a:pPr indent="0" lvl="0" marL="0" rtl="0" algn="l">
              <a:spcBef>
                <a:spcPts val="0"/>
              </a:spcBef>
              <a:spcAft>
                <a:spcPts val="0"/>
              </a:spcAft>
              <a:buNone/>
            </a:pPr>
            <a:r>
              <a:rPr lang="fr-CA">
                <a:solidFill>
                  <a:schemeClr val="dk1"/>
                </a:solidFill>
              </a:rPr>
              <a:t>Un tableur peut vous permettre de vérifier rapidement les propositions des élèves.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Proposer un tableau, un programme scratch,... pour valider</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Exemple de tableur : </a:t>
            </a:r>
            <a:r>
              <a:rPr lang="fr-CA" u="sng">
                <a:solidFill>
                  <a:schemeClr val="hlink"/>
                </a:solidFill>
                <a:hlinkClick r:id="rId2"/>
              </a:rPr>
              <a:t>https://docs.google.com/spreadsheets/d/1UQMhODbxXxw3uxZdyFLCKGqun1GGAzGZTu8yPIZ3MK8/edit#gid=1618227227</a:t>
            </a:r>
            <a:r>
              <a:rPr lang="fr-CA">
                <a:solidFill>
                  <a:schemeClr val="dk1"/>
                </a:solidFill>
              </a:rPr>
              <a:t> </a:t>
            </a:r>
            <a:br>
              <a:rPr lang="fr-CA">
                <a:solidFill>
                  <a:schemeClr val="dk1"/>
                </a:solidFill>
              </a:rPr>
            </a:br>
            <a:r>
              <a:rPr lang="fr-CA">
                <a:solidFill>
                  <a:schemeClr val="dk1"/>
                </a:solidFill>
              </a:rPr>
              <a:t>Exemple de programme Scratch : </a:t>
            </a:r>
            <a:r>
              <a:rPr lang="fr-CA" u="sng">
                <a:solidFill>
                  <a:schemeClr val="hlink"/>
                </a:solidFill>
                <a:hlinkClick r:id="rId3"/>
              </a:rPr>
              <a:t>https://scratch.mit.edu/projects/968987051/fullscreen/</a:t>
            </a:r>
            <a:r>
              <a:rPr lang="fr-CA">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fr-CA">
                <a:solidFill>
                  <a:schemeClr val="dk1"/>
                </a:solidFill>
              </a:rPr>
              <a:t>Défi 3:</a:t>
            </a:r>
            <a:r>
              <a:rPr lang="fr-CA">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Suggestion de pilotage: </a:t>
            </a:r>
            <a:endParaRPr>
              <a:solidFill>
                <a:schemeClr val="dk1"/>
              </a:solidFill>
            </a:endParaRPr>
          </a:p>
          <a:p>
            <a:pPr indent="-298450" lvl="0" marL="457200" rtl="0" algn="l">
              <a:spcBef>
                <a:spcPts val="0"/>
              </a:spcBef>
              <a:spcAft>
                <a:spcPts val="0"/>
              </a:spcAft>
              <a:buClr>
                <a:schemeClr val="dk1"/>
              </a:buClr>
              <a:buSzPts val="1100"/>
              <a:buChar char="-"/>
            </a:pPr>
            <a:r>
              <a:rPr lang="fr-CA">
                <a:solidFill>
                  <a:schemeClr val="dk1"/>
                </a:solidFill>
              </a:rPr>
              <a:t>Placer les élèves en équipe</a:t>
            </a:r>
            <a:endParaRPr>
              <a:solidFill>
                <a:schemeClr val="dk1"/>
              </a:solidFill>
            </a:endParaRPr>
          </a:p>
          <a:p>
            <a:pPr indent="-298450" lvl="0" marL="457200" rtl="0" algn="l">
              <a:spcBef>
                <a:spcPts val="0"/>
              </a:spcBef>
              <a:spcAft>
                <a:spcPts val="0"/>
              </a:spcAft>
              <a:buClr>
                <a:schemeClr val="dk1"/>
              </a:buClr>
              <a:buSzPts val="1100"/>
              <a:buChar char="-"/>
            </a:pPr>
            <a:r>
              <a:rPr lang="fr-CA">
                <a:solidFill>
                  <a:schemeClr val="dk1"/>
                </a:solidFill>
              </a:rPr>
              <a:t>Les amener à découvrir que le rapport des salaires F/H = ⅗ ou 6/10 ou (0,6 ?)</a:t>
            </a:r>
            <a:endParaRPr>
              <a:solidFill>
                <a:schemeClr val="dk1"/>
              </a:solidFill>
            </a:endParaRPr>
          </a:p>
          <a:p>
            <a:pPr indent="-298450" lvl="0" marL="457200" rtl="0" algn="l">
              <a:spcBef>
                <a:spcPts val="0"/>
              </a:spcBef>
              <a:spcAft>
                <a:spcPts val="0"/>
              </a:spcAft>
              <a:buClr>
                <a:schemeClr val="dk1"/>
              </a:buClr>
              <a:buSzPts val="1100"/>
              <a:buChar char="-"/>
            </a:pPr>
            <a:r>
              <a:rPr lang="fr-CA">
                <a:solidFill>
                  <a:schemeClr val="dk1"/>
                </a:solidFill>
              </a:rPr>
              <a:t>Prolongement: Trouve le rapport des salaires H/F = 5/3 ou 1,66666667</a:t>
            </a:r>
            <a:endParaRPr>
              <a:solidFill>
                <a:schemeClr val="dk1"/>
              </a:solidFill>
            </a:endParaRPr>
          </a:p>
          <a:p>
            <a:pPr indent="-298450" lvl="0" marL="457200" rtl="0" algn="l">
              <a:spcBef>
                <a:spcPts val="0"/>
              </a:spcBef>
              <a:spcAft>
                <a:spcPts val="0"/>
              </a:spcAft>
              <a:buClr>
                <a:schemeClr val="dk1"/>
              </a:buClr>
              <a:buSzPts val="1100"/>
              <a:buChar char="-"/>
            </a:pPr>
            <a:r>
              <a:rPr lang="fr-CA">
                <a:solidFill>
                  <a:schemeClr val="dk1"/>
                </a:solidFill>
              </a:rPr>
              <a:t>Retour en grand groupe.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b="1" lang="fr-CA">
                <a:solidFill>
                  <a:schemeClr val="dk1"/>
                </a:solidFill>
              </a:rPr>
              <a:t>Défi 4: </a:t>
            </a:r>
            <a:endParaRPr b="1">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Suggestion de pilotage:</a:t>
            </a:r>
            <a:endParaRPr>
              <a:solidFill>
                <a:schemeClr val="dk1"/>
              </a:solidFill>
            </a:endParaRPr>
          </a:p>
          <a:p>
            <a:pPr indent="-298450" lvl="0" marL="457200" rtl="0" algn="l">
              <a:spcBef>
                <a:spcPts val="0"/>
              </a:spcBef>
              <a:spcAft>
                <a:spcPts val="0"/>
              </a:spcAft>
              <a:buClr>
                <a:schemeClr val="dk1"/>
              </a:buClr>
              <a:buSzPts val="1100"/>
              <a:buChar char="-"/>
            </a:pPr>
            <a:r>
              <a:rPr lang="fr-CA">
                <a:solidFill>
                  <a:schemeClr val="dk1"/>
                </a:solidFill>
              </a:rPr>
              <a:t>Demander aux élèves de trouver des stratégies différentes pour trouver un salaire manquant à partir de l’autre.</a:t>
            </a:r>
            <a:endParaRPr>
              <a:solidFill>
                <a:schemeClr val="dk1"/>
              </a:solidFill>
            </a:endParaRPr>
          </a:p>
          <a:p>
            <a:pPr indent="-298450" lvl="0" marL="457200" rtl="0" algn="l">
              <a:spcBef>
                <a:spcPts val="0"/>
              </a:spcBef>
              <a:spcAft>
                <a:spcPts val="0"/>
              </a:spcAft>
              <a:buClr>
                <a:schemeClr val="dk1"/>
              </a:buClr>
              <a:buSzPts val="1100"/>
              <a:buChar char="-"/>
            </a:pPr>
            <a:r>
              <a:rPr lang="fr-CA">
                <a:solidFill>
                  <a:schemeClr val="dk1"/>
                </a:solidFill>
              </a:rPr>
              <a:t>Retour en grand groupe.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Prolongement : si on vous donnait seulement le salaire des hommes, comment trouver le salaire des femmes en un seul calcul?</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Note (pour le secondaire): </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x: salaire des hommes</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y: salaire des femmes</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1,25y=0,75x</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y=0,75x/1,25</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y=0,6x</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9" name="Shape 1409"/>
        <p:cNvGrpSpPr/>
        <p:nvPr/>
      </p:nvGrpSpPr>
      <p:grpSpPr>
        <a:xfrm>
          <a:off x="0" y="0"/>
          <a:ext cx="0" cy="0"/>
          <a:chOff x="0" y="0"/>
          <a:chExt cx="0" cy="0"/>
        </a:xfrm>
      </p:grpSpPr>
      <p:sp>
        <p:nvSpPr>
          <p:cNvPr id="1410" name="Google Shape;1410;g3577e3bec6f_0_23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1" name="Google Shape;1411;g3577e3bec6f_0_2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a:solidFill>
                  <a:schemeClr val="dk1"/>
                </a:solidFill>
              </a:rPr>
              <a:t>Annie</a:t>
            </a:r>
            <a:endParaRPr b="1">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Piste d’animation : </a:t>
            </a:r>
            <a:endParaRPr>
              <a:solidFill>
                <a:schemeClr val="dk1"/>
              </a:solidFill>
            </a:endParaRPr>
          </a:p>
          <a:p>
            <a:pPr indent="-298450" lvl="0" marL="457200" rtl="0" algn="l">
              <a:spcBef>
                <a:spcPts val="0"/>
              </a:spcBef>
              <a:spcAft>
                <a:spcPts val="0"/>
              </a:spcAft>
              <a:buClr>
                <a:schemeClr val="dk1"/>
              </a:buClr>
              <a:buSzPts val="1100"/>
              <a:buChar char="●"/>
            </a:pPr>
            <a:r>
              <a:rPr lang="fr-CA">
                <a:solidFill>
                  <a:schemeClr val="dk1"/>
                </a:solidFill>
              </a:rPr>
              <a:t>L’enseignant demande aux élèves de choisir laquelle des définition suivante est celle du sexisme. Pour ce faire, il peut utiliser un sondage anonyme, demander aux élèves de se déplacer dans des zones de la classe, le faire à main levée, etc.</a:t>
            </a:r>
            <a:endParaRPr>
              <a:solidFill>
                <a:schemeClr val="dk1"/>
              </a:solidFill>
            </a:endParaRPr>
          </a:p>
          <a:p>
            <a:pPr indent="-298450" lvl="0" marL="457200" rtl="0" algn="l">
              <a:spcBef>
                <a:spcPts val="0"/>
              </a:spcBef>
              <a:spcAft>
                <a:spcPts val="0"/>
              </a:spcAft>
              <a:buClr>
                <a:schemeClr val="dk1"/>
              </a:buClr>
              <a:buSzPts val="1100"/>
              <a:buChar char="●"/>
            </a:pPr>
            <a:r>
              <a:rPr lang="fr-CA">
                <a:solidFill>
                  <a:schemeClr val="dk1"/>
                </a:solidFill>
              </a:rPr>
              <a:t>Puis, l’enseignant questionne les élèves sur leur choix. </a:t>
            </a:r>
            <a:endParaRPr>
              <a:solidFill>
                <a:schemeClr val="dk1"/>
              </a:solidFill>
            </a:endParaRPr>
          </a:p>
          <a:p>
            <a:pPr indent="-298450" lvl="0" marL="457200" rtl="0" algn="l">
              <a:spcBef>
                <a:spcPts val="0"/>
              </a:spcBef>
              <a:spcAft>
                <a:spcPts val="0"/>
              </a:spcAft>
              <a:buClr>
                <a:schemeClr val="dk1"/>
              </a:buClr>
              <a:buSzPts val="1100"/>
              <a:buChar char="●"/>
            </a:pPr>
            <a:r>
              <a:rPr lang="fr-CA">
                <a:solidFill>
                  <a:schemeClr val="dk1"/>
                </a:solidFill>
              </a:rPr>
              <a:t>Il amène les élèves à faire le constat que </a:t>
            </a:r>
            <a:r>
              <a:rPr b="1" lang="fr-CA">
                <a:solidFill>
                  <a:schemeClr val="dk1"/>
                </a:solidFill>
                <a:highlight>
                  <a:schemeClr val="accent4"/>
                </a:highlight>
              </a:rPr>
              <a:t>toutes les définitions sont bonnes</a:t>
            </a:r>
            <a:r>
              <a:rPr lang="fr-CA">
                <a:solidFill>
                  <a:schemeClr val="dk1"/>
                </a:solidFill>
                <a:highlight>
                  <a:schemeClr val="accent4"/>
                </a:highlight>
              </a:rPr>
              <a:t>.</a:t>
            </a:r>
            <a:endParaRPr>
              <a:solidFill>
                <a:schemeClr val="dk1"/>
              </a:solidFill>
              <a:highlight>
                <a:schemeClr val="accent4"/>
              </a:highlight>
            </a:endParaRPr>
          </a:p>
          <a:p>
            <a:pPr indent="-298450" lvl="0" marL="457200" rtl="0" algn="l">
              <a:spcBef>
                <a:spcPts val="0"/>
              </a:spcBef>
              <a:spcAft>
                <a:spcPts val="0"/>
              </a:spcAft>
              <a:buClr>
                <a:schemeClr val="dk1"/>
              </a:buClr>
              <a:buSzPts val="1100"/>
              <a:buChar char="●"/>
            </a:pPr>
            <a:r>
              <a:rPr lang="fr-CA">
                <a:solidFill>
                  <a:schemeClr val="dk1"/>
                </a:solidFill>
              </a:rPr>
              <a:t>Dans leur cahier, les élèves formulent une définition dans leur mot.</a:t>
            </a:r>
            <a:endParaRPr>
              <a:solidFill>
                <a:schemeClr val="dk1"/>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3" name="Shape 1433"/>
        <p:cNvGrpSpPr/>
        <p:nvPr/>
      </p:nvGrpSpPr>
      <p:grpSpPr>
        <a:xfrm>
          <a:off x="0" y="0"/>
          <a:ext cx="0" cy="0"/>
          <a:chOff x="0" y="0"/>
          <a:chExt cx="0" cy="0"/>
        </a:xfrm>
      </p:grpSpPr>
      <p:sp>
        <p:nvSpPr>
          <p:cNvPr id="1434" name="Google Shape;1434;g3577e3bec6f_0_24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5" name="Google Shape;1435;g3577e3bec6f_0_24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a:solidFill>
                  <a:schemeClr val="dk1"/>
                </a:solidFill>
              </a:rPr>
              <a:t>Annie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fr-CA">
                <a:solidFill>
                  <a:schemeClr val="dk1"/>
                </a:solidFill>
              </a:rPr>
              <a:t>Pistes d’animation : </a:t>
            </a:r>
            <a:endParaRPr>
              <a:solidFill>
                <a:schemeClr val="dk1"/>
              </a:solidFill>
            </a:endParaRPr>
          </a:p>
          <a:p>
            <a:pPr indent="-298450" lvl="0" marL="457200" rtl="0" algn="l">
              <a:spcBef>
                <a:spcPts val="0"/>
              </a:spcBef>
              <a:spcAft>
                <a:spcPts val="0"/>
              </a:spcAft>
              <a:buClr>
                <a:schemeClr val="dk1"/>
              </a:buClr>
              <a:buSzPts val="1100"/>
              <a:buChar char="-"/>
            </a:pPr>
            <a:r>
              <a:rPr lang="fr-CA">
                <a:solidFill>
                  <a:schemeClr val="dk1"/>
                </a:solidFill>
              </a:rPr>
              <a:t>Faire le parallèle entre la définition et la définition du sexisme donc, sous-question : </a:t>
            </a:r>
            <a:endParaRPr>
              <a:solidFill>
                <a:schemeClr val="dk1"/>
              </a:solidFill>
            </a:endParaRPr>
          </a:p>
          <a:p>
            <a:pPr indent="-298450" lvl="1" marL="914400" rtl="0" algn="l">
              <a:spcBef>
                <a:spcPts val="0"/>
              </a:spcBef>
              <a:spcAft>
                <a:spcPts val="0"/>
              </a:spcAft>
              <a:buClr>
                <a:schemeClr val="dk1"/>
              </a:buClr>
              <a:buSzPts val="1100"/>
              <a:buChar char="-"/>
            </a:pPr>
            <a:r>
              <a:rPr lang="fr-CA">
                <a:solidFill>
                  <a:schemeClr val="dk1"/>
                </a:solidFill>
              </a:rPr>
              <a:t>Est-ce que la situation présentée par Les Footeuses est un exemple de discrimination fondée sur le sexe?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fr-CA">
                <a:solidFill>
                  <a:schemeClr val="dk1"/>
                </a:solidFill>
              </a:rPr>
              <a:t>Réponse : </a:t>
            </a:r>
            <a:endParaRPr>
              <a:solidFill>
                <a:schemeClr val="dk1"/>
              </a:solidFill>
            </a:endParaRPr>
          </a:p>
          <a:p>
            <a:pPr indent="-298450" lvl="0" marL="457200" rtl="0" algn="l">
              <a:spcBef>
                <a:spcPts val="0"/>
              </a:spcBef>
              <a:spcAft>
                <a:spcPts val="0"/>
              </a:spcAft>
              <a:buClr>
                <a:schemeClr val="dk1"/>
              </a:buClr>
              <a:buSzPts val="1100"/>
              <a:buChar char="-"/>
            </a:pPr>
            <a:r>
              <a:rPr lang="fr-CA">
                <a:solidFill>
                  <a:schemeClr val="dk1"/>
                </a:solidFill>
              </a:rPr>
              <a:t>C’est une situation d'inégalité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9" name="Shape 1479"/>
        <p:cNvGrpSpPr/>
        <p:nvPr/>
      </p:nvGrpSpPr>
      <p:grpSpPr>
        <a:xfrm>
          <a:off x="0" y="0"/>
          <a:ext cx="0" cy="0"/>
          <a:chOff x="0" y="0"/>
          <a:chExt cx="0" cy="0"/>
        </a:xfrm>
      </p:grpSpPr>
      <p:sp>
        <p:nvSpPr>
          <p:cNvPr id="1480" name="Google Shape;1480;g3577e3bec6f_0_24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1" name="Google Shape;1481;g3577e3bec6f_0_2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a:solidFill>
                  <a:schemeClr val="dk1"/>
                </a:solidFill>
              </a:rPr>
              <a:t>Annie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fr-CA">
                <a:solidFill>
                  <a:schemeClr val="dk1"/>
                </a:solidFill>
              </a:rPr>
              <a:t>Piste d’animation :</a:t>
            </a:r>
            <a:endParaRPr>
              <a:solidFill>
                <a:schemeClr val="dk1"/>
              </a:solidFill>
            </a:endParaRPr>
          </a:p>
          <a:p>
            <a:pPr indent="-298450" lvl="0" marL="457200" rtl="0" algn="l">
              <a:spcBef>
                <a:spcPts val="0"/>
              </a:spcBef>
              <a:spcAft>
                <a:spcPts val="0"/>
              </a:spcAft>
              <a:buClr>
                <a:schemeClr val="dk1"/>
              </a:buClr>
              <a:buSzPts val="1100"/>
              <a:buChar char="●"/>
            </a:pPr>
            <a:r>
              <a:rPr lang="fr-CA">
                <a:solidFill>
                  <a:schemeClr val="dk1"/>
                </a:solidFill>
              </a:rPr>
              <a:t>L’enseignant invite les élèves à trouver:</a:t>
            </a:r>
            <a:endParaRPr>
              <a:solidFill>
                <a:schemeClr val="dk1"/>
              </a:solidFill>
            </a:endParaRPr>
          </a:p>
          <a:p>
            <a:pPr indent="-298450" lvl="1" marL="914400" rtl="0" algn="l">
              <a:spcBef>
                <a:spcPts val="0"/>
              </a:spcBef>
              <a:spcAft>
                <a:spcPts val="0"/>
              </a:spcAft>
              <a:buClr>
                <a:schemeClr val="dk1"/>
              </a:buClr>
              <a:buSzPts val="1100"/>
              <a:buChar char="○"/>
            </a:pPr>
            <a:r>
              <a:rPr lang="fr-CA">
                <a:solidFill>
                  <a:schemeClr val="dk1"/>
                </a:solidFill>
              </a:rPr>
              <a:t>Un exemple OU</a:t>
            </a:r>
            <a:endParaRPr>
              <a:solidFill>
                <a:schemeClr val="dk1"/>
              </a:solidFill>
            </a:endParaRPr>
          </a:p>
          <a:p>
            <a:pPr indent="-298450" lvl="1" marL="914400" rtl="0" algn="l">
              <a:spcBef>
                <a:spcPts val="0"/>
              </a:spcBef>
              <a:spcAft>
                <a:spcPts val="0"/>
              </a:spcAft>
              <a:buClr>
                <a:schemeClr val="dk1"/>
              </a:buClr>
              <a:buSzPts val="1100"/>
              <a:buChar char="○"/>
            </a:pPr>
            <a:r>
              <a:rPr lang="fr-CA">
                <a:solidFill>
                  <a:schemeClr val="dk1"/>
                </a:solidFill>
              </a:rPr>
              <a:t>une image qui représente le concept pour eux. OU</a:t>
            </a:r>
            <a:endParaRPr>
              <a:solidFill>
                <a:schemeClr val="dk1"/>
              </a:solidFill>
            </a:endParaRPr>
          </a:p>
          <a:p>
            <a:pPr indent="-298450" lvl="1" marL="914400" rtl="0" algn="l">
              <a:spcBef>
                <a:spcPts val="0"/>
              </a:spcBef>
              <a:spcAft>
                <a:spcPts val="0"/>
              </a:spcAft>
              <a:buClr>
                <a:schemeClr val="dk1"/>
              </a:buClr>
              <a:buSzPts val="1100"/>
              <a:buChar char="○"/>
            </a:pPr>
            <a:r>
              <a:rPr lang="fr-CA">
                <a:solidFill>
                  <a:schemeClr val="dk1"/>
                </a:solidFill>
              </a:rPr>
              <a:t>écrire une analogie OU </a:t>
            </a:r>
            <a:endParaRPr>
              <a:solidFill>
                <a:schemeClr val="dk1"/>
              </a:solidFill>
            </a:endParaRPr>
          </a:p>
          <a:p>
            <a:pPr indent="-298450" lvl="1" marL="914400" rtl="0" algn="l">
              <a:spcBef>
                <a:spcPts val="0"/>
              </a:spcBef>
              <a:spcAft>
                <a:spcPts val="0"/>
              </a:spcAft>
              <a:buClr>
                <a:schemeClr val="dk1"/>
              </a:buClr>
              <a:buSzPts val="1100"/>
              <a:buChar char="○"/>
            </a:pPr>
            <a:r>
              <a:rPr lang="fr-CA">
                <a:solidFill>
                  <a:schemeClr val="dk1"/>
                </a:solidFill>
              </a:rPr>
              <a:t>une comparaison du concept.</a:t>
            </a:r>
            <a:endParaRPr>
              <a:solidFill>
                <a:schemeClr val="dk1"/>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6" name="Shape 1496"/>
        <p:cNvGrpSpPr/>
        <p:nvPr/>
      </p:nvGrpSpPr>
      <p:grpSpPr>
        <a:xfrm>
          <a:off x="0" y="0"/>
          <a:ext cx="0" cy="0"/>
          <a:chOff x="0" y="0"/>
          <a:chExt cx="0" cy="0"/>
        </a:xfrm>
      </p:grpSpPr>
      <p:sp>
        <p:nvSpPr>
          <p:cNvPr id="1497" name="Google Shape;1497;g3577e3bec6f_0_25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8" name="Google Shape;1498;g3577e3bec6f_0_25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a:solidFill>
                  <a:schemeClr val="dk1"/>
                </a:solidFill>
              </a:rPr>
              <a:t>Annie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fr-CA">
                <a:solidFill>
                  <a:schemeClr val="dk1"/>
                </a:solidFill>
              </a:rPr>
              <a:t>Piste d’animation :</a:t>
            </a:r>
            <a:endParaRPr>
              <a:solidFill>
                <a:schemeClr val="dk1"/>
              </a:solidFill>
            </a:endParaRPr>
          </a:p>
          <a:p>
            <a:pPr indent="-298450" lvl="0" marL="457200" rtl="0" algn="l">
              <a:spcBef>
                <a:spcPts val="0"/>
              </a:spcBef>
              <a:spcAft>
                <a:spcPts val="0"/>
              </a:spcAft>
              <a:buClr>
                <a:schemeClr val="dk1"/>
              </a:buClr>
              <a:buSzPts val="1100"/>
              <a:buChar char="●"/>
            </a:pPr>
            <a:r>
              <a:rPr lang="fr-CA">
                <a:solidFill>
                  <a:schemeClr val="dk1"/>
                </a:solidFill>
              </a:rPr>
              <a:t>L’enseignant propose des exemples aux élèves pour leur demander s’il s’agit de sexisme ou non. </a:t>
            </a:r>
            <a:endParaRPr>
              <a:solidFill>
                <a:schemeClr val="dk1"/>
              </a:solidFill>
            </a:endParaRPr>
          </a:p>
          <a:p>
            <a:pPr indent="0" lvl="0" marL="45720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fr-CA">
                <a:solidFill>
                  <a:schemeClr val="dk1"/>
                </a:solidFill>
              </a:rPr>
              <a:t>Réponses: </a:t>
            </a:r>
            <a:endParaRPr>
              <a:solidFill>
                <a:schemeClr val="dk1"/>
              </a:solidFill>
            </a:endParaRPr>
          </a:p>
          <a:p>
            <a:pPr indent="0" lvl="0" marL="0" rtl="0" algn="l">
              <a:spcBef>
                <a:spcPts val="0"/>
              </a:spcBef>
              <a:spcAft>
                <a:spcPts val="0"/>
              </a:spcAft>
              <a:buNone/>
            </a:pPr>
            <a:r>
              <a:rPr lang="fr-CA">
                <a:solidFill>
                  <a:schemeClr val="dk1"/>
                </a:solidFill>
              </a:rPr>
              <a:t>Situation 1: Non, ce serait plutôt de l’homophobie</a:t>
            </a:r>
            <a:endParaRPr>
              <a:solidFill>
                <a:schemeClr val="dk1"/>
              </a:solidFill>
            </a:endParaRPr>
          </a:p>
          <a:p>
            <a:pPr indent="0" lvl="0" marL="0" rtl="0" algn="l">
              <a:spcBef>
                <a:spcPts val="0"/>
              </a:spcBef>
              <a:spcAft>
                <a:spcPts val="0"/>
              </a:spcAft>
              <a:buNone/>
            </a:pPr>
            <a:r>
              <a:rPr lang="fr-CA">
                <a:solidFill>
                  <a:schemeClr val="dk1"/>
                </a:solidFill>
              </a:rPr>
              <a:t>Situation 2: Oui, c’est une situation de sexisme</a:t>
            </a:r>
            <a:endParaRPr>
              <a:solidFill>
                <a:schemeClr val="dk1"/>
              </a:solidFill>
            </a:endParaRPr>
          </a:p>
          <a:p>
            <a:pPr indent="0" lvl="0" marL="0" rtl="0" algn="l">
              <a:spcBef>
                <a:spcPts val="0"/>
              </a:spcBef>
              <a:spcAft>
                <a:spcPts val="0"/>
              </a:spcAft>
              <a:buNone/>
            </a:pPr>
            <a:r>
              <a:rPr lang="fr-CA">
                <a:solidFill>
                  <a:schemeClr val="dk1"/>
                </a:solidFill>
              </a:rPr>
              <a:t>Situation 3: Non, ce serait plutôt une situation normale </a:t>
            </a:r>
            <a:endParaRPr>
              <a:solidFill>
                <a:schemeClr val="dk1"/>
              </a:solidFill>
            </a:endParaRPr>
          </a:p>
          <a:p>
            <a:pPr indent="0" lvl="0" marL="0" rtl="0" algn="l">
              <a:spcBef>
                <a:spcPts val="0"/>
              </a:spcBef>
              <a:spcAft>
                <a:spcPts val="0"/>
              </a:spcAft>
              <a:buNone/>
            </a:pPr>
            <a:r>
              <a:rPr lang="fr-CA">
                <a:solidFill>
                  <a:schemeClr val="dk1"/>
                </a:solidFill>
              </a:rPr>
              <a:t>Situation 4: Non, ce serait plutôt de l’âgisme</a:t>
            </a:r>
            <a:endParaRPr>
              <a:solidFill>
                <a:schemeClr val="dk1"/>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0" name="Shape 1520"/>
        <p:cNvGrpSpPr/>
        <p:nvPr/>
      </p:nvGrpSpPr>
      <p:grpSpPr>
        <a:xfrm>
          <a:off x="0" y="0"/>
          <a:ext cx="0" cy="0"/>
          <a:chOff x="0" y="0"/>
          <a:chExt cx="0" cy="0"/>
        </a:xfrm>
      </p:grpSpPr>
      <p:sp>
        <p:nvSpPr>
          <p:cNvPr id="1521" name="Google Shape;1521;g3577e3bec6f_0_25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2" name="Google Shape;1522;g3577e3bec6f_0_25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a:solidFill>
                  <a:schemeClr val="dk1"/>
                </a:solidFill>
              </a:rPr>
              <a:t>Annie</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b="1" lang="fr-CA">
                <a:solidFill>
                  <a:schemeClr val="dk1"/>
                </a:solidFill>
              </a:rPr>
              <a:t>Dégager des caractéristiques</a:t>
            </a:r>
            <a:r>
              <a:rPr lang="fr-CA">
                <a:solidFill>
                  <a:schemeClr val="dk1"/>
                </a:solidFill>
              </a:rPr>
              <a:t> des relations entre des personnes, des groupes ou des institutions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Prendre de </a:t>
            </a:r>
            <a:r>
              <a:rPr b="1" lang="fr-CA">
                <a:solidFill>
                  <a:schemeClr val="dk1"/>
                </a:solidFill>
              </a:rPr>
              <a:t>vraies images</a:t>
            </a:r>
            <a:endParaRPr b="1">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b="1" lang="fr-CA">
                <a:solidFill>
                  <a:schemeClr val="dk1"/>
                </a:solidFill>
              </a:rPr>
              <a:t>Partir de la situation des footeuses : </a:t>
            </a:r>
            <a:endParaRPr b="1">
              <a:solidFill>
                <a:schemeClr val="dk1"/>
              </a:solidFill>
            </a:endParaRPr>
          </a:p>
          <a:p>
            <a:pPr indent="-298450" lvl="0" marL="457200" rtl="0" algn="l">
              <a:spcBef>
                <a:spcPts val="0"/>
              </a:spcBef>
              <a:spcAft>
                <a:spcPts val="0"/>
              </a:spcAft>
              <a:buClr>
                <a:schemeClr val="dk1"/>
              </a:buClr>
              <a:buSzPts val="1100"/>
              <a:buChar char="-"/>
            </a:pPr>
            <a:r>
              <a:rPr b="1" lang="fr-CA">
                <a:solidFill>
                  <a:schemeClr val="dk1"/>
                </a:solidFill>
              </a:rPr>
              <a:t>Qui est concerné dans cette situation ?</a:t>
            </a:r>
            <a:endParaRPr b="1">
              <a:solidFill>
                <a:schemeClr val="dk1"/>
              </a:solidFill>
            </a:endParaRPr>
          </a:p>
          <a:p>
            <a:pPr indent="-298450" lvl="0" marL="457200" rtl="0" algn="l">
              <a:spcBef>
                <a:spcPts val="0"/>
              </a:spcBef>
              <a:spcAft>
                <a:spcPts val="0"/>
              </a:spcAft>
              <a:buClr>
                <a:schemeClr val="dk1"/>
              </a:buClr>
              <a:buSzPts val="1100"/>
              <a:buChar char="-"/>
            </a:pPr>
            <a:r>
              <a:rPr b="1" lang="fr-CA">
                <a:solidFill>
                  <a:schemeClr val="dk1"/>
                </a:solidFill>
              </a:rPr>
              <a:t>Qui décide du salaire ?</a:t>
            </a:r>
            <a:endParaRPr b="1">
              <a:solidFill>
                <a:schemeClr val="dk1"/>
              </a:solidFill>
            </a:endParaRPr>
          </a:p>
          <a:p>
            <a:pPr indent="-298450" lvl="0" marL="457200" rtl="0" algn="l">
              <a:spcBef>
                <a:spcPts val="0"/>
              </a:spcBef>
              <a:spcAft>
                <a:spcPts val="0"/>
              </a:spcAft>
              <a:buClr>
                <a:schemeClr val="dk1"/>
              </a:buClr>
              <a:buSzPts val="1100"/>
              <a:buChar char="-"/>
            </a:pPr>
            <a:r>
              <a:rPr b="1" lang="fr-CA">
                <a:solidFill>
                  <a:schemeClr val="dk1"/>
                </a:solidFill>
              </a:rPr>
              <a:t>Sur quoi est basée la masse salariale des équipes ? (les fans)</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b="1" lang="fr-CA">
                <a:solidFill>
                  <a:schemeClr val="dk1"/>
                </a:solidFill>
              </a:rPr>
              <a:t>Utiliser les statistiques en place (et en ajouter au besoin) pour venir caractériser les relations une à la fois : </a:t>
            </a:r>
            <a:endParaRPr b="1">
              <a:solidFill>
                <a:schemeClr val="dk1"/>
              </a:solidFill>
            </a:endParaRPr>
          </a:p>
          <a:p>
            <a:pPr indent="-298450" lvl="0" marL="457200" rtl="0" algn="l">
              <a:spcBef>
                <a:spcPts val="0"/>
              </a:spcBef>
              <a:spcAft>
                <a:spcPts val="0"/>
              </a:spcAft>
              <a:buClr>
                <a:schemeClr val="dk1"/>
              </a:buClr>
              <a:buSzPts val="1100"/>
              <a:buChar char="-"/>
            </a:pPr>
            <a:r>
              <a:rPr b="1" lang="fr-CA">
                <a:solidFill>
                  <a:schemeClr val="dk1"/>
                </a:solidFill>
              </a:rPr>
              <a:t>Homme-femme (quelle statistique vient montrer quelle caratéristiques)</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b="1" lang="fr-CA">
                <a:solidFill>
                  <a:schemeClr val="dk1"/>
                </a:solidFill>
              </a:rPr>
              <a:t>Ou poser la question : prouve-moi que c’est une relation inégalitaire</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b="1" lang="fr-CA">
                <a:solidFill>
                  <a:schemeClr val="dk1"/>
                </a:solidFill>
              </a:rPr>
              <a:t>En bilan des apprentissage, revenir vers eux : </a:t>
            </a:r>
            <a:br>
              <a:rPr b="1" lang="fr-CA">
                <a:solidFill>
                  <a:schemeClr val="dk1"/>
                </a:solidFill>
              </a:rPr>
            </a:br>
            <a:r>
              <a:rPr lang="fr-CA">
                <a:solidFill>
                  <a:schemeClr val="dk1"/>
                </a:solidFill>
              </a:rPr>
              <a:t>Les élèves abordent les notions de droit et de liberté pour comprendre leurs droits en tant que personnes ou que membres d’un groupe (par exemple celui des enfants) et réfléchir aux formes de discrimination interdites, dont celles liées au sexe, au genre ou à l’orientation sexuelle.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fr-CA" sz="1000">
                <a:solidFill>
                  <a:schemeClr val="dk1"/>
                </a:solidFill>
                <a:latin typeface="Montserrat"/>
                <a:ea typeface="Montserrat"/>
                <a:cs typeface="Montserrat"/>
                <a:sym typeface="Montserrat"/>
              </a:rPr>
              <a:t>Voici des exemples de ce que peuvent contenir tes constats :</a:t>
            </a:r>
            <a:r>
              <a:rPr lang="fr-CA" sz="1000">
                <a:solidFill>
                  <a:schemeClr val="dk1"/>
                </a:solidFill>
                <a:latin typeface="Montserrat"/>
                <a:ea typeface="Montserrat"/>
                <a:cs typeface="Montserrat"/>
                <a:sym typeface="Montserrat"/>
              </a:rPr>
              <a:t> </a:t>
            </a:r>
            <a:endParaRPr sz="1000">
              <a:solidFill>
                <a:schemeClr val="dk1"/>
              </a:solidFill>
              <a:latin typeface="Montserrat"/>
              <a:ea typeface="Montserrat"/>
              <a:cs typeface="Montserrat"/>
              <a:sym typeface="Montserrat"/>
            </a:endParaRPr>
          </a:p>
          <a:p>
            <a:pPr indent="-153499" lvl="0" marL="269999" rtl="0" algn="l">
              <a:spcBef>
                <a:spcPts val="1000"/>
              </a:spcBef>
              <a:spcAft>
                <a:spcPts val="0"/>
              </a:spcAft>
              <a:buClr>
                <a:schemeClr val="dk1"/>
              </a:buClr>
              <a:buSzPts val="1000"/>
              <a:buFont typeface="Montserrat"/>
              <a:buChar char="●"/>
            </a:pPr>
            <a:r>
              <a:rPr lang="fr-CA" sz="1000">
                <a:solidFill>
                  <a:schemeClr val="dk1"/>
                </a:solidFill>
                <a:latin typeface="Montserrat"/>
                <a:ea typeface="Montserrat"/>
                <a:cs typeface="Montserrat"/>
                <a:sym typeface="Montserrat"/>
              </a:rPr>
              <a:t>ce qui est commun à plusieurs groupes ou personnes quant à la réalité culturelle ;</a:t>
            </a:r>
            <a:endParaRPr sz="1000">
              <a:solidFill>
                <a:schemeClr val="dk1"/>
              </a:solidFill>
              <a:latin typeface="Montserrat"/>
              <a:ea typeface="Montserrat"/>
              <a:cs typeface="Montserrat"/>
              <a:sym typeface="Montserrat"/>
            </a:endParaRPr>
          </a:p>
          <a:p>
            <a:pPr indent="-153499" lvl="0" marL="269999" rtl="0" algn="l">
              <a:spcBef>
                <a:spcPts val="1000"/>
              </a:spcBef>
              <a:spcAft>
                <a:spcPts val="0"/>
              </a:spcAft>
              <a:buClr>
                <a:schemeClr val="dk1"/>
              </a:buClr>
              <a:buSzPts val="1000"/>
              <a:buFont typeface="Montserrat"/>
              <a:buChar char="●"/>
            </a:pPr>
            <a:r>
              <a:rPr lang="fr-CA" sz="1000">
                <a:solidFill>
                  <a:schemeClr val="dk1"/>
                </a:solidFill>
                <a:latin typeface="Montserrat"/>
                <a:ea typeface="Montserrat"/>
                <a:cs typeface="Montserrat"/>
                <a:sym typeface="Montserrat"/>
              </a:rPr>
              <a:t>ce qui varie beaucoup ou ce qui se ressemble ;</a:t>
            </a:r>
            <a:endParaRPr sz="1000">
              <a:solidFill>
                <a:schemeClr val="dk1"/>
              </a:solidFill>
              <a:latin typeface="Montserrat"/>
              <a:ea typeface="Montserrat"/>
              <a:cs typeface="Montserrat"/>
              <a:sym typeface="Montserrat"/>
            </a:endParaRPr>
          </a:p>
          <a:p>
            <a:pPr indent="-153499" lvl="0" marL="269999" rtl="0" algn="l">
              <a:spcBef>
                <a:spcPts val="1000"/>
              </a:spcBef>
              <a:spcAft>
                <a:spcPts val="0"/>
              </a:spcAft>
              <a:buClr>
                <a:schemeClr val="dk1"/>
              </a:buClr>
              <a:buSzPts val="1000"/>
              <a:buFont typeface="Montserrat"/>
              <a:buChar char="●"/>
            </a:pPr>
            <a:r>
              <a:rPr lang="fr-CA" sz="1000">
                <a:solidFill>
                  <a:schemeClr val="dk1"/>
                </a:solidFill>
                <a:latin typeface="Montserrat"/>
                <a:ea typeface="Montserrat"/>
                <a:cs typeface="Montserrat"/>
                <a:sym typeface="Montserrat"/>
              </a:rPr>
              <a:t>une observation sur les relations sociales (types, dynamiques, structures sociales, etc.) ;</a:t>
            </a:r>
            <a:endParaRPr sz="1000">
              <a:solidFill>
                <a:schemeClr val="dk1"/>
              </a:solidFill>
              <a:latin typeface="Montserrat"/>
              <a:ea typeface="Montserrat"/>
              <a:cs typeface="Montserrat"/>
              <a:sym typeface="Montserrat"/>
            </a:endParaRPr>
          </a:p>
          <a:p>
            <a:pPr indent="-153499" lvl="0" marL="269999" rtl="0" algn="l">
              <a:spcBef>
                <a:spcPts val="1000"/>
              </a:spcBef>
              <a:spcAft>
                <a:spcPts val="0"/>
              </a:spcAft>
              <a:buClr>
                <a:schemeClr val="dk1"/>
              </a:buClr>
              <a:buSzPts val="1000"/>
              <a:buFont typeface="Montserrat"/>
              <a:buChar char="●"/>
            </a:pPr>
            <a:r>
              <a:rPr lang="fr-CA" sz="1000">
                <a:solidFill>
                  <a:schemeClr val="dk1"/>
                </a:solidFill>
                <a:latin typeface="Montserrat"/>
                <a:ea typeface="Montserrat"/>
                <a:cs typeface="Montserrat"/>
                <a:sym typeface="Montserrat"/>
              </a:rPr>
              <a:t>une ou plusieurs statistiques ou faits qui aident à comprendre quelque chose ;</a:t>
            </a:r>
            <a:endParaRPr sz="1000">
              <a:solidFill>
                <a:schemeClr val="dk1"/>
              </a:solidFill>
              <a:latin typeface="Montserrat"/>
              <a:ea typeface="Montserrat"/>
              <a:cs typeface="Montserrat"/>
              <a:sym typeface="Montserrat"/>
            </a:endParaRPr>
          </a:p>
          <a:p>
            <a:pPr indent="-153499" lvl="0" marL="269999" rtl="0" algn="l">
              <a:spcBef>
                <a:spcPts val="1000"/>
              </a:spcBef>
              <a:spcAft>
                <a:spcPts val="0"/>
              </a:spcAft>
              <a:buClr>
                <a:schemeClr val="dk1"/>
              </a:buClr>
              <a:buSzPts val="1000"/>
              <a:buFont typeface="Montserrat"/>
              <a:buChar char="●"/>
            </a:pPr>
            <a:r>
              <a:rPr lang="fr-CA" sz="1000">
                <a:solidFill>
                  <a:schemeClr val="dk1"/>
                </a:solidFill>
                <a:latin typeface="Montserrat"/>
                <a:ea typeface="Montserrat"/>
                <a:cs typeface="Montserrat"/>
                <a:sym typeface="Montserrat"/>
              </a:rPr>
              <a:t>une référence à un ou plusieurs comportements humains ;</a:t>
            </a:r>
            <a:endParaRPr sz="1000">
              <a:solidFill>
                <a:schemeClr val="dk1"/>
              </a:solidFill>
              <a:latin typeface="Montserrat"/>
              <a:ea typeface="Montserrat"/>
              <a:cs typeface="Montserrat"/>
              <a:sym typeface="Montserrat"/>
            </a:endParaRPr>
          </a:p>
          <a:p>
            <a:pPr indent="-153499" lvl="0" marL="269999" rtl="0" algn="l">
              <a:spcBef>
                <a:spcPts val="1000"/>
              </a:spcBef>
              <a:spcAft>
                <a:spcPts val="0"/>
              </a:spcAft>
              <a:buClr>
                <a:schemeClr val="dk1"/>
              </a:buClr>
              <a:buSzPts val="1000"/>
              <a:buFont typeface="Montserrat"/>
              <a:buChar char="●"/>
            </a:pPr>
            <a:r>
              <a:rPr lang="fr-CA" sz="1000">
                <a:solidFill>
                  <a:schemeClr val="dk1"/>
                </a:solidFill>
                <a:latin typeface="Montserrat"/>
                <a:ea typeface="Montserrat"/>
                <a:cs typeface="Montserrat"/>
                <a:sym typeface="Montserrat"/>
              </a:rPr>
              <a:t>une grande tendance qui se dégage de ton analyse ;</a:t>
            </a:r>
            <a:endParaRPr sz="1000">
              <a:solidFill>
                <a:schemeClr val="dk1"/>
              </a:solidFill>
              <a:latin typeface="Montserrat"/>
              <a:ea typeface="Montserrat"/>
              <a:cs typeface="Montserrat"/>
              <a:sym typeface="Montserrat"/>
            </a:endParaRPr>
          </a:p>
          <a:p>
            <a:pPr indent="-153499" lvl="0" marL="269999" rtl="0" algn="l">
              <a:spcBef>
                <a:spcPts val="1000"/>
              </a:spcBef>
              <a:spcAft>
                <a:spcPts val="0"/>
              </a:spcAft>
              <a:buClr>
                <a:schemeClr val="dk1"/>
              </a:buClr>
              <a:buSzPts val="1000"/>
              <a:buFont typeface="Montserrat"/>
              <a:buChar char="●"/>
            </a:pPr>
            <a:r>
              <a:rPr lang="fr-CA" sz="1000">
                <a:solidFill>
                  <a:schemeClr val="dk1"/>
                </a:solidFill>
                <a:latin typeface="Montserrat"/>
                <a:ea typeface="Montserrat"/>
                <a:cs typeface="Montserrat"/>
                <a:sym typeface="Montserrat"/>
              </a:rPr>
              <a:t>un lien de cause à effet entre des phénomènes observés ;</a:t>
            </a:r>
            <a:endParaRPr sz="1000">
              <a:solidFill>
                <a:schemeClr val="dk1"/>
              </a:solidFill>
              <a:latin typeface="Montserrat"/>
              <a:ea typeface="Montserrat"/>
              <a:cs typeface="Montserrat"/>
              <a:sym typeface="Montserrat"/>
            </a:endParaRPr>
          </a:p>
          <a:p>
            <a:pPr indent="-153499" lvl="0" marL="269999" rtl="0" algn="l">
              <a:spcBef>
                <a:spcPts val="1000"/>
              </a:spcBef>
              <a:spcAft>
                <a:spcPts val="0"/>
              </a:spcAft>
              <a:buClr>
                <a:schemeClr val="dk1"/>
              </a:buClr>
              <a:buSzPts val="1000"/>
              <a:buFont typeface="Montserrat"/>
              <a:buChar char="●"/>
            </a:pPr>
            <a:r>
              <a:rPr lang="fr-CA" sz="1000">
                <a:solidFill>
                  <a:schemeClr val="dk1"/>
                </a:solidFill>
                <a:latin typeface="Montserrat"/>
                <a:ea typeface="Montserrat"/>
                <a:cs typeface="Montserrat"/>
                <a:sym typeface="Montserrat"/>
              </a:rPr>
              <a:t>etc</a:t>
            </a:r>
            <a:endParaRPr>
              <a:solidFill>
                <a:schemeClr val="dk1"/>
              </a:solidFill>
            </a:endParaRPr>
          </a:p>
          <a:p>
            <a:pPr indent="0" lvl="0" marL="0" rtl="0" algn="l">
              <a:spcBef>
                <a:spcPts val="100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7" name="Shape 1547"/>
        <p:cNvGrpSpPr/>
        <p:nvPr/>
      </p:nvGrpSpPr>
      <p:grpSpPr>
        <a:xfrm>
          <a:off x="0" y="0"/>
          <a:ext cx="0" cy="0"/>
          <a:chOff x="0" y="0"/>
          <a:chExt cx="0" cy="0"/>
        </a:xfrm>
      </p:grpSpPr>
      <p:sp>
        <p:nvSpPr>
          <p:cNvPr id="1548" name="Google Shape;1548;g3577e3bec6f_0_42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9" name="Google Shape;1549;g3577e3bec6f_0_4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rgbClr val="00FF00"/>
                </a:highlight>
              </a:rPr>
              <a:t>David</a:t>
            </a:r>
            <a:endParaRPr/>
          </a:p>
          <a:p>
            <a:pPr indent="0" lvl="0" marL="0" rtl="0" algn="l">
              <a:spcBef>
                <a:spcPts val="0"/>
              </a:spcBef>
              <a:spcAft>
                <a:spcPts val="0"/>
              </a:spcAft>
              <a:buNone/>
            </a:pPr>
            <a:r>
              <a:rPr lang="fr-CA" u="sng">
                <a:solidFill>
                  <a:schemeClr val="hlink"/>
                </a:solidFill>
                <a:hlinkClick r:id="rId2"/>
              </a:rPr>
              <a:t>https://lactualite.com/societe/etats-unis-calcul-mcdonalds-aw/</a:t>
            </a:r>
            <a:r>
              <a:rPr lang="fr-CA"/>
              <a:t> </a:t>
            </a:r>
            <a:endParaRPr/>
          </a:p>
          <a:p>
            <a:pPr indent="0" lvl="0" marL="0" rtl="0" algn="l">
              <a:spcBef>
                <a:spcPts val="0"/>
              </a:spcBef>
              <a:spcAft>
                <a:spcPts val="0"/>
              </a:spcAft>
              <a:buNone/>
            </a:pPr>
            <a:r>
              <a:t/>
            </a:r>
            <a:endParaRPr/>
          </a:p>
          <a:p>
            <a:pPr indent="0" lvl="0" marL="1625600" marR="1625600" rtl="0" algn="l">
              <a:lnSpc>
                <a:spcPct val="115000"/>
              </a:lnSpc>
              <a:spcBef>
                <a:spcPts val="0"/>
              </a:spcBef>
              <a:spcAft>
                <a:spcPts val="0"/>
              </a:spcAft>
              <a:buClr>
                <a:schemeClr val="dk1"/>
              </a:buClr>
              <a:buSzPts val="1100"/>
              <a:buFont typeface="Arial"/>
              <a:buNone/>
            </a:pPr>
            <a:r>
              <a:rPr lang="fr-CA" sz="1350">
                <a:solidFill>
                  <a:srgbClr val="212529"/>
                </a:solidFill>
                <a:highlight>
                  <a:srgbClr val="FFFFFF"/>
                </a:highlight>
                <a:latin typeface="Lora"/>
                <a:ea typeface="Lora"/>
                <a:cs typeface="Lora"/>
                <a:sym typeface="Lora"/>
              </a:rPr>
              <a:t>À l’époque, pour concurrencer le quart de livre de McDonald’s, le restaurant A&amp;W a lancé un nouveau hamburger, le tiers de livre. Coûtant moins cher que le sandwich rival et offrant plus de viande, le tiers de livre semblait partie pour la gloire, d’autant qu’il obtenait de meilleurs résultats aux tests gustatifs des consommateurs. Et pourtant, les clients l’ont snobé.</a:t>
            </a:r>
            <a:endParaRPr sz="1350">
              <a:solidFill>
                <a:srgbClr val="212529"/>
              </a:solidFill>
              <a:highlight>
                <a:srgbClr val="FFFFFF"/>
              </a:highlight>
              <a:latin typeface="Lora"/>
              <a:ea typeface="Lora"/>
              <a:cs typeface="Lora"/>
              <a:sym typeface="Lora"/>
            </a:endParaRPr>
          </a:p>
          <a:p>
            <a:pPr indent="0" lvl="0" marL="0" rtl="0" algn="l">
              <a:lnSpc>
                <a:spcPct val="115000"/>
              </a:lnSpc>
              <a:spcBef>
                <a:spcPts val="18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6" name="Shape 1556"/>
        <p:cNvGrpSpPr/>
        <p:nvPr/>
      </p:nvGrpSpPr>
      <p:grpSpPr>
        <a:xfrm>
          <a:off x="0" y="0"/>
          <a:ext cx="0" cy="0"/>
          <a:chOff x="0" y="0"/>
          <a:chExt cx="0" cy="0"/>
        </a:xfrm>
      </p:grpSpPr>
      <p:sp>
        <p:nvSpPr>
          <p:cNvPr id="1557" name="Google Shape;1557;g3577e3bec6f_0_42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8" name="Google Shape;1558;g3577e3bec6f_0_4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David</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6" name="Shape 1596"/>
        <p:cNvGrpSpPr/>
        <p:nvPr/>
      </p:nvGrpSpPr>
      <p:grpSpPr>
        <a:xfrm>
          <a:off x="0" y="0"/>
          <a:ext cx="0" cy="0"/>
          <a:chOff x="0" y="0"/>
          <a:chExt cx="0" cy="0"/>
        </a:xfrm>
      </p:grpSpPr>
      <p:sp>
        <p:nvSpPr>
          <p:cNvPr id="1597" name="Google Shape;1597;g3577e3bec6f_0_43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8" name="Google Shape;1598;g3577e3bec6f_0_4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David</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9" name="Shape 1609"/>
        <p:cNvGrpSpPr/>
        <p:nvPr/>
      </p:nvGrpSpPr>
      <p:grpSpPr>
        <a:xfrm>
          <a:off x="0" y="0"/>
          <a:ext cx="0" cy="0"/>
          <a:chOff x="0" y="0"/>
          <a:chExt cx="0" cy="0"/>
        </a:xfrm>
      </p:grpSpPr>
      <p:sp>
        <p:nvSpPr>
          <p:cNvPr id="1610" name="Google Shape;1610;g3577e3bec6f_0_43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1" name="Google Shape;1611;g3577e3bec6f_0_43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sz="1200">
                <a:solidFill>
                  <a:srgbClr val="3F5A42"/>
                </a:solidFill>
                <a:latin typeface="Nanum Gothic"/>
                <a:ea typeface="Nanum Gothic"/>
                <a:cs typeface="Nanum Gothic"/>
                <a:sym typeface="Nanum Gothic"/>
              </a:rPr>
              <a:t>Marie_josée </a:t>
            </a:r>
            <a:endParaRPr sz="1200">
              <a:solidFill>
                <a:srgbClr val="3F5A42"/>
              </a:solidFill>
              <a:latin typeface="Nanum Gothic"/>
              <a:ea typeface="Nanum Gothic"/>
              <a:cs typeface="Nanum Gothic"/>
              <a:sym typeface="Nanum Gothic"/>
            </a:endParaRPr>
          </a:p>
          <a:p>
            <a:pPr indent="0" lvl="0" marL="0" rtl="0" algn="l">
              <a:spcBef>
                <a:spcPts val="0"/>
              </a:spcBef>
              <a:spcAft>
                <a:spcPts val="0"/>
              </a:spcAft>
              <a:buClr>
                <a:schemeClr val="dk1"/>
              </a:buClr>
              <a:buSzPts val="1100"/>
              <a:buFont typeface="Arial"/>
              <a:buNone/>
            </a:pPr>
            <a:r>
              <a:t/>
            </a:r>
            <a:endParaRPr sz="1200">
              <a:solidFill>
                <a:srgbClr val="3F5A42"/>
              </a:solidFill>
              <a:latin typeface="Nanum Gothic"/>
              <a:ea typeface="Nanum Gothic"/>
              <a:cs typeface="Nanum Gothic"/>
              <a:sym typeface="Nanum Gothic"/>
            </a:endParaRPr>
          </a:p>
          <a:p>
            <a:pPr indent="0" lvl="0" marL="0" rtl="0" algn="l">
              <a:spcBef>
                <a:spcPts val="0"/>
              </a:spcBef>
              <a:spcAft>
                <a:spcPts val="0"/>
              </a:spcAft>
              <a:buClr>
                <a:schemeClr val="dk1"/>
              </a:buClr>
              <a:buSzPts val="1100"/>
              <a:buFont typeface="Arial"/>
              <a:buNone/>
            </a:pPr>
            <a:r>
              <a:rPr lang="fr-CA" sz="1200">
                <a:solidFill>
                  <a:srgbClr val="3F5A42"/>
                </a:solidFill>
                <a:latin typeface="Nanum Gothic"/>
                <a:ea typeface="Nanum Gothic"/>
                <a:cs typeface="Nanum Gothic"/>
                <a:sym typeface="Nanum Gothic"/>
              </a:rPr>
              <a:t>Durée variable (3 à 6 périodes) selon:</a:t>
            </a:r>
            <a:endParaRPr sz="1200">
              <a:solidFill>
                <a:srgbClr val="3F5A42"/>
              </a:solidFill>
              <a:latin typeface="Nanum Gothic"/>
              <a:ea typeface="Nanum Gothic"/>
              <a:cs typeface="Nanum Gothic"/>
              <a:sym typeface="Nanum Gothic"/>
            </a:endParaRPr>
          </a:p>
          <a:p>
            <a:pPr indent="-304800" lvl="0" marL="457200" rtl="0" algn="l">
              <a:spcBef>
                <a:spcPts val="0"/>
              </a:spcBef>
              <a:spcAft>
                <a:spcPts val="0"/>
              </a:spcAft>
              <a:buClr>
                <a:srgbClr val="3F5A42"/>
              </a:buClr>
              <a:buSzPts val="1200"/>
              <a:buFont typeface="Nanum Gothic"/>
              <a:buChar char="●"/>
            </a:pPr>
            <a:r>
              <a:rPr lang="fr-CA" sz="1200">
                <a:solidFill>
                  <a:srgbClr val="3F5A42"/>
                </a:solidFill>
                <a:latin typeface="Nanum Gothic"/>
                <a:ea typeface="Nanum Gothic"/>
                <a:cs typeface="Nanum Gothic"/>
                <a:sym typeface="Nanum Gothic"/>
              </a:rPr>
              <a:t>Nombre de défis réalisés</a:t>
            </a:r>
            <a:endParaRPr sz="1200">
              <a:solidFill>
                <a:srgbClr val="3F5A42"/>
              </a:solidFill>
              <a:latin typeface="Nanum Gothic"/>
              <a:ea typeface="Nanum Gothic"/>
              <a:cs typeface="Nanum Gothic"/>
              <a:sym typeface="Nanum Gothic"/>
            </a:endParaRPr>
          </a:p>
          <a:p>
            <a:pPr indent="-304800" lvl="0" marL="457200" rtl="0" algn="l">
              <a:spcBef>
                <a:spcPts val="0"/>
              </a:spcBef>
              <a:spcAft>
                <a:spcPts val="0"/>
              </a:spcAft>
              <a:buClr>
                <a:srgbClr val="3F5A42"/>
              </a:buClr>
              <a:buSzPts val="1200"/>
              <a:buFont typeface="Nanum Gothic"/>
              <a:buChar char="●"/>
            </a:pPr>
            <a:r>
              <a:rPr lang="fr-CA" sz="1200">
                <a:solidFill>
                  <a:srgbClr val="3F5A42"/>
                </a:solidFill>
                <a:latin typeface="Nanum Gothic"/>
                <a:ea typeface="Nanum Gothic"/>
                <a:cs typeface="Nanum Gothic"/>
                <a:sym typeface="Nanum Gothic"/>
              </a:rPr>
              <a:t>Usage des tableurs ou non</a:t>
            </a:r>
            <a:endParaRPr sz="1200">
              <a:solidFill>
                <a:srgbClr val="3F5A42"/>
              </a:solidFill>
              <a:latin typeface="Nanum Gothic"/>
              <a:ea typeface="Nanum Gothic"/>
              <a:cs typeface="Nanum Gothic"/>
              <a:sym typeface="Nanum Gothic"/>
            </a:endParaRPr>
          </a:p>
          <a:p>
            <a:pPr indent="-304800" lvl="0" marL="457200" rtl="0" algn="l">
              <a:spcBef>
                <a:spcPts val="0"/>
              </a:spcBef>
              <a:spcAft>
                <a:spcPts val="0"/>
              </a:spcAft>
              <a:buClr>
                <a:srgbClr val="3F5A42"/>
              </a:buClr>
              <a:buSzPts val="1200"/>
              <a:buFont typeface="Nanum Gothic"/>
              <a:buChar char="●"/>
            </a:pPr>
            <a:r>
              <a:rPr lang="fr-CA" sz="1200">
                <a:solidFill>
                  <a:srgbClr val="3F5A42"/>
                </a:solidFill>
                <a:latin typeface="Nanum Gothic"/>
                <a:ea typeface="Nanum Gothic"/>
                <a:cs typeface="Nanum Gothic"/>
                <a:sym typeface="Nanum Gothic"/>
              </a:rPr>
              <a:t>Initiation aux tableurs</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2" name="Shape 1622"/>
        <p:cNvGrpSpPr/>
        <p:nvPr/>
      </p:nvGrpSpPr>
      <p:grpSpPr>
        <a:xfrm>
          <a:off x="0" y="0"/>
          <a:ext cx="0" cy="0"/>
          <a:chOff x="0" y="0"/>
          <a:chExt cx="0" cy="0"/>
        </a:xfrm>
      </p:grpSpPr>
      <p:sp>
        <p:nvSpPr>
          <p:cNvPr id="1623" name="Google Shape;1623;g3577e3bec6f_0_44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4" name="Google Shape;1624;g3577e3bec6f_0_4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MJosée</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2" name="Shape 1642"/>
        <p:cNvGrpSpPr/>
        <p:nvPr/>
      </p:nvGrpSpPr>
      <p:grpSpPr>
        <a:xfrm>
          <a:off x="0" y="0"/>
          <a:ext cx="0" cy="0"/>
          <a:chOff x="0" y="0"/>
          <a:chExt cx="0" cy="0"/>
        </a:xfrm>
      </p:grpSpPr>
      <p:sp>
        <p:nvSpPr>
          <p:cNvPr id="1643" name="Google Shape;1643;g3577e3bec6f_0_4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4" name="Google Shape;1644;g3577e3bec6f_0_4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sz="1200">
                <a:solidFill>
                  <a:srgbClr val="3F5A42"/>
                </a:solidFill>
                <a:latin typeface="Montserrat"/>
                <a:ea typeface="Montserrat"/>
                <a:cs typeface="Montserrat"/>
                <a:sym typeface="Montserrat"/>
              </a:rPr>
              <a:t>David</a:t>
            </a:r>
            <a:endParaRPr sz="1200">
              <a:solidFill>
                <a:srgbClr val="3F5A42"/>
              </a:solidFill>
              <a:latin typeface="Montserrat"/>
              <a:ea typeface="Montserrat"/>
              <a:cs typeface="Montserrat"/>
              <a:sym typeface="Montserrat"/>
            </a:endParaRPr>
          </a:p>
          <a:p>
            <a:pPr indent="0" lvl="0" marL="0" rtl="0" algn="l">
              <a:spcBef>
                <a:spcPts val="0"/>
              </a:spcBef>
              <a:spcAft>
                <a:spcPts val="0"/>
              </a:spcAft>
              <a:buNone/>
            </a:pPr>
            <a:r>
              <a:t/>
            </a:r>
            <a:endParaRPr sz="1200">
              <a:solidFill>
                <a:srgbClr val="3F5A42"/>
              </a:solidFill>
              <a:latin typeface="Montserrat"/>
              <a:ea typeface="Montserrat"/>
              <a:cs typeface="Montserrat"/>
              <a:sym typeface="Montserrat"/>
            </a:endParaRPr>
          </a:p>
          <a:p>
            <a:pPr indent="0" lvl="0" marL="0" rtl="0" algn="l">
              <a:spcBef>
                <a:spcPts val="0"/>
              </a:spcBef>
              <a:spcAft>
                <a:spcPts val="0"/>
              </a:spcAft>
              <a:buNone/>
            </a:pPr>
            <a:r>
              <a:rPr lang="fr-CA" sz="1200">
                <a:solidFill>
                  <a:srgbClr val="3F5A42"/>
                </a:solidFill>
                <a:latin typeface="Montserrat"/>
                <a:ea typeface="Montserrat"/>
                <a:cs typeface="Montserrat"/>
                <a:sym typeface="Montserrat"/>
              </a:rPr>
              <a:t>Question à poser en regardant la vidéo</a:t>
            </a:r>
            <a:endParaRPr sz="1200">
              <a:solidFill>
                <a:srgbClr val="3F5A42"/>
              </a:solidFill>
              <a:latin typeface="Montserrat"/>
              <a:ea typeface="Montserrat"/>
              <a:cs typeface="Montserrat"/>
              <a:sym typeface="Montserrat"/>
            </a:endParaRPr>
          </a:p>
          <a:p>
            <a:pPr indent="0" lvl="0" marL="0" rtl="0" algn="l">
              <a:spcBef>
                <a:spcPts val="0"/>
              </a:spcBef>
              <a:spcAft>
                <a:spcPts val="0"/>
              </a:spcAft>
              <a:buNone/>
            </a:pPr>
            <a:r>
              <a:t/>
            </a:r>
            <a:endParaRPr sz="1200">
              <a:solidFill>
                <a:srgbClr val="3F5A42"/>
              </a:solidFill>
              <a:latin typeface="Montserrat"/>
              <a:ea typeface="Montserrat"/>
              <a:cs typeface="Montserrat"/>
              <a:sym typeface="Montserrat"/>
            </a:endParaRPr>
          </a:p>
          <a:p>
            <a:pPr indent="-304800" lvl="0" marL="457200" rtl="0" algn="l">
              <a:spcBef>
                <a:spcPts val="0"/>
              </a:spcBef>
              <a:spcAft>
                <a:spcPts val="0"/>
              </a:spcAft>
              <a:buClr>
                <a:srgbClr val="3F5A42"/>
              </a:buClr>
              <a:buSzPts val="1200"/>
              <a:buFont typeface="Montserrat"/>
              <a:buChar char="●"/>
            </a:pPr>
            <a:r>
              <a:rPr lang="fr-CA" sz="1200">
                <a:solidFill>
                  <a:srgbClr val="3F5A42"/>
                </a:solidFill>
                <a:latin typeface="Montserrat"/>
                <a:ea typeface="Montserrat"/>
                <a:cs typeface="Montserrat"/>
                <a:sym typeface="Montserrat"/>
              </a:rPr>
              <a:t>À votre avis, en quelle année a été publié cette vidéo?</a:t>
            </a:r>
            <a:endParaRPr sz="1200">
              <a:solidFill>
                <a:srgbClr val="3F5A42"/>
              </a:solidFill>
              <a:latin typeface="Montserrat"/>
              <a:ea typeface="Montserrat"/>
              <a:cs typeface="Montserrat"/>
              <a:sym typeface="Montserrat"/>
            </a:endParaRPr>
          </a:p>
          <a:p>
            <a:pPr indent="-304800" lvl="0" marL="457200" rtl="0" algn="l">
              <a:spcBef>
                <a:spcPts val="1000"/>
              </a:spcBef>
              <a:spcAft>
                <a:spcPts val="0"/>
              </a:spcAft>
              <a:buClr>
                <a:srgbClr val="3F5A42"/>
              </a:buClr>
              <a:buSzPts val="1200"/>
              <a:buFont typeface="Montserrat"/>
              <a:buChar char="●"/>
            </a:pPr>
            <a:r>
              <a:rPr lang="fr-CA" sz="1200">
                <a:solidFill>
                  <a:srgbClr val="3F5A42"/>
                </a:solidFill>
                <a:latin typeface="Montserrat"/>
                <a:ea typeface="Montserrat"/>
                <a:cs typeface="Montserrat"/>
                <a:sym typeface="Montserrat"/>
              </a:rPr>
              <a:t>Est-ce que les choses ont changées depuis?</a:t>
            </a:r>
            <a:endParaRPr sz="1200">
              <a:solidFill>
                <a:srgbClr val="3F5A42"/>
              </a:solidFill>
              <a:latin typeface="Montserrat"/>
              <a:ea typeface="Montserrat"/>
              <a:cs typeface="Montserrat"/>
              <a:sym typeface="Montserrat"/>
            </a:endParaRPr>
          </a:p>
          <a:p>
            <a:pPr indent="-304800" lvl="0" marL="457200" rtl="0" algn="l">
              <a:spcBef>
                <a:spcPts val="1000"/>
              </a:spcBef>
              <a:spcAft>
                <a:spcPts val="0"/>
              </a:spcAft>
              <a:buClr>
                <a:srgbClr val="3F5A42"/>
              </a:buClr>
              <a:buSzPts val="1200"/>
              <a:buFont typeface="Montserrat"/>
              <a:buChar char="●"/>
            </a:pPr>
            <a:r>
              <a:rPr lang="fr-CA" sz="1200">
                <a:solidFill>
                  <a:srgbClr val="3F5A42"/>
                </a:solidFill>
                <a:latin typeface="Montserrat"/>
                <a:ea typeface="Montserrat"/>
                <a:cs typeface="Montserrat"/>
                <a:sym typeface="Montserrat"/>
              </a:rPr>
              <a:t>À quelles questions devrions-nous répondre pour le savoir?</a:t>
            </a:r>
            <a:endParaRPr sz="1200">
              <a:latin typeface="Montserrat"/>
              <a:ea typeface="Montserrat"/>
              <a:cs typeface="Montserrat"/>
              <a:sym typeface="Montserrat"/>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5" name="Shape 1655"/>
        <p:cNvGrpSpPr/>
        <p:nvPr/>
      </p:nvGrpSpPr>
      <p:grpSpPr>
        <a:xfrm>
          <a:off x="0" y="0"/>
          <a:ext cx="0" cy="0"/>
          <a:chOff x="0" y="0"/>
          <a:chExt cx="0" cy="0"/>
        </a:xfrm>
      </p:grpSpPr>
      <p:sp>
        <p:nvSpPr>
          <p:cNvPr id="1656" name="Google Shape;1656;g3577e3bec6f_0_44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7" name="Google Shape;1657;g3577e3bec6f_0_44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Martin</a:t>
            </a:r>
            <a:endParaRPr/>
          </a:p>
          <a:p>
            <a:pPr indent="0" lvl="0" marL="0" rtl="0" algn="l">
              <a:spcBef>
                <a:spcPts val="0"/>
              </a:spcBef>
              <a:spcAft>
                <a:spcPts val="0"/>
              </a:spcAft>
              <a:buNone/>
            </a:pPr>
            <a:r>
              <a:rPr lang="fr-CA"/>
              <a:t>Pour le défi #1, il y a plusieurs modalités possibles.</a:t>
            </a:r>
            <a:endParaRPr/>
          </a:p>
          <a:p>
            <a:pPr indent="-298450" lvl="0" marL="457200" rtl="0" algn="l">
              <a:spcBef>
                <a:spcPts val="0"/>
              </a:spcBef>
              <a:spcAft>
                <a:spcPts val="0"/>
              </a:spcAft>
              <a:buSzPts val="1100"/>
              <a:buAutoNum type="arabicPeriod"/>
            </a:pPr>
            <a:r>
              <a:rPr lang="fr-CA"/>
              <a:t>Calculs faits papier/crayon/calculatrice (en priorisant les scénarios sans financement)</a:t>
            </a:r>
            <a:endParaRPr/>
          </a:p>
          <a:p>
            <a:pPr indent="0" lvl="0" marL="914400" rtl="0" algn="l">
              <a:spcBef>
                <a:spcPts val="0"/>
              </a:spcBef>
              <a:spcAft>
                <a:spcPts val="0"/>
              </a:spcAft>
              <a:buNone/>
            </a:pPr>
            <a:r>
              <a:rPr lang="fr-CA"/>
              <a:t>*dans cette modalité, montrer aux élèves à partir des tableurs/simulateurs l’impact si un financement. </a:t>
            </a:r>
            <a:endParaRPr/>
          </a:p>
          <a:p>
            <a:pPr indent="-298450" lvl="0" marL="457200" rtl="0" algn="l">
              <a:spcBef>
                <a:spcPts val="0"/>
              </a:spcBef>
              <a:spcAft>
                <a:spcPts val="0"/>
              </a:spcAft>
              <a:buSzPts val="1100"/>
              <a:buAutoNum type="arabicPeriod"/>
            </a:pPr>
            <a:r>
              <a:rPr lang="fr-CA"/>
              <a:t>Tableur avec les formules préprogrammées, mais à utiliser pour valider les calculs effectués</a:t>
            </a:r>
            <a:endParaRPr/>
          </a:p>
          <a:p>
            <a:pPr indent="-298450" lvl="0" marL="457200" rtl="0" algn="l">
              <a:spcBef>
                <a:spcPts val="0"/>
              </a:spcBef>
              <a:spcAft>
                <a:spcPts val="0"/>
              </a:spcAft>
              <a:buSzPts val="1100"/>
              <a:buAutoNum type="arabicPeriod"/>
            </a:pPr>
            <a:r>
              <a:rPr lang="fr-CA"/>
              <a:t>Tableur sans formules à partir duquel on demande aux élèves de générer les formules appropriées</a:t>
            </a:r>
            <a:endParaRPr/>
          </a:p>
          <a:p>
            <a:pPr indent="-298450" lvl="0" marL="457200" rtl="0" algn="l">
              <a:spcBef>
                <a:spcPts val="0"/>
              </a:spcBef>
              <a:spcAft>
                <a:spcPts val="0"/>
              </a:spcAft>
              <a:buSzPts val="1100"/>
              <a:buAutoNum type="arabicPeriod"/>
            </a:pPr>
            <a:r>
              <a:rPr lang="fr-CA"/>
              <a:t>Tableur complètement vierge. </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Guide d’utilisation des tableurs: </a:t>
            </a:r>
            <a:r>
              <a:rPr lang="fr-CA" u="sng">
                <a:solidFill>
                  <a:schemeClr val="hlink"/>
                </a:solidFill>
                <a:hlinkClick r:id="rId2"/>
              </a:rPr>
              <a:t>https://docs.google.com/presentation/d/1vr4IorDaa03vx-YPpaFAu3SfaSIN6Jt38ax4ygHsiH4/edit#slide=id.g2d2f967c97a_0_297</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fr-CA">
                <a:solidFill>
                  <a:schemeClr val="dk1"/>
                </a:solidFill>
              </a:rPr>
              <a:t>Pour l’activité mathématique, nous avons voulu comparer 2 véhicules seulement (un véhicule électrique et un à essence).</a:t>
            </a:r>
            <a:endParaRPr>
              <a:solidFill>
                <a:schemeClr val="dk1"/>
              </a:solidFill>
            </a:endParaRPr>
          </a:p>
          <a:p>
            <a:pPr indent="0" lvl="0" marL="0" rtl="0" algn="l">
              <a:spcBef>
                <a:spcPts val="0"/>
              </a:spcBef>
              <a:spcAft>
                <a:spcPts val="0"/>
              </a:spcAft>
              <a:buNone/>
            </a:pPr>
            <a:r>
              <a:rPr lang="fr-CA"/>
              <a:t>Dans la vrai vie, les gens comparent plus de 2 véhicules. Aussi, certains véhicules ciblés pourraient ne plus être disponibles au moment de l’achat, ce qui fait que l’analyse pourrait être à refaire.</a:t>
            </a:r>
            <a:endParaRPr/>
          </a:p>
          <a:p>
            <a:pPr indent="0" lvl="0" marL="0" rtl="0" algn="l">
              <a:spcBef>
                <a:spcPts val="0"/>
              </a:spcBef>
              <a:spcAft>
                <a:spcPts val="0"/>
              </a:spcAft>
              <a:buNone/>
            </a:pPr>
            <a:r>
              <a:rPr lang="fr-CA"/>
              <a:t>Certaines personnes savent qu’ils veulent faire l’achat d’un véhicule électrique (ou à essence) et compareront seulement ces types de véhicules.</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9" name="Shape 1679"/>
        <p:cNvGrpSpPr/>
        <p:nvPr/>
      </p:nvGrpSpPr>
      <p:grpSpPr>
        <a:xfrm>
          <a:off x="0" y="0"/>
          <a:ext cx="0" cy="0"/>
          <a:chOff x="0" y="0"/>
          <a:chExt cx="0" cy="0"/>
        </a:xfrm>
      </p:grpSpPr>
      <p:sp>
        <p:nvSpPr>
          <p:cNvPr id="1680" name="Google Shape;1680;g3577e3bec6f_0_45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1" name="Google Shape;1681;g3577e3bec6f_0_45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Martin</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1" name="Shape 1691"/>
        <p:cNvGrpSpPr/>
        <p:nvPr/>
      </p:nvGrpSpPr>
      <p:grpSpPr>
        <a:xfrm>
          <a:off x="0" y="0"/>
          <a:ext cx="0" cy="0"/>
          <a:chOff x="0" y="0"/>
          <a:chExt cx="0" cy="0"/>
        </a:xfrm>
      </p:grpSpPr>
      <p:sp>
        <p:nvSpPr>
          <p:cNvPr id="1692" name="Google Shape;1692;g3577e3bec6f_0_45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3" name="Google Shape;1693;g3577e3bec6f_0_45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Martin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Déterminer la consommation moyenne en ville et la consommation moyenne sur la route d’un véhicule (système d’équations).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fr-CA"/>
              <a:t>Les coûts de l’électricité et de l’essence incluent les taxes.</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✅Nissan Leaf 2025: </a:t>
            </a:r>
            <a:r>
              <a:rPr lang="fr-CA" u="sng">
                <a:solidFill>
                  <a:schemeClr val="hlink"/>
                </a:solidFill>
                <a:hlinkClick r:id="rId2"/>
              </a:rPr>
              <a:t>https://www.belvederenissan.com/fr/catalogue-neuf/nissan/nissan-leaf-sv-2025-id28188</a:t>
            </a:r>
            <a:endParaRPr/>
          </a:p>
          <a:p>
            <a:pPr indent="0" lvl="0" marL="0" rtl="0" algn="l">
              <a:spcBef>
                <a:spcPts val="0"/>
              </a:spcBef>
              <a:spcAft>
                <a:spcPts val="0"/>
              </a:spcAft>
              <a:buClr>
                <a:schemeClr val="dk1"/>
              </a:buClr>
              <a:buSzPts val="1100"/>
              <a:buFont typeface="Arial"/>
              <a:buNone/>
            </a:pPr>
            <a:r>
              <a:rPr lang="fr-CA">
                <a:solidFill>
                  <a:schemeClr val="dk1"/>
                </a:solidFill>
              </a:rPr>
              <a:t>✅Toyota Corolla 2024: </a:t>
            </a:r>
            <a:r>
              <a:rPr lang="fr-CA" u="sng">
                <a:solidFill>
                  <a:schemeClr val="hlink"/>
                </a:solidFill>
                <a:hlinkClick r:id="rId3"/>
              </a:rPr>
              <a:t>https://www.macdonaldtoyota.ca/new/2024-Toyota-Corolla.html</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fr-CA">
                <a:solidFill>
                  <a:schemeClr val="dk1"/>
                </a:solidFill>
              </a:rPr>
              <a:t>Stéphanie</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Pour le défi #1, il y a plusieurs modalités possibles.</a:t>
            </a:r>
            <a:endParaRPr>
              <a:solidFill>
                <a:schemeClr val="dk1"/>
              </a:solidFill>
            </a:endParaRPr>
          </a:p>
          <a:p>
            <a:pPr indent="-298450" lvl="0" marL="457200" rtl="0" algn="l">
              <a:spcBef>
                <a:spcPts val="0"/>
              </a:spcBef>
              <a:spcAft>
                <a:spcPts val="0"/>
              </a:spcAft>
              <a:buClr>
                <a:schemeClr val="dk1"/>
              </a:buClr>
              <a:buSzPts val="1100"/>
              <a:buAutoNum type="arabicPeriod"/>
            </a:pPr>
            <a:r>
              <a:rPr lang="fr-CA">
                <a:solidFill>
                  <a:schemeClr val="dk1"/>
                </a:solidFill>
              </a:rPr>
              <a:t>Calculs faits papier/crayon/calculatrice (en priorisant les scénarios sans financement)</a:t>
            </a:r>
            <a:endParaRPr>
              <a:solidFill>
                <a:schemeClr val="dk1"/>
              </a:solidFill>
            </a:endParaRPr>
          </a:p>
          <a:p>
            <a:pPr indent="0" lvl="0" marL="914400" rtl="0" algn="l">
              <a:spcBef>
                <a:spcPts val="0"/>
              </a:spcBef>
              <a:spcAft>
                <a:spcPts val="0"/>
              </a:spcAft>
              <a:buClr>
                <a:schemeClr val="dk1"/>
              </a:buClr>
              <a:buSzPts val="1100"/>
              <a:buFont typeface="Arial"/>
              <a:buNone/>
            </a:pPr>
            <a:r>
              <a:rPr lang="fr-CA">
                <a:solidFill>
                  <a:schemeClr val="dk1"/>
                </a:solidFill>
              </a:rPr>
              <a:t>*dans cette modalité, montrer aux élèves à partir des tableurs/simulateurs l’impact si un financement. </a:t>
            </a:r>
            <a:endParaRPr>
              <a:solidFill>
                <a:schemeClr val="dk1"/>
              </a:solidFill>
            </a:endParaRPr>
          </a:p>
          <a:p>
            <a:pPr indent="-298450" lvl="0" marL="457200" rtl="0" algn="l">
              <a:spcBef>
                <a:spcPts val="0"/>
              </a:spcBef>
              <a:spcAft>
                <a:spcPts val="0"/>
              </a:spcAft>
              <a:buClr>
                <a:schemeClr val="dk1"/>
              </a:buClr>
              <a:buSzPts val="1100"/>
              <a:buAutoNum type="arabicPeriod"/>
            </a:pPr>
            <a:r>
              <a:rPr lang="fr-CA">
                <a:solidFill>
                  <a:schemeClr val="dk1"/>
                </a:solidFill>
              </a:rPr>
              <a:t>Tableur avec les formules préprogrammées, mais à utiliser pour valider les calculs effectués</a:t>
            </a:r>
            <a:endParaRPr>
              <a:solidFill>
                <a:schemeClr val="dk1"/>
              </a:solidFill>
            </a:endParaRPr>
          </a:p>
          <a:p>
            <a:pPr indent="-298450" lvl="0" marL="457200" rtl="0" algn="l">
              <a:spcBef>
                <a:spcPts val="0"/>
              </a:spcBef>
              <a:spcAft>
                <a:spcPts val="0"/>
              </a:spcAft>
              <a:buClr>
                <a:schemeClr val="dk1"/>
              </a:buClr>
              <a:buSzPts val="1100"/>
              <a:buAutoNum type="arabicPeriod"/>
            </a:pPr>
            <a:r>
              <a:rPr lang="fr-CA">
                <a:solidFill>
                  <a:schemeClr val="dk1"/>
                </a:solidFill>
              </a:rPr>
              <a:t>Tableur sans formules à partir duquel on demande aux élèves de générer les formules appropriées</a:t>
            </a:r>
            <a:endParaRPr>
              <a:solidFill>
                <a:schemeClr val="dk1"/>
              </a:solidFill>
            </a:endParaRPr>
          </a:p>
          <a:p>
            <a:pPr indent="-298450" lvl="0" marL="457200" rtl="0" algn="l">
              <a:spcBef>
                <a:spcPts val="0"/>
              </a:spcBef>
              <a:spcAft>
                <a:spcPts val="0"/>
              </a:spcAft>
              <a:buClr>
                <a:schemeClr val="dk1"/>
              </a:buClr>
              <a:buSzPts val="1100"/>
              <a:buAutoNum type="arabicPeriod"/>
            </a:pPr>
            <a:r>
              <a:rPr lang="fr-CA">
                <a:solidFill>
                  <a:schemeClr val="dk1"/>
                </a:solidFill>
              </a:rPr>
              <a:t>Tableur complètement vierge.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Guide d’utilisation des tableurs: </a:t>
            </a:r>
            <a:r>
              <a:rPr lang="fr-CA" u="sng">
                <a:solidFill>
                  <a:schemeClr val="hlink"/>
                </a:solidFill>
                <a:hlinkClick r:id="rId4"/>
              </a:rPr>
              <a:t>https://docs.google.com/presentation/d/1vr4IorDaa03vx-YPpaFAu3SfaSIN6Jt38ax4ygHsiH4/edit#slide=id.g2d2f967c97a_0_297</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Pour l’activité mathématique, nous avons voulu comparer 2 véhicules seulement (un véhicule électrique et un à essence).</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Dans la vrai vie, les gens comparent plus de 2 véhicules. Aussi, certains véhicules ciblés pourraient ne plus être disponibles au moment de l’achat, ce qui fait que l’analyse pourrait être à refaire.</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Certaines personnes savent qu’ils veulent faire l’achat d’un véhicule électrique (ou à essence) et compareront seulement ces types de véhicules.</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1" name="Shape 1711"/>
        <p:cNvGrpSpPr/>
        <p:nvPr/>
      </p:nvGrpSpPr>
      <p:grpSpPr>
        <a:xfrm>
          <a:off x="0" y="0"/>
          <a:ext cx="0" cy="0"/>
          <a:chOff x="0" y="0"/>
          <a:chExt cx="0" cy="0"/>
        </a:xfrm>
      </p:grpSpPr>
      <p:sp>
        <p:nvSpPr>
          <p:cNvPr id="1712" name="Google Shape;1712;g3577e3bec6f_0_45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3" name="Google Shape;1713;g3577e3bec6f_0_45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Martin</a:t>
            </a:r>
            <a:endParaRPr/>
          </a:p>
          <a:p>
            <a:pPr indent="0" lvl="0" marL="0" rtl="0" algn="l">
              <a:spcBef>
                <a:spcPts val="0"/>
              </a:spcBef>
              <a:spcAft>
                <a:spcPts val="0"/>
              </a:spcAft>
              <a:buNone/>
            </a:pPr>
            <a:r>
              <a:rPr lang="fr-CA"/>
              <a:t>Tableur 1: </a:t>
            </a:r>
            <a:r>
              <a:rPr lang="fr-CA" u="sng">
                <a:solidFill>
                  <a:schemeClr val="hlink"/>
                </a:solidFill>
                <a:hlinkClick r:id="rId2"/>
              </a:rPr>
              <a:t>https://docs.google.com/spreadsheets/d/16Whg8LHZuB4PRhapkNZke272p2w1O_Sc4FydOiw4vig/edit?usp=sharing</a:t>
            </a:r>
            <a:endParaRPr/>
          </a:p>
          <a:p>
            <a:pPr indent="0" lvl="0" marL="0" rtl="0" algn="l">
              <a:spcBef>
                <a:spcPts val="0"/>
              </a:spcBef>
              <a:spcAft>
                <a:spcPts val="0"/>
              </a:spcAft>
              <a:buNone/>
            </a:pPr>
            <a:r>
              <a:rPr lang="fr-CA"/>
              <a:t>Tableur 2: </a:t>
            </a:r>
            <a:r>
              <a:rPr lang="fr-CA" u="sng">
                <a:solidFill>
                  <a:schemeClr val="hlink"/>
                </a:solidFill>
                <a:hlinkClick r:id="rId3"/>
              </a:rPr>
              <a:t>https://docs.google.com/spreadsheets/d/1vt71b3ciP9Siqgo2Izq-4OafpWYeSE7L-mc7r1ucsBU/edit?usp=drive_link</a:t>
            </a:r>
            <a:endParaRPr/>
          </a:p>
          <a:p>
            <a:pPr indent="0" lvl="0" marL="0" rtl="0" algn="l">
              <a:spcBef>
                <a:spcPts val="0"/>
              </a:spcBef>
              <a:spcAft>
                <a:spcPts val="0"/>
              </a:spcAft>
              <a:buNone/>
            </a:pPr>
            <a:r>
              <a:rPr lang="fr-CA"/>
              <a:t>Tableur 3: </a:t>
            </a:r>
            <a:r>
              <a:rPr lang="fr-CA" u="sng">
                <a:solidFill>
                  <a:schemeClr val="hlink"/>
                </a:solidFill>
                <a:hlinkClick r:id="rId4"/>
              </a:rPr>
              <a:t>https://docs.google.com/spreadsheets/d/1nUXhYNaLr1NQr6QJ6E7ZSoIik3veOBJ-RGhE6PPEvtU/edit?usp=drive_link</a:t>
            </a:r>
            <a:endParaRPr/>
          </a:p>
          <a:p>
            <a:pPr indent="0" lvl="0" marL="0" rtl="0" algn="l">
              <a:spcBef>
                <a:spcPts val="0"/>
              </a:spcBef>
              <a:spcAft>
                <a:spcPts val="0"/>
              </a:spcAft>
              <a:buNone/>
            </a:pPr>
            <a:r>
              <a:rPr lang="fr-CA"/>
              <a:t>Comment programmer des formules dans un tableur: </a:t>
            </a:r>
            <a:r>
              <a:rPr lang="fr-CA" u="sng">
                <a:solidFill>
                  <a:schemeClr val="hlink"/>
                </a:solidFill>
                <a:hlinkClick r:id="rId5"/>
              </a:rPr>
              <a:t>https://campus.recit.qc.ca/mod/page/view.php?id=17290</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1" name="Shape 1731"/>
        <p:cNvGrpSpPr/>
        <p:nvPr/>
      </p:nvGrpSpPr>
      <p:grpSpPr>
        <a:xfrm>
          <a:off x="0" y="0"/>
          <a:ext cx="0" cy="0"/>
          <a:chOff x="0" y="0"/>
          <a:chExt cx="0" cy="0"/>
        </a:xfrm>
      </p:grpSpPr>
      <p:sp>
        <p:nvSpPr>
          <p:cNvPr id="1732" name="Google Shape;1732;g3577e3bec6f_0_46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3" name="Google Shape;1733;g3577e3bec6f_0_4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dk1"/>
                </a:solidFill>
              </a:rPr>
              <a:t>David</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GREENWASHING</a:t>
            </a:r>
            <a:endParaRPr>
              <a:solidFill>
                <a:schemeClr val="dk1"/>
              </a:solidFill>
            </a:endParaRPr>
          </a:p>
          <a:p>
            <a:pPr indent="0" lvl="0" marL="0" rtl="0" algn="l">
              <a:spcBef>
                <a:spcPts val="0"/>
              </a:spcBef>
              <a:spcAft>
                <a:spcPts val="0"/>
              </a:spcAft>
              <a:buNone/>
            </a:pPr>
            <a:r>
              <a:t/>
            </a:r>
            <a:endParaRPr sz="1400">
              <a:solidFill>
                <a:srgbClr val="3F5A42"/>
              </a:solidFill>
              <a:latin typeface="Montserrat"/>
              <a:ea typeface="Montserrat"/>
              <a:cs typeface="Montserrat"/>
              <a:sym typeface="Montserrat"/>
            </a:endParaRPr>
          </a:p>
          <a:p>
            <a:pPr indent="0" lvl="0" marL="0" rtl="0" algn="l">
              <a:spcBef>
                <a:spcPts val="0"/>
              </a:spcBef>
              <a:spcAft>
                <a:spcPts val="0"/>
              </a:spcAft>
              <a:buNone/>
            </a:pPr>
            <a:r>
              <a:rPr lang="fr-CA" sz="1400">
                <a:solidFill>
                  <a:srgbClr val="3F5A42"/>
                </a:solidFill>
                <a:latin typeface="Montserrat"/>
                <a:ea typeface="Montserrat"/>
                <a:cs typeface="Montserrat"/>
                <a:sym typeface="Montserrat"/>
              </a:rPr>
              <a:t>Quelle est l’intention de ces publications?</a:t>
            </a:r>
            <a:endParaRPr sz="1400">
              <a:solidFill>
                <a:srgbClr val="3F5A42"/>
              </a:solidFill>
              <a:latin typeface="Montserrat"/>
              <a:ea typeface="Montserrat"/>
              <a:cs typeface="Montserrat"/>
              <a:sym typeface="Montserrat"/>
            </a:endParaRPr>
          </a:p>
          <a:p>
            <a:pPr indent="0" lvl="0" marL="0" rtl="0" algn="l">
              <a:spcBef>
                <a:spcPts val="0"/>
              </a:spcBef>
              <a:spcAft>
                <a:spcPts val="0"/>
              </a:spcAft>
              <a:buNone/>
            </a:pPr>
            <a:r>
              <a:rPr lang="fr-CA" sz="1400">
                <a:solidFill>
                  <a:srgbClr val="3F5A42"/>
                </a:solidFill>
                <a:latin typeface="Montserrat"/>
                <a:ea typeface="Montserrat"/>
                <a:cs typeface="Montserrat"/>
                <a:sym typeface="Montserrat"/>
              </a:rPr>
              <a:t>Est-ce qu’il y a des ressemblances et des différences entre elles? </a:t>
            </a:r>
            <a:endParaRPr sz="1400">
              <a:solidFill>
                <a:srgbClr val="3F5A42"/>
              </a:solidFill>
              <a:latin typeface="Montserrat"/>
              <a:ea typeface="Montserrat"/>
              <a:cs typeface="Montserrat"/>
              <a:sym typeface="Montserrat"/>
            </a:endParaRPr>
          </a:p>
          <a:p>
            <a:pPr indent="0" lvl="0" marL="0" rtl="0" algn="l">
              <a:spcBef>
                <a:spcPts val="0"/>
              </a:spcBef>
              <a:spcAft>
                <a:spcPts val="0"/>
              </a:spcAft>
              <a:buNone/>
            </a:pPr>
            <a:r>
              <a:rPr lang="fr-CA" sz="1400">
                <a:solidFill>
                  <a:srgbClr val="3F5A42"/>
                </a:solidFill>
                <a:latin typeface="Montserrat"/>
                <a:ea typeface="Montserrat"/>
                <a:cs typeface="Montserrat"/>
                <a:sym typeface="Montserrat"/>
              </a:rPr>
              <a:t>Si vous aviez à choisir entre ces trois voitures, laquelle achèteriez-vous? 👉 RDV en math!</a:t>
            </a:r>
            <a:endParaRPr sz="1400">
              <a:solidFill>
                <a:srgbClr val="3F5A42"/>
              </a:solidFill>
              <a:latin typeface="Montserrat"/>
              <a:ea typeface="Montserrat"/>
              <a:cs typeface="Montserrat"/>
              <a:sym typeface="Montserrat"/>
            </a:endParaRPr>
          </a:p>
          <a:p>
            <a:pPr indent="0" lvl="0" marL="0" rtl="0" algn="l">
              <a:spcBef>
                <a:spcPts val="0"/>
              </a:spcBef>
              <a:spcAft>
                <a:spcPts val="0"/>
              </a:spcAft>
              <a:buNone/>
            </a:pPr>
            <a:r>
              <a:t/>
            </a:r>
            <a:endParaRPr sz="1400">
              <a:solidFill>
                <a:srgbClr val="3F5A42"/>
              </a:solidFill>
              <a:latin typeface="Montserrat"/>
              <a:ea typeface="Montserrat"/>
              <a:cs typeface="Montserrat"/>
              <a:sym typeface="Montserrat"/>
            </a:endParaRPr>
          </a:p>
          <a:p>
            <a:pPr indent="0" lvl="0" marL="0" rtl="0" algn="l">
              <a:spcBef>
                <a:spcPts val="0"/>
              </a:spcBef>
              <a:spcAft>
                <a:spcPts val="0"/>
              </a:spcAft>
              <a:buNone/>
            </a:pPr>
            <a:r>
              <a:t/>
            </a:r>
            <a:endParaRPr sz="1400">
              <a:solidFill>
                <a:srgbClr val="3F5A42"/>
              </a:solidFill>
              <a:latin typeface="Montserrat"/>
              <a:ea typeface="Montserrat"/>
              <a:cs typeface="Montserrat"/>
              <a:sym typeface="Montserrat"/>
            </a:endParaRPr>
          </a:p>
          <a:p>
            <a:pPr indent="0" lvl="0" marL="0" rtl="0" algn="l">
              <a:spcBef>
                <a:spcPts val="0"/>
              </a:spcBef>
              <a:spcAft>
                <a:spcPts val="0"/>
              </a:spcAft>
              <a:buNone/>
            </a:pPr>
            <a:r>
              <a:t/>
            </a:r>
            <a:endParaRPr sz="1400">
              <a:solidFill>
                <a:srgbClr val="3F5A42"/>
              </a:solidFill>
              <a:latin typeface="Montserrat"/>
              <a:ea typeface="Montserrat"/>
              <a:cs typeface="Montserrat"/>
              <a:sym typeface="Montserrat"/>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1" name="Shape 1741"/>
        <p:cNvGrpSpPr/>
        <p:nvPr/>
      </p:nvGrpSpPr>
      <p:grpSpPr>
        <a:xfrm>
          <a:off x="0" y="0"/>
          <a:ext cx="0" cy="0"/>
          <a:chOff x="0" y="0"/>
          <a:chExt cx="0" cy="0"/>
        </a:xfrm>
      </p:grpSpPr>
      <p:sp>
        <p:nvSpPr>
          <p:cNvPr id="1742" name="Google Shape;1742;g3577e3bec6f_0_46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3" name="Google Shape;1743;g3577e3bec6f_0_46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David</a:t>
            </a:r>
            <a:endParaRPr>
              <a:solidFill>
                <a:schemeClr val="dk1"/>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6" name="Shape 1776"/>
        <p:cNvGrpSpPr/>
        <p:nvPr/>
      </p:nvGrpSpPr>
      <p:grpSpPr>
        <a:xfrm>
          <a:off x="0" y="0"/>
          <a:ext cx="0" cy="0"/>
          <a:chOff x="0" y="0"/>
          <a:chExt cx="0" cy="0"/>
        </a:xfrm>
      </p:grpSpPr>
      <p:sp>
        <p:nvSpPr>
          <p:cNvPr id="1777" name="Google Shape;1777;g3577e3bec6f_0_46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8" name="Google Shape;1778;g3577e3bec6f_0_46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David</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En mettant en lien un groupe de chaque couleur, expliquer pourquoi le regard sur les véhicules électriques est différent (pourquoi ils ils ont la signification qu’ils ont à la diapositive précédente)</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fr-CA">
                <a:solidFill>
                  <a:schemeClr val="dk1"/>
                </a:solidFill>
              </a:rPr>
              <a:t>Exemples: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298450" lvl="0" marL="457200" rtl="0" algn="l">
              <a:spcBef>
                <a:spcPts val="0"/>
              </a:spcBef>
              <a:spcAft>
                <a:spcPts val="0"/>
              </a:spcAft>
              <a:buClr>
                <a:schemeClr val="dk1"/>
              </a:buClr>
              <a:buSzPts val="1100"/>
              <a:buChar char="●"/>
            </a:pPr>
            <a:r>
              <a:rPr lang="fr-CA">
                <a:solidFill>
                  <a:schemeClr val="dk1"/>
                </a:solidFill>
              </a:rPr>
              <a:t>L’</a:t>
            </a:r>
            <a:r>
              <a:rPr lang="fr-CA">
                <a:solidFill>
                  <a:schemeClr val="dk1"/>
                </a:solidFill>
                <a:highlight>
                  <a:srgbClr val="B8D884"/>
                </a:highlight>
              </a:rPr>
              <a:t>État</a:t>
            </a:r>
            <a:r>
              <a:rPr lang="fr-CA">
                <a:solidFill>
                  <a:schemeClr val="dk1"/>
                </a:solidFill>
              </a:rPr>
              <a:t> crée des réglementations environnementales que les </a:t>
            </a:r>
            <a:r>
              <a:rPr lang="fr-CA">
                <a:solidFill>
                  <a:schemeClr val="dk1"/>
                </a:solidFill>
                <a:highlight>
                  <a:schemeClr val="accent5"/>
                </a:highlight>
              </a:rPr>
              <a:t>particuliers</a:t>
            </a:r>
            <a:r>
              <a:rPr lang="fr-CA">
                <a:solidFill>
                  <a:schemeClr val="dk1"/>
                </a:solidFill>
                <a:highlight>
                  <a:schemeClr val="lt1"/>
                </a:highlight>
              </a:rPr>
              <a:t> </a:t>
            </a:r>
            <a:r>
              <a:rPr lang="fr-CA">
                <a:solidFill>
                  <a:schemeClr val="dk1"/>
                </a:solidFill>
              </a:rPr>
              <a:t>doivent suivre. (Donc changement d’habitudes)</a:t>
            </a:r>
            <a:endParaRPr>
              <a:solidFill>
                <a:schemeClr val="dk1"/>
              </a:solidFill>
            </a:endParaRPr>
          </a:p>
          <a:p>
            <a:pPr indent="-298450" lvl="0" marL="457200" rtl="0" algn="l">
              <a:spcBef>
                <a:spcPts val="0"/>
              </a:spcBef>
              <a:spcAft>
                <a:spcPts val="0"/>
              </a:spcAft>
              <a:buClr>
                <a:schemeClr val="dk1"/>
              </a:buClr>
              <a:buSzPts val="1100"/>
              <a:buChar char="●"/>
            </a:pPr>
            <a:r>
              <a:rPr lang="fr-CA">
                <a:solidFill>
                  <a:schemeClr val="dk1"/>
                </a:solidFill>
              </a:rPr>
              <a:t>L’</a:t>
            </a:r>
            <a:r>
              <a:rPr lang="fr-CA">
                <a:solidFill>
                  <a:schemeClr val="dk1"/>
                </a:solidFill>
                <a:highlight>
                  <a:srgbClr val="B8D884"/>
                </a:highlight>
              </a:rPr>
              <a:t>industrie automobile</a:t>
            </a:r>
            <a:r>
              <a:rPr lang="fr-CA">
                <a:solidFill>
                  <a:schemeClr val="dk1"/>
                </a:solidFill>
              </a:rPr>
              <a:t> travaille de concert avec l’</a:t>
            </a:r>
            <a:r>
              <a:rPr lang="fr-CA">
                <a:solidFill>
                  <a:schemeClr val="dk1"/>
                </a:solidFill>
                <a:highlight>
                  <a:schemeClr val="accent5"/>
                </a:highlight>
              </a:rPr>
              <a:t>industrie pétrolière et électrique</a:t>
            </a:r>
            <a:r>
              <a:rPr lang="fr-CA">
                <a:solidFill>
                  <a:schemeClr val="dk1"/>
                </a:solidFill>
              </a:rPr>
              <a:t> afin de développer ses technologies. (Donc défi en terme de recherche et développement)</a:t>
            </a:r>
            <a:endParaRPr>
              <a:solidFill>
                <a:schemeClr val="dk1"/>
              </a:solidFill>
            </a:endParaRPr>
          </a:p>
          <a:p>
            <a:pPr indent="-298450" lvl="0" marL="457200" rtl="0" algn="l">
              <a:spcBef>
                <a:spcPts val="0"/>
              </a:spcBef>
              <a:spcAft>
                <a:spcPts val="0"/>
              </a:spcAft>
              <a:buClr>
                <a:schemeClr val="dk1"/>
              </a:buClr>
              <a:buSzPts val="1100"/>
              <a:buChar char="●"/>
            </a:pPr>
            <a:r>
              <a:rPr lang="fr-CA">
                <a:solidFill>
                  <a:schemeClr val="dk1"/>
                </a:solidFill>
              </a:rPr>
              <a:t>Les </a:t>
            </a:r>
            <a:r>
              <a:rPr lang="fr-CA">
                <a:solidFill>
                  <a:schemeClr val="dk1"/>
                </a:solidFill>
                <a:highlight>
                  <a:srgbClr val="B8D884"/>
                </a:highlight>
              </a:rPr>
              <a:t>pétrolières</a:t>
            </a:r>
            <a:r>
              <a:rPr lang="fr-CA">
                <a:solidFill>
                  <a:schemeClr val="dk1"/>
                </a:solidFill>
              </a:rPr>
              <a:t> ont un pouvoir d’influence sur l’</a:t>
            </a:r>
            <a:r>
              <a:rPr lang="fr-CA">
                <a:solidFill>
                  <a:schemeClr val="dk1"/>
                </a:solidFill>
                <a:highlight>
                  <a:schemeClr val="accent5"/>
                </a:highlight>
              </a:rPr>
              <a:t>État</a:t>
            </a:r>
            <a:r>
              <a:rPr lang="fr-CA">
                <a:solidFill>
                  <a:schemeClr val="dk1"/>
                </a:solidFill>
              </a:rPr>
              <a:t>. (lobbying) (Donc perte de revenus, influence, hégémonie)</a:t>
            </a:r>
            <a:endParaRPr>
              <a:solidFill>
                <a:schemeClr val="dk1"/>
              </a:solidFill>
            </a:endParaRPr>
          </a:p>
          <a:p>
            <a:pPr indent="-298450" lvl="0" marL="457200" rtl="0" algn="l">
              <a:spcBef>
                <a:spcPts val="0"/>
              </a:spcBef>
              <a:spcAft>
                <a:spcPts val="0"/>
              </a:spcAft>
              <a:buClr>
                <a:schemeClr val="dk1"/>
              </a:buClr>
              <a:buSzPts val="1100"/>
              <a:buChar char="●"/>
            </a:pPr>
            <a:r>
              <a:rPr lang="fr-CA">
                <a:solidFill>
                  <a:schemeClr val="dk1"/>
                </a:solidFill>
              </a:rPr>
              <a:t>Les </a:t>
            </a:r>
            <a:r>
              <a:rPr lang="fr-CA">
                <a:solidFill>
                  <a:schemeClr val="dk1"/>
                </a:solidFill>
                <a:highlight>
                  <a:srgbClr val="B8D884"/>
                </a:highlight>
              </a:rPr>
              <a:t>pétrolières</a:t>
            </a:r>
            <a:r>
              <a:rPr lang="fr-CA">
                <a:solidFill>
                  <a:schemeClr val="dk1"/>
                </a:solidFill>
              </a:rPr>
              <a:t> et les </a:t>
            </a:r>
            <a:r>
              <a:rPr lang="fr-CA">
                <a:solidFill>
                  <a:schemeClr val="dk1"/>
                </a:solidFill>
                <a:highlight>
                  <a:srgbClr val="B8D884"/>
                </a:highlight>
              </a:rPr>
              <a:t>industries électriques</a:t>
            </a:r>
            <a:r>
              <a:rPr lang="fr-CA">
                <a:solidFill>
                  <a:schemeClr val="dk1"/>
                </a:solidFill>
              </a:rPr>
              <a:t> ont un pouvoir d’influence sur le comportement des </a:t>
            </a:r>
            <a:r>
              <a:rPr lang="fr-CA">
                <a:solidFill>
                  <a:schemeClr val="dk1"/>
                </a:solidFill>
                <a:highlight>
                  <a:schemeClr val="accent5"/>
                </a:highlight>
              </a:rPr>
              <a:t>particuliers</a:t>
            </a:r>
            <a:r>
              <a:rPr lang="fr-CA">
                <a:solidFill>
                  <a:schemeClr val="dk1"/>
                </a:solidFill>
              </a:rPr>
              <a:t>. (Donc changement d’habitudes)</a:t>
            </a:r>
            <a:endParaRPr>
              <a:solidFill>
                <a:schemeClr val="dk1"/>
              </a:solidFill>
            </a:endParaRPr>
          </a:p>
          <a:p>
            <a:pPr indent="-298450" lvl="0" marL="457200" rtl="0" algn="l">
              <a:spcBef>
                <a:spcPts val="0"/>
              </a:spcBef>
              <a:spcAft>
                <a:spcPts val="0"/>
              </a:spcAft>
              <a:buClr>
                <a:schemeClr val="dk1"/>
              </a:buClr>
              <a:buSzPts val="1100"/>
              <a:buChar char="●"/>
            </a:pPr>
            <a:r>
              <a:rPr lang="fr-CA">
                <a:solidFill>
                  <a:schemeClr val="dk1"/>
                </a:solidFill>
              </a:rPr>
              <a:t>Les </a:t>
            </a:r>
            <a:r>
              <a:rPr lang="fr-CA">
                <a:solidFill>
                  <a:schemeClr val="dk1"/>
                </a:solidFill>
                <a:highlight>
                  <a:srgbClr val="B8D884"/>
                </a:highlight>
              </a:rPr>
              <a:t>particuliers</a:t>
            </a:r>
            <a:r>
              <a:rPr lang="fr-CA">
                <a:solidFill>
                  <a:schemeClr val="dk1"/>
                </a:solidFill>
              </a:rPr>
              <a:t> ont un pouvoir sur l’</a:t>
            </a:r>
            <a:r>
              <a:rPr lang="fr-CA">
                <a:solidFill>
                  <a:schemeClr val="dk1"/>
                </a:solidFill>
                <a:highlight>
                  <a:schemeClr val="accent5"/>
                </a:highlight>
              </a:rPr>
              <a:t>État</a:t>
            </a:r>
            <a:r>
              <a:rPr lang="fr-CA">
                <a:solidFill>
                  <a:schemeClr val="dk1"/>
                </a:solidFill>
              </a:rPr>
              <a:t> (pouvoir d’influence et élection du gouvernement) et donc sur les politiques environnementales. (Donc conscience environnementale, établissement de cibles environnementales, recherche de solutions à échelle variable selon le parti politique choisi par les particuliers)</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3" name="Shape 1793"/>
        <p:cNvGrpSpPr/>
        <p:nvPr/>
      </p:nvGrpSpPr>
      <p:grpSpPr>
        <a:xfrm>
          <a:off x="0" y="0"/>
          <a:ext cx="0" cy="0"/>
          <a:chOff x="0" y="0"/>
          <a:chExt cx="0" cy="0"/>
        </a:xfrm>
      </p:grpSpPr>
      <p:sp>
        <p:nvSpPr>
          <p:cNvPr id="1794" name="Google Shape;1794;g3577e3bec6f_0_47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5" name="Google Shape;1795;g3577e3bec6f_0_47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David</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L’écran d’ordinateur est cliquable et emmène sur la page suivante: </a:t>
            </a:r>
            <a:r>
              <a:rPr lang="fr-CA" u="sng">
                <a:solidFill>
                  <a:schemeClr val="hlink"/>
                </a:solidFill>
                <a:hlinkClick r:id="rId2"/>
              </a:rPr>
              <a:t>Vers une interdiction complète de la vente de véhicules neufs à combustion à partir de 2035 Gouvernement du Québec (quebec.ca)</a:t>
            </a:r>
            <a:r>
              <a:rPr lang="fr-CA"/>
              <a:t>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0" name="Shape 1810"/>
        <p:cNvGrpSpPr/>
        <p:nvPr/>
      </p:nvGrpSpPr>
      <p:grpSpPr>
        <a:xfrm>
          <a:off x="0" y="0"/>
          <a:ext cx="0" cy="0"/>
          <a:chOff x="0" y="0"/>
          <a:chExt cx="0" cy="0"/>
        </a:xfrm>
      </p:grpSpPr>
      <p:sp>
        <p:nvSpPr>
          <p:cNvPr id="1811" name="Google Shape;1811;g227b645117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2" name="Google Shape;1812;g227b645117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6" name="Shape 1816"/>
        <p:cNvGrpSpPr/>
        <p:nvPr/>
      </p:nvGrpSpPr>
      <p:grpSpPr>
        <a:xfrm>
          <a:off x="0" y="0"/>
          <a:ext cx="0" cy="0"/>
          <a:chOff x="0" y="0"/>
          <a:chExt cx="0" cy="0"/>
        </a:xfrm>
      </p:grpSpPr>
      <p:sp>
        <p:nvSpPr>
          <p:cNvPr id="1817" name="Google Shape;1817;g35924fc5da6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8" name="Google Shape;1818;g35924fc5da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4" name="Shape 1824"/>
        <p:cNvGrpSpPr/>
        <p:nvPr/>
      </p:nvGrpSpPr>
      <p:grpSpPr>
        <a:xfrm>
          <a:off x="0" y="0"/>
          <a:ext cx="0" cy="0"/>
          <a:chOff x="0" y="0"/>
          <a:chExt cx="0" cy="0"/>
        </a:xfrm>
      </p:grpSpPr>
      <p:sp>
        <p:nvSpPr>
          <p:cNvPr id="1825" name="Google Shape;1825;g3584a42aaf5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6" name="Google Shape;1826;g3584a42aaf5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fr-CA" sz="2200">
                <a:solidFill>
                  <a:schemeClr val="lt1"/>
                </a:solidFill>
                <a:highlight>
                  <a:schemeClr val="accent2"/>
                </a:highlight>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 Id="rId6" Type="http://schemas.openxmlformats.org/officeDocument/2006/relationships/image" Target="../media/image1.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604684"/>
            <a:ext cx="7886700" cy="4128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SzPts val="1400"/>
              <a:buChar char="●"/>
              <a:defRPr/>
            </a:lvl1pPr>
            <a:lvl2pPr indent="-317500" lvl="1" marL="914400" rtl="0" algn="l">
              <a:lnSpc>
                <a:spcPct val="90000"/>
              </a:lnSpc>
              <a:spcBef>
                <a:spcPts val="1200"/>
              </a:spcBef>
              <a:spcAft>
                <a:spcPts val="0"/>
              </a:spcAft>
              <a:buSzPts val="1400"/>
              <a:buChar char="○"/>
              <a:defRPr/>
            </a:lvl2pPr>
            <a:lvl3pPr indent="-317500" lvl="2" marL="1371600" rtl="0" algn="l">
              <a:lnSpc>
                <a:spcPct val="90000"/>
              </a:lnSpc>
              <a:spcBef>
                <a:spcPts val="1200"/>
              </a:spcBef>
              <a:spcAft>
                <a:spcPts val="0"/>
              </a:spcAft>
              <a:buSzPts val="1400"/>
              <a:buChar char="■"/>
              <a:defRPr/>
            </a:lvl3pPr>
            <a:lvl4pPr indent="-317500" lvl="3" marL="1828800" rtl="0" algn="l">
              <a:lnSpc>
                <a:spcPct val="90000"/>
              </a:lnSpc>
              <a:spcBef>
                <a:spcPts val="1200"/>
              </a:spcBef>
              <a:spcAft>
                <a:spcPts val="0"/>
              </a:spcAft>
              <a:buSzPts val="1400"/>
              <a:buChar char="●"/>
              <a:defRPr/>
            </a:lvl4pPr>
            <a:lvl5pPr indent="-317500" lvl="4" marL="2286000" rtl="0" algn="l">
              <a:lnSpc>
                <a:spcPct val="90000"/>
              </a:lnSpc>
              <a:spcBef>
                <a:spcPts val="1200"/>
              </a:spcBef>
              <a:spcAft>
                <a:spcPts val="0"/>
              </a:spcAft>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5">
    <p:spTree>
      <p:nvGrpSpPr>
        <p:cNvPr id="53" name="Shape 53"/>
        <p:cNvGrpSpPr/>
        <p:nvPr/>
      </p:nvGrpSpPr>
      <p:grpSpPr>
        <a:xfrm>
          <a:off x="0" y="0"/>
          <a:ext cx="0" cy="0"/>
          <a:chOff x="0" y="0"/>
          <a:chExt cx="0" cy="0"/>
        </a:xfrm>
      </p:grpSpPr>
      <p:sp>
        <p:nvSpPr>
          <p:cNvPr id="54" name="Google Shape;54;p14"/>
          <p:cNvSpPr txBox="1"/>
          <p:nvPr>
            <p:ph type="title"/>
          </p:nvPr>
        </p:nvSpPr>
        <p:spPr>
          <a:xfrm>
            <a:off x="678600" y="527275"/>
            <a:ext cx="7786800" cy="6456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5" name="Google Shape;55;p14"/>
          <p:cNvSpPr txBox="1"/>
          <p:nvPr>
            <p:ph idx="1" type="body"/>
          </p:nvPr>
        </p:nvSpPr>
        <p:spPr>
          <a:xfrm>
            <a:off x="678600" y="3464875"/>
            <a:ext cx="3360000" cy="1151400"/>
          </a:xfrm>
          <a:prstGeom prst="rect">
            <a:avLst/>
          </a:prstGeom>
        </p:spPr>
        <p:txBody>
          <a:bodyPr anchorCtr="0" anchor="ctr" bIns="91425" lIns="91425" spcFirstLastPara="1" rIns="91425" wrap="square" tIns="91425">
            <a:normAutofit/>
          </a:bodyPr>
          <a:lstStyle>
            <a:lvl1pPr indent="-342900" lvl="0" marL="457200" algn="ctr">
              <a:lnSpc>
                <a:spcPct val="100000"/>
              </a:lnSpc>
              <a:spcBef>
                <a:spcPts val="0"/>
              </a:spcBef>
              <a:spcAft>
                <a:spcPts val="0"/>
              </a:spcAft>
              <a:buSzPts val="1800"/>
              <a:buChar char="●"/>
              <a:defRPr/>
            </a:lvl1pPr>
            <a:lvl2pPr indent="-317500" lvl="1" marL="914400" algn="ctr">
              <a:lnSpc>
                <a:spcPct val="100000"/>
              </a:lnSpc>
              <a:spcBef>
                <a:spcPts val="0"/>
              </a:spcBef>
              <a:spcAft>
                <a:spcPts val="0"/>
              </a:spcAft>
              <a:buSzPts val="1400"/>
              <a:buChar char="○"/>
              <a:defRPr/>
            </a:lvl2pPr>
            <a:lvl3pPr indent="-317500" lvl="2" marL="1371600" algn="ctr">
              <a:lnSpc>
                <a:spcPct val="100000"/>
              </a:lnSpc>
              <a:spcBef>
                <a:spcPts val="0"/>
              </a:spcBef>
              <a:spcAft>
                <a:spcPts val="0"/>
              </a:spcAft>
              <a:buSzPts val="1400"/>
              <a:buChar char="■"/>
              <a:defRPr/>
            </a:lvl3pPr>
            <a:lvl4pPr indent="-317500" lvl="3" marL="1828800" algn="ctr">
              <a:lnSpc>
                <a:spcPct val="100000"/>
              </a:lnSpc>
              <a:spcBef>
                <a:spcPts val="0"/>
              </a:spcBef>
              <a:spcAft>
                <a:spcPts val="0"/>
              </a:spcAft>
              <a:buSzPts val="1400"/>
              <a:buChar char="●"/>
              <a:defRPr/>
            </a:lvl4pPr>
            <a:lvl5pPr indent="-317500" lvl="4" marL="2286000" algn="ctr">
              <a:lnSpc>
                <a:spcPct val="100000"/>
              </a:lnSpc>
              <a:spcBef>
                <a:spcPts val="0"/>
              </a:spcBef>
              <a:spcAft>
                <a:spcPts val="0"/>
              </a:spcAft>
              <a:buSzPts val="1400"/>
              <a:buChar char="○"/>
              <a:defRPr/>
            </a:lvl5pPr>
            <a:lvl6pPr indent="-317500" lvl="5" marL="2743200" algn="ctr">
              <a:lnSpc>
                <a:spcPct val="100000"/>
              </a:lnSpc>
              <a:spcBef>
                <a:spcPts val="0"/>
              </a:spcBef>
              <a:spcAft>
                <a:spcPts val="0"/>
              </a:spcAft>
              <a:buSzPts val="1400"/>
              <a:buChar char="■"/>
              <a:defRPr/>
            </a:lvl6pPr>
            <a:lvl7pPr indent="-317500" lvl="6" marL="3200400" algn="ctr">
              <a:lnSpc>
                <a:spcPct val="100000"/>
              </a:lnSpc>
              <a:spcBef>
                <a:spcPts val="0"/>
              </a:spcBef>
              <a:spcAft>
                <a:spcPts val="0"/>
              </a:spcAft>
              <a:buSzPts val="1400"/>
              <a:buChar char="●"/>
              <a:defRPr/>
            </a:lvl7pPr>
            <a:lvl8pPr indent="-317500" lvl="7" marL="3657600" algn="ctr">
              <a:lnSpc>
                <a:spcPct val="100000"/>
              </a:lnSpc>
              <a:spcBef>
                <a:spcPts val="0"/>
              </a:spcBef>
              <a:spcAft>
                <a:spcPts val="0"/>
              </a:spcAft>
              <a:buSzPts val="1400"/>
              <a:buChar char="○"/>
              <a:defRPr/>
            </a:lvl8pPr>
            <a:lvl9pPr indent="-317500" lvl="8" marL="4114800" algn="ctr">
              <a:lnSpc>
                <a:spcPct val="100000"/>
              </a:lnSpc>
              <a:spcBef>
                <a:spcPts val="0"/>
              </a:spcBef>
              <a:spcAft>
                <a:spcPts val="0"/>
              </a:spcAft>
              <a:buSzPts val="1400"/>
              <a:buChar char="■"/>
              <a:defRPr/>
            </a:lvl9pPr>
          </a:lstStyle>
          <a:p/>
        </p:txBody>
      </p:sp>
      <p:sp>
        <p:nvSpPr>
          <p:cNvPr id="56" name="Google Shape;56;p14"/>
          <p:cNvSpPr txBox="1"/>
          <p:nvPr>
            <p:ph idx="2" type="subTitle"/>
          </p:nvPr>
        </p:nvSpPr>
        <p:spPr>
          <a:xfrm>
            <a:off x="688675" y="2942875"/>
            <a:ext cx="3360000" cy="5379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SzPts val="2400"/>
              <a:buFont typeface="Bebas Neue"/>
              <a:buNone/>
              <a:defRPr sz="2400">
                <a:latin typeface="Bebas Neue"/>
                <a:ea typeface="Bebas Neue"/>
                <a:cs typeface="Bebas Neue"/>
                <a:sym typeface="Bebas Neue"/>
              </a:defRPr>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
        <p:nvSpPr>
          <p:cNvPr id="57" name="Google Shape;57;p14"/>
          <p:cNvSpPr txBox="1"/>
          <p:nvPr>
            <p:ph idx="3" type="body"/>
          </p:nvPr>
        </p:nvSpPr>
        <p:spPr>
          <a:xfrm>
            <a:off x="5088125" y="3464875"/>
            <a:ext cx="3360000" cy="1151400"/>
          </a:xfrm>
          <a:prstGeom prst="rect">
            <a:avLst/>
          </a:prstGeom>
        </p:spPr>
        <p:txBody>
          <a:bodyPr anchorCtr="0" anchor="ctr" bIns="91425" lIns="91425" spcFirstLastPara="1" rIns="91425" wrap="square" tIns="91425">
            <a:normAutofit/>
          </a:bodyPr>
          <a:lstStyle>
            <a:lvl1pPr indent="-342900" lvl="0" marL="457200" algn="ctr">
              <a:lnSpc>
                <a:spcPct val="100000"/>
              </a:lnSpc>
              <a:spcBef>
                <a:spcPts val="0"/>
              </a:spcBef>
              <a:spcAft>
                <a:spcPts val="0"/>
              </a:spcAft>
              <a:buSzPts val="1800"/>
              <a:buChar char="●"/>
              <a:defRPr/>
            </a:lvl1pPr>
            <a:lvl2pPr indent="-317500" lvl="1" marL="914400" algn="ctr">
              <a:lnSpc>
                <a:spcPct val="100000"/>
              </a:lnSpc>
              <a:spcBef>
                <a:spcPts val="0"/>
              </a:spcBef>
              <a:spcAft>
                <a:spcPts val="0"/>
              </a:spcAft>
              <a:buSzPts val="1400"/>
              <a:buChar char="○"/>
              <a:defRPr/>
            </a:lvl2pPr>
            <a:lvl3pPr indent="-317500" lvl="2" marL="1371600" algn="ctr">
              <a:lnSpc>
                <a:spcPct val="100000"/>
              </a:lnSpc>
              <a:spcBef>
                <a:spcPts val="0"/>
              </a:spcBef>
              <a:spcAft>
                <a:spcPts val="0"/>
              </a:spcAft>
              <a:buSzPts val="1400"/>
              <a:buChar char="■"/>
              <a:defRPr/>
            </a:lvl3pPr>
            <a:lvl4pPr indent="-317500" lvl="3" marL="1828800" algn="ctr">
              <a:lnSpc>
                <a:spcPct val="100000"/>
              </a:lnSpc>
              <a:spcBef>
                <a:spcPts val="0"/>
              </a:spcBef>
              <a:spcAft>
                <a:spcPts val="0"/>
              </a:spcAft>
              <a:buSzPts val="1400"/>
              <a:buChar char="●"/>
              <a:defRPr/>
            </a:lvl4pPr>
            <a:lvl5pPr indent="-317500" lvl="4" marL="2286000" algn="ctr">
              <a:lnSpc>
                <a:spcPct val="100000"/>
              </a:lnSpc>
              <a:spcBef>
                <a:spcPts val="0"/>
              </a:spcBef>
              <a:spcAft>
                <a:spcPts val="0"/>
              </a:spcAft>
              <a:buSzPts val="1400"/>
              <a:buChar char="○"/>
              <a:defRPr/>
            </a:lvl5pPr>
            <a:lvl6pPr indent="-317500" lvl="5" marL="2743200" algn="ctr">
              <a:lnSpc>
                <a:spcPct val="100000"/>
              </a:lnSpc>
              <a:spcBef>
                <a:spcPts val="0"/>
              </a:spcBef>
              <a:spcAft>
                <a:spcPts val="0"/>
              </a:spcAft>
              <a:buSzPts val="1400"/>
              <a:buChar char="■"/>
              <a:defRPr/>
            </a:lvl6pPr>
            <a:lvl7pPr indent="-317500" lvl="6" marL="3200400" algn="ctr">
              <a:lnSpc>
                <a:spcPct val="100000"/>
              </a:lnSpc>
              <a:spcBef>
                <a:spcPts val="0"/>
              </a:spcBef>
              <a:spcAft>
                <a:spcPts val="0"/>
              </a:spcAft>
              <a:buSzPts val="1400"/>
              <a:buChar char="●"/>
              <a:defRPr/>
            </a:lvl7pPr>
            <a:lvl8pPr indent="-317500" lvl="7" marL="3657600" algn="ctr">
              <a:lnSpc>
                <a:spcPct val="100000"/>
              </a:lnSpc>
              <a:spcBef>
                <a:spcPts val="0"/>
              </a:spcBef>
              <a:spcAft>
                <a:spcPts val="0"/>
              </a:spcAft>
              <a:buSzPts val="1400"/>
              <a:buChar char="○"/>
              <a:defRPr/>
            </a:lvl8pPr>
            <a:lvl9pPr indent="-317500" lvl="8" marL="4114800" algn="ctr">
              <a:lnSpc>
                <a:spcPct val="100000"/>
              </a:lnSpc>
              <a:spcBef>
                <a:spcPts val="0"/>
              </a:spcBef>
              <a:spcAft>
                <a:spcPts val="0"/>
              </a:spcAft>
              <a:buSzPts val="1400"/>
              <a:buChar char="■"/>
              <a:defRPr/>
            </a:lvl9pPr>
          </a:lstStyle>
          <a:p/>
        </p:txBody>
      </p:sp>
      <p:sp>
        <p:nvSpPr>
          <p:cNvPr id="58" name="Google Shape;58;p14"/>
          <p:cNvSpPr txBox="1"/>
          <p:nvPr>
            <p:ph idx="4" type="subTitle"/>
          </p:nvPr>
        </p:nvSpPr>
        <p:spPr>
          <a:xfrm>
            <a:off x="5098200" y="2942875"/>
            <a:ext cx="3360000" cy="5379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SzPts val="2400"/>
              <a:buFont typeface="Bebas Neue"/>
              <a:buNone/>
              <a:defRPr sz="2400">
                <a:latin typeface="Bebas Neue"/>
                <a:ea typeface="Bebas Neue"/>
                <a:cs typeface="Bebas Neue"/>
                <a:sym typeface="Bebas Neue"/>
              </a:defRPr>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25">
    <p:spTree>
      <p:nvGrpSpPr>
        <p:cNvPr id="59" name="Shape 59"/>
        <p:cNvGrpSpPr/>
        <p:nvPr/>
      </p:nvGrpSpPr>
      <p:grpSpPr>
        <a:xfrm>
          <a:off x="0" y="0"/>
          <a:ext cx="0" cy="0"/>
          <a:chOff x="0" y="0"/>
          <a:chExt cx="0" cy="0"/>
        </a:xfrm>
      </p:grpSpPr>
      <p:sp>
        <p:nvSpPr>
          <p:cNvPr id="60" name="Google Shape;60;p15"/>
          <p:cNvSpPr txBox="1"/>
          <p:nvPr>
            <p:ph type="title"/>
          </p:nvPr>
        </p:nvSpPr>
        <p:spPr>
          <a:xfrm>
            <a:off x="713225" y="539500"/>
            <a:ext cx="7717500" cy="576000"/>
          </a:xfrm>
          <a:prstGeom prst="rect">
            <a:avLst/>
          </a:prstGeom>
        </p:spPr>
        <p:txBody>
          <a:bodyPr anchorCtr="0" anchor="t" bIns="91425" lIns="91425" spcFirstLastPara="1" rIns="91425" wrap="square" tIns="91425">
            <a:normAutofit/>
          </a:bodyPr>
          <a:lstStyle>
            <a:lvl1pPr lvl="0" algn="ctr">
              <a:spcBef>
                <a:spcPts val="0"/>
              </a:spcBef>
              <a:spcAft>
                <a:spcPts val="0"/>
              </a:spcAft>
              <a:buSzPts val="2800"/>
              <a:buNone/>
              <a:defRPr/>
            </a:lvl1pPr>
            <a:lvl2pPr lvl="1">
              <a:spcBef>
                <a:spcPts val="0"/>
              </a:spcBef>
              <a:spcAft>
                <a:spcPts val="0"/>
              </a:spcAft>
              <a:buSzPts val="2800"/>
              <a:buNone/>
              <a:defRPr>
                <a:latin typeface="Proxima Nova"/>
                <a:ea typeface="Proxima Nova"/>
                <a:cs typeface="Proxima Nova"/>
                <a:sym typeface="Proxima Nova"/>
              </a:defRPr>
            </a:lvl2pPr>
            <a:lvl3pPr lvl="2">
              <a:spcBef>
                <a:spcPts val="0"/>
              </a:spcBef>
              <a:spcAft>
                <a:spcPts val="0"/>
              </a:spcAft>
              <a:buSzPts val="2800"/>
              <a:buNone/>
              <a:defRPr>
                <a:latin typeface="Proxima Nova"/>
                <a:ea typeface="Proxima Nova"/>
                <a:cs typeface="Proxima Nova"/>
                <a:sym typeface="Proxima Nova"/>
              </a:defRPr>
            </a:lvl3pPr>
            <a:lvl4pPr lvl="3">
              <a:spcBef>
                <a:spcPts val="0"/>
              </a:spcBef>
              <a:spcAft>
                <a:spcPts val="0"/>
              </a:spcAft>
              <a:buSzPts val="2800"/>
              <a:buNone/>
              <a:defRPr>
                <a:latin typeface="Proxima Nova"/>
                <a:ea typeface="Proxima Nova"/>
                <a:cs typeface="Proxima Nova"/>
                <a:sym typeface="Proxima Nova"/>
              </a:defRPr>
            </a:lvl4pPr>
            <a:lvl5pPr lvl="4">
              <a:spcBef>
                <a:spcPts val="0"/>
              </a:spcBef>
              <a:spcAft>
                <a:spcPts val="0"/>
              </a:spcAft>
              <a:buSzPts val="2800"/>
              <a:buNone/>
              <a:defRPr>
                <a:latin typeface="Proxima Nova"/>
                <a:ea typeface="Proxima Nova"/>
                <a:cs typeface="Proxima Nova"/>
                <a:sym typeface="Proxima Nova"/>
              </a:defRPr>
            </a:lvl5pPr>
            <a:lvl6pPr lvl="5">
              <a:spcBef>
                <a:spcPts val="0"/>
              </a:spcBef>
              <a:spcAft>
                <a:spcPts val="0"/>
              </a:spcAft>
              <a:buSzPts val="2800"/>
              <a:buNone/>
              <a:defRPr>
                <a:latin typeface="Proxima Nova"/>
                <a:ea typeface="Proxima Nova"/>
                <a:cs typeface="Proxima Nova"/>
                <a:sym typeface="Proxima Nova"/>
              </a:defRPr>
            </a:lvl6pPr>
            <a:lvl7pPr lvl="6">
              <a:spcBef>
                <a:spcPts val="0"/>
              </a:spcBef>
              <a:spcAft>
                <a:spcPts val="0"/>
              </a:spcAft>
              <a:buSzPts val="2800"/>
              <a:buNone/>
              <a:defRPr>
                <a:latin typeface="Proxima Nova"/>
                <a:ea typeface="Proxima Nova"/>
                <a:cs typeface="Proxima Nova"/>
                <a:sym typeface="Proxima Nova"/>
              </a:defRPr>
            </a:lvl7pPr>
            <a:lvl8pPr lvl="7">
              <a:spcBef>
                <a:spcPts val="0"/>
              </a:spcBef>
              <a:spcAft>
                <a:spcPts val="0"/>
              </a:spcAft>
              <a:buSzPts val="2800"/>
              <a:buNone/>
              <a:defRPr>
                <a:latin typeface="Proxima Nova"/>
                <a:ea typeface="Proxima Nova"/>
                <a:cs typeface="Proxima Nova"/>
                <a:sym typeface="Proxima Nova"/>
              </a:defRPr>
            </a:lvl8pPr>
            <a:lvl9pPr lvl="8">
              <a:spcBef>
                <a:spcPts val="0"/>
              </a:spcBef>
              <a:spcAft>
                <a:spcPts val="0"/>
              </a:spcAft>
              <a:buSzPts val="2800"/>
              <a:buNone/>
              <a:defRPr>
                <a:latin typeface="Proxima Nova"/>
                <a:ea typeface="Proxima Nova"/>
                <a:cs typeface="Proxima Nova"/>
                <a:sym typeface="Proxima Nova"/>
              </a:defRPr>
            </a:lvl9pPr>
          </a:lstStyle>
          <a:p/>
        </p:txBody>
      </p:sp>
      <p:pic>
        <p:nvPicPr>
          <p:cNvPr id="61" name="Google Shape;61;p15" title="Électrisez vos cours-02.png"/>
          <p:cNvPicPr preferRelativeResize="0"/>
          <p:nvPr/>
        </p:nvPicPr>
        <p:blipFill rotWithShape="1">
          <a:blip r:embed="rId2">
            <a:alphaModFix/>
          </a:blip>
          <a:srcRect b="0" l="34076" r="0" t="0"/>
          <a:stretch/>
        </p:blipFill>
        <p:spPr>
          <a:xfrm>
            <a:off x="0" y="197807"/>
            <a:ext cx="669637" cy="683384"/>
          </a:xfrm>
          <a:prstGeom prst="rect">
            <a:avLst/>
          </a:prstGeom>
          <a:noFill/>
          <a:ln>
            <a:noFill/>
          </a:ln>
        </p:spPr>
      </p:pic>
      <p:pic>
        <p:nvPicPr>
          <p:cNvPr id="62" name="Google Shape;62;p15" title="Électrisez vos cours-02.png"/>
          <p:cNvPicPr preferRelativeResize="0"/>
          <p:nvPr/>
        </p:nvPicPr>
        <p:blipFill rotWithShape="1">
          <a:blip r:embed="rId2">
            <a:alphaModFix/>
          </a:blip>
          <a:srcRect b="0" l="0" r="0" t="0"/>
          <a:stretch/>
        </p:blipFill>
        <p:spPr>
          <a:xfrm>
            <a:off x="7922894" y="4276025"/>
            <a:ext cx="1015750" cy="683399"/>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6" name="Shape 66"/>
        <p:cNvGrpSpPr/>
        <p:nvPr/>
      </p:nvGrpSpPr>
      <p:grpSpPr>
        <a:xfrm>
          <a:off x="0" y="0"/>
          <a:ext cx="0" cy="0"/>
          <a:chOff x="0" y="0"/>
          <a:chExt cx="0" cy="0"/>
        </a:xfrm>
      </p:grpSpPr>
      <p:sp>
        <p:nvSpPr>
          <p:cNvPr id="67" name="Google Shape;67;p17"/>
          <p:cNvSpPr txBox="1"/>
          <p:nvPr>
            <p:ph type="ctrTitle"/>
          </p:nvPr>
        </p:nvSpPr>
        <p:spPr>
          <a:xfrm>
            <a:off x="1275300" y="829149"/>
            <a:ext cx="6593400" cy="17742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b="1" sz="46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68" name="Google Shape;68;p17"/>
          <p:cNvSpPr txBox="1"/>
          <p:nvPr>
            <p:ph idx="1" type="subTitle"/>
          </p:nvPr>
        </p:nvSpPr>
        <p:spPr>
          <a:xfrm>
            <a:off x="2480100" y="2759713"/>
            <a:ext cx="4183800" cy="296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1400"/>
              <a:buNone/>
              <a:defRPr i="0" sz="16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9" name="Shape 69"/>
        <p:cNvGrpSpPr/>
        <p:nvPr/>
      </p:nvGrpSpPr>
      <p:grpSpPr>
        <a:xfrm>
          <a:off x="0" y="0"/>
          <a:ext cx="0" cy="0"/>
          <a:chOff x="0" y="0"/>
          <a:chExt cx="0" cy="0"/>
        </a:xfrm>
      </p:grpSpPr>
      <p:sp>
        <p:nvSpPr>
          <p:cNvPr id="70" name="Google Shape;70;p18"/>
          <p:cNvSpPr txBox="1"/>
          <p:nvPr>
            <p:ph type="title"/>
          </p:nvPr>
        </p:nvSpPr>
        <p:spPr>
          <a:xfrm>
            <a:off x="2868050" y="1517694"/>
            <a:ext cx="5564700" cy="9168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2"/>
              </a:buClr>
              <a:buSzPts val="3200"/>
              <a:buNone/>
              <a:defRPr b="1" sz="5900">
                <a:latin typeface="Montserrat"/>
                <a:ea typeface="Montserrat"/>
                <a:cs typeface="Montserrat"/>
                <a:sym typeface="Montserrat"/>
              </a:defRPr>
            </a:lvl1pPr>
            <a:lvl2pPr lvl="1" algn="ctr">
              <a:spcBef>
                <a:spcPts val="0"/>
              </a:spcBef>
              <a:spcAft>
                <a:spcPts val="0"/>
              </a:spcAft>
              <a:buClr>
                <a:schemeClr val="dk2"/>
              </a:buClr>
              <a:buSzPts val="3600"/>
              <a:buNone/>
              <a:defRPr sz="3600">
                <a:solidFill>
                  <a:schemeClr val="dk2"/>
                </a:solidFill>
              </a:defRPr>
            </a:lvl2pPr>
            <a:lvl3pPr lvl="2" algn="ctr">
              <a:spcBef>
                <a:spcPts val="0"/>
              </a:spcBef>
              <a:spcAft>
                <a:spcPts val="0"/>
              </a:spcAft>
              <a:buClr>
                <a:schemeClr val="dk2"/>
              </a:buClr>
              <a:buSzPts val="3600"/>
              <a:buNone/>
              <a:defRPr sz="3600">
                <a:solidFill>
                  <a:schemeClr val="dk2"/>
                </a:solidFill>
              </a:defRPr>
            </a:lvl3pPr>
            <a:lvl4pPr lvl="3" algn="ctr">
              <a:spcBef>
                <a:spcPts val="0"/>
              </a:spcBef>
              <a:spcAft>
                <a:spcPts val="0"/>
              </a:spcAft>
              <a:buClr>
                <a:schemeClr val="dk2"/>
              </a:buClr>
              <a:buSzPts val="3600"/>
              <a:buNone/>
              <a:defRPr sz="3600">
                <a:solidFill>
                  <a:schemeClr val="dk2"/>
                </a:solidFill>
              </a:defRPr>
            </a:lvl4pPr>
            <a:lvl5pPr lvl="4" algn="ctr">
              <a:spcBef>
                <a:spcPts val="0"/>
              </a:spcBef>
              <a:spcAft>
                <a:spcPts val="0"/>
              </a:spcAft>
              <a:buClr>
                <a:schemeClr val="dk2"/>
              </a:buClr>
              <a:buSzPts val="3600"/>
              <a:buNone/>
              <a:defRPr sz="3600">
                <a:solidFill>
                  <a:schemeClr val="dk2"/>
                </a:solidFill>
              </a:defRPr>
            </a:lvl5pPr>
            <a:lvl6pPr lvl="5" algn="ctr">
              <a:spcBef>
                <a:spcPts val="0"/>
              </a:spcBef>
              <a:spcAft>
                <a:spcPts val="0"/>
              </a:spcAft>
              <a:buClr>
                <a:schemeClr val="dk2"/>
              </a:buClr>
              <a:buSzPts val="3600"/>
              <a:buNone/>
              <a:defRPr sz="3600">
                <a:solidFill>
                  <a:schemeClr val="dk2"/>
                </a:solidFill>
              </a:defRPr>
            </a:lvl6pPr>
            <a:lvl7pPr lvl="6" algn="ctr">
              <a:spcBef>
                <a:spcPts val="0"/>
              </a:spcBef>
              <a:spcAft>
                <a:spcPts val="0"/>
              </a:spcAft>
              <a:buClr>
                <a:schemeClr val="dk2"/>
              </a:buClr>
              <a:buSzPts val="3600"/>
              <a:buNone/>
              <a:defRPr sz="3600">
                <a:solidFill>
                  <a:schemeClr val="dk2"/>
                </a:solidFill>
              </a:defRPr>
            </a:lvl7pPr>
            <a:lvl8pPr lvl="7" algn="ctr">
              <a:spcBef>
                <a:spcPts val="0"/>
              </a:spcBef>
              <a:spcAft>
                <a:spcPts val="0"/>
              </a:spcAft>
              <a:buClr>
                <a:schemeClr val="dk2"/>
              </a:buClr>
              <a:buSzPts val="3600"/>
              <a:buNone/>
              <a:defRPr sz="3600">
                <a:solidFill>
                  <a:schemeClr val="dk2"/>
                </a:solidFill>
              </a:defRPr>
            </a:lvl8pPr>
            <a:lvl9pPr lvl="8" algn="ctr">
              <a:spcBef>
                <a:spcPts val="0"/>
              </a:spcBef>
              <a:spcAft>
                <a:spcPts val="0"/>
              </a:spcAft>
              <a:buClr>
                <a:schemeClr val="dk2"/>
              </a:buClr>
              <a:buSzPts val="3600"/>
              <a:buNone/>
              <a:defRPr sz="3600">
                <a:solidFill>
                  <a:schemeClr val="dk2"/>
                </a:solidFill>
              </a:defRPr>
            </a:lvl9pPr>
          </a:lstStyle>
          <a:p/>
        </p:txBody>
      </p:sp>
      <p:sp>
        <p:nvSpPr>
          <p:cNvPr id="71" name="Google Shape;71;p18"/>
          <p:cNvSpPr txBox="1"/>
          <p:nvPr>
            <p:ph hasCustomPrompt="1" idx="2" type="title"/>
          </p:nvPr>
        </p:nvSpPr>
        <p:spPr>
          <a:xfrm>
            <a:off x="7236246" y="539499"/>
            <a:ext cx="1196400" cy="747900"/>
          </a:xfrm>
          <a:prstGeom prst="rect">
            <a:avLst/>
          </a:prstGeom>
        </p:spPr>
        <p:txBody>
          <a:bodyPr anchorCtr="0" anchor="ctr" bIns="91425" lIns="91425" spcFirstLastPara="1" rIns="91425" wrap="square" tIns="91425">
            <a:noAutofit/>
          </a:bodyPr>
          <a:lstStyle>
            <a:lvl1pPr lvl="0" algn="r">
              <a:spcBef>
                <a:spcPts val="0"/>
              </a:spcBef>
              <a:spcAft>
                <a:spcPts val="0"/>
              </a:spcAft>
              <a:buSzPts val="6200"/>
              <a:buNone/>
              <a:defRPr sz="6500">
                <a:solidFill>
                  <a:schemeClr val="dk2"/>
                </a:solidFill>
                <a:latin typeface="Montserrat ExtraBold"/>
                <a:ea typeface="Montserrat ExtraBold"/>
                <a:cs typeface="Montserrat ExtraBold"/>
                <a:sym typeface="Montserrat ExtraBold"/>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72" name="Google Shape;72;p18"/>
          <p:cNvSpPr txBox="1"/>
          <p:nvPr>
            <p:ph idx="1" type="subTitle"/>
          </p:nvPr>
        </p:nvSpPr>
        <p:spPr>
          <a:xfrm>
            <a:off x="4004046" y="2837213"/>
            <a:ext cx="4183800" cy="309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2200"/>
              <a:buNone/>
              <a:defRPr i="0" sz="1600">
                <a:solidFill>
                  <a:schemeClr val="lt1"/>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3" name="Shape 73"/>
        <p:cNvGrpSpPr/>
        <p:nvPr/>
      </p:nvGrpSpPr>
      <p:grpSpPr>
        <a:xfrm>
          <a:off x="0" y="0"/>
          <a:ext cx="0" cy="0"/>
          <a:chOff x="0" y="0"/>
          <a:chExt cx="0" cy="0"/>
        </a:xfrm>
      </p:grpSpPr>
      <p:sp>
        <p:nvSpPr>
          <p:cNvPr id="74" name="Google Shape;74;p19"/>
          <p:cNvSpPr txBox="1"/>
          <p:nvPr>
            <p:ph type="title"/>
          </p:nvPr>
        </p:nvSpPr>
        <p:spPr>
          <a:xfrm>
            <a:off x="713225"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b="1">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5" name="Google Shape;75;p19"/>
          <p:cNvSpPr txBox="1"/>
          <p:nvPr>
            <p:ph idx="1" type="body"/>
          </p:nvPr>
        </p:nvSpPr>
        <p:spPr>
          <a:xfrm>
            <a:off x="713250" y="1246870"/>
            <a:ext cx="7717500" cy="4842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i="0" sz="1100"/>
            </a:lvl1pPr>
            <a:lvl2pPr indent="-317500" lvl="1" marL="914400">
              <a:lnSpc>
                <a:spcPct val="100000"/>
              </a:lnSpc>
              <a:spcBef>
                <a:spcPts val="0"/>
              </a:spcBef>
              <a:spcAft>
                <a:spcPts val="0"/>
              </a:spcAft>
              <a:buSzPts val="1400"/>
              <a:buChar char="○"/>
              <a:defRPr/>
            </a:lvl2pPr>
            <a:lvl3pPr indent="-317500" lvl="2" marL="1371600">
              <a:lnSpc>
                <a:spcPct val="100000"/>
              </a:lnSpc>
              <a:spcBef>
                <a:spcPts val="0"/>
              </a:spcBef>
              <a:spcAft>
                <a:spcPts val="0"/>
              </a:spcAft>
              <a:buSzPts val="1400"/>
              <a:buChar char="■"/>
              <a:defRPr/>
            </a:lvl3pPr>
            <a:lvl4pPr indent="-317500" lvl="3" marL="1828800">
              <a:lnSpc>
                <a:spcPct val="100000"/>
              </a:lnSpc>
              <a:spcBef>
                <a:spcPts val="0"/>
              </a:spcBef>
              <a:spcAft>
                <a:spcPts val="0"/>
              </a:spcAft>
              <a:buSzPts val="1400"/>
              <a:buChar char="●"/>
              <a:defRPr/>
            </a:lvl4pPr>
            <a:lvl5pPr indent="-317500" lvl="4" marL="2286000">
              <a:lnSpc>
                <a:spcPct val="100000"/>
              </a:lnSpc>
              <a:spcBef>
                <a:spcPts val="0"/>
              </a:spcBef>
              <a:spcAft>
                <a:spcPts val="0"/>
              </a:spcAft>
              <a:buSzPts val="1400"/>
              <a:buChar char="○"/>
              <a:defRPr/>
            </a:lvl5pPr>
            <a:lvl6pPr indent="-317500" lvl="5" marL="2743200">
              <a:lnSpc>
                <a:spcPct val="100000"/>
              </a:lnSpc>
              <a:spcBef>
                <a:spcPts val="0"/>
              </a:spcBef>
              <a:spcAft>
                <a:spcPts val="0"/>
              </a:spcAft>
              <a:buSzPts val="1400"/>
              <a:buChar char="■"/>
              <a:defRPr/>
            </a:lvl6pPr>
            <a:lvl7pPr indent="-317500" lvl="6" marL="3200400">
              <a:lnSpc>
                <a:spcPct val="100000"/>
              </a:lnSpc>
              <a:spcBef>
                <a:spcPts val="0"/>
              </a:spcBef>
              <a:spcAft>
                <a:spcPts val="0"/>
              </a:spcAft>
              <a:buSzPts val="1400"/>
              <a:buChar char="●"/>
              <a:defRPr/>
            </a:lvl7pPr>
            <a:lvl8pPr indent="-317500" lvl="7" marL="3657600">
              <a:lnSpc>
                <a:spcPct val="100000"/>
              </a:lnSpc>
              <a:spcBef>
                <a:spcPts val="0"/>
              </a:spcBef>
              <a:spcAft>
                <a:spcPts val="0"/>
              </a:spcAft>
              <a:buSzPts val="1400"/>
              <a:buChar char="○"/>
              <a:defRPr/>
            </a:lvl8pPr>
            <a:lvl9pPr indent="-317500" lvl="8" marL="4114800">
              <a:lnSpc>
                <a:spcPct val="100000"/>
              </a:lnSpc>
              <a:spcBef>
                <a:spcPts val="0"/>
              </a:spcBef>
              <a:spcAft>
                <a:spcPts val="0"/>
              </a:spcAft>
              <a:buSzPts val="1400"/>
              <a:buChar char="■"/>
              <a:defRPr/>
            </a:lvl9pPr>
          </a:lstStyle>
          <a:p/>
        </p:txBody>
      </p:sp>
      <p:sp>
        <p:nvSpPr>
          <p:cNvPr id="76" name="Google Shape;76;p19"/>
          <p:cNvSpPr/>
          <p:nvPr/>
        </p:nvSpPr>
        <p:spPr>
          <a:xfrm flipH="1" rot="5400000">
            <a:off x="-729907" y="297617"/>
            <a:ext cx="2198590" cy="48377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9"/>
          <p:cNvSpPr/>
          <p:nvPr/>
        </p:nvSpPr>
        <p:spPr>
          <a:xfrm>
            <a:off x="528575" y="1444525"/>
            <a:ext cx="71400" cy="24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78" name="Google Shape;78;p19"/>
          <p:cNvSpPr/>
          <p:nvPr/>
        </p:nvSpPr>
        <p:spPr>
          <a:xfrm>
            <a:off x="528575" y="1565975"/>
            <a:ext cx="71400" cy="24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pic>
        <p:nvPicPr>
          <p:cNvPr id="79" name="Google Shape;79;p19" title="Électrisez vos cours-02.png"/>
          <p:cNvPicPr preferRelativeResize="0"/>
          <p:nvPr/>
        </p:nvPicPr>
        <p:blipFill rotWithShape="1">
          <a:blip r:embed="rId2">
            <a:alphaModFix/>
          </a:blip>
          <a:srcRect b="0" l="0" r="0" t="0"/>
          <a:stretch/>
        </p:blipFill>
        <p:spPr>
          <a:xfrm>
            <a:off x="-250737" y="3508238"/>
            <a:ext cx="1332394" cy="896401"/>
          </a:xfrm>
          <a:prstGeom prst="rect">
            <a:avLst/>
          </a:prstGeom>
          <a:noFill/>
          <a:ln>
            <a:noFill/>
          </a:ln>
        </p:spPr>
      </p:pic>
      <p:pic>
        <p:nvPicPr>
          <p:cNvPr id="80" name="Google Shape;80;p19" title="Électrisez vos cours-02.png"/>
          <p:cNvPicPr preferRelativeResize="0"/>
          <p:nvPr/>
        </p:nvPicPr>
        <p:blipFill rotWithShape="1">
          <a:blip r:embed="rId2">
            <a:alphaModFix/>
          </a:blip>
          <a:srcRect b="0" l="0" r="0" t="0"/>
          <a:stretch/>
        </p:blipFill>
        <p:spPr>
          <a:xfrm>
            <a:off x="8143963" y="1292088"/>
            <a:ext cx="1332394" cy="896401"/>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1" name="Shape 81"/>
        <p:cNvGrpSpPr/>
        <p:nvPr/>
      </p:nvGrpSpPr>
      <p:grpSpPr>
        <a:xfrm>
          <a:off x="0" y="0"/>
          <a:ext cx="0" cy="0"/>
          <a:chOff x="0" y="0"/>
          <a:chExt cx="0" cy="0"/>
        </a:xfrm>
      </p:grpSpPr>
      <p:sp>
        <p:nvSpPr>
          <p:cNvPr id="82" name="Google Shape;82;p20"/>
          <p:cNvSpPr txBox="1"/>
          <p:nvPr>
            <p:ph type="title"/>
          </p:nvPr>
        </p:nvSpPr>
        <p:spPr>
          <a:xfrm>
            <a:off x="713250" y="539385"/>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200"/>
              <a:buNone/>
              <a:defRPr b="1">
                <a:latin typeface="Montserrat"/>
                <a:ea typeface="Montserrat"/>
                <a:cs typeface="Montserrat"/>
                <a:sym typeface="Montserrat"/>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
        <p:nvSpPr>
          <p:cNvPr id="83" name="Google Shape;83;p20"/>
          <p:cNvSpPr txBox="1"/>
          <p:nvPr>
            <p:ph idx="1" type="subTitle"/>
          </p:nvPr>
        </p:nvSpPr>
        <p:spPr>
          <a:xfrm>
            <a:off x="1322627" y="1793650"/>
            <a:ext cx="2807100" cy="411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dk2"/>
              </a:buClr>
              <a:buSzPts val="22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dk2"/>
              </a:buClr>
              <a:buSzPts val="2200"/>
              <a:buNone/>
              <a:defRPr sz="2200">
                <a:solidFill>
                  <a:schemeClr val="dk2"/>
                </a:solidFill>
              </a:defRPr>
            </a:lvl2pPr>
            <a:lvl3pPr lvl="2" algn="ctr">
              <a:spcBef>
                <a:spcPts val="0"/>
              </a:spcBef>
              <a:spcAft>
                <a:spcPts val="0"/>
              </a:spcAft>
              <a:buSzPts val="2200"/>
              <a:buNone/>
              <a:defRPr sz="2200"/>
            </a:lvl3pPr>
            <a:lvl4pPr lvl="3" algn="ctr">
              <a:spcBef>
                <a:spcPts val="0"/>
              </a:spcBef>
              <a:spcAft>
                <a:spcPts val="0"/>
              </a:spcAft>
              <a:buSzPts val="2200"/>
              <a:buNone/>
              <a:defRPr sz="2200"/>
            </a:lvl4pPr>
            <a:lvl5pPr lvl="4" algn="ctr">
              <a:spcBef>
                <a:spcPts val="0"/>
              </a:spcBef>
              <a:spcAft>
                <a:spcPts val="0"/>
              </a:spcAft>
              <a:buSzPts val="2200"/>
              <a:buNone/>
              <a:defRPr sz="2200"/>
            </a:lvl5pPr>
            <a:lvl6pPr lvl="5" algn="ctr">
              <a:spcBef>
                <a:spcPts val="0"/>
              </a:spcBef>
              <a:spcAft>
                <a:spcPts val="0"/>
              </a:spcAft>
              <a:buSzPts val="2200"/>
              <a:buNone/>
              <a:defRPr sz="2200"/>
            </a:lvl6pPr>
            <a:lvl7pPr lvl="6" algn="ctr">
              <a:spcBef>
                <a:spcPts val="0"/>
              </a:spcBef>
              <a:spcAft>
                <a:spcPts val="0"/>
              </a:spcAft>
              <a:buSzPts val="2200"/>
              <a:buNone/>
              <a:defRPr sz="2200"/>
            </a:lvl7pPr>
            <a:lvl8pPr lvl="7" algn="ctr">
              <a:spcBef>
                <a:spcPts val="0"/>
              </a:spcBef>
              <a:spcAft>
                <a:spcPts val="0"/>
              </a:spcAft>
              <a:buSzPts val="2200"/>
              <a:buNone/>
              <a:defRPr sz="2200"/>
            </a:lvl8pPr>
            <a:lvl9pPr lvl="8" algn="ctr">
              <a:spcBef>
                <a:spcPts val="0"/>
              </a:spcBef>
              <a:spcAft>
                <a:spcPts val="0"/>
              </a:spcAft>
              <a:buSzPts val="2200"/>
              <a:buNone/>
              <a:defRPr sz="2200"/>
            </a:lvl9pPr>
          </a:lstStyle>
          <a:p/>
        </p:txBody>
      </p:sp>
      <p:sp>
        <p:nvSpPr>
          <p:cNvPr id="84" name="Google Shape;84;p20"/>
          <p:cNvSpPr txBox="1"/>
          <p:nvPr>
            <p:ph idx="2" type="body"/>
          </p:nvPr>
        </p:nvSpPr>
        <p:spPr>
          <a:xfrm>
            <a:off x="1322630" y="2161651"/>
            <a:ext cx="2807100" cy="10059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i="0" sz="14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85" name="Google Shape;85;p20"/>
          <p:cNvSpPr txBox="1"/>
          <p:nvPr>
            <p:ph idx="3" type="subTitle"/>
          </p:nvPr>
        </p:nvSpPr>
        <p:spPr>
          <a:xfrm>
            <a:off x="5624046" y="3089040"/>
            <a:ext cx="2807100" cy="411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dk2"/>
              </a:buClr>
              <a:buSzPts val="22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dk2"/>
              </a:buClr>
              <a:buSzPts val="2200"/>
              <a:buNone/>
              <a:defRPr sz="2200">
                <a:solidFill>
                  <a:schemeClr val="dk2"/>
                </a:solidFill>
              </a:defRPr>
            </a:lvl2pPr>
            <a:lvl3pPr lvl="2" algn="ctr">
              <a:spcBef>
                <a:spcPts val="0"/>
              </a:spcBef>
              <a:spcAft>
                <a:spcPts val="0"/>
              </a:spcAft>
              <a:buSzPts val="2200"/>
              <a:buNone/>
              <a:defRPr sz="2200"/>
            </a:lvl3pPr>
            <a:lvl4pPr lvl="3" algn="ctr">
              <a:spcBef>
                <a:spcPts val="0"/>
              </a:spcBef>
              <a:spcAft>
                <a:spcPts val="0"/>
              </a:spcAft>
              <a:buSzPts val="2200"/>
              <a:buNone/>
              <a:defRPr sz="2200"/>
            </a:lvl4pPr>
            <a:lvl5pPr lvl="4" algn="ctr">
              <a:spcBef>
                <a:spcPts val="0"/>
              </a:spcBef>
              <a:spcAft>
                <a:spcPts val="0"/>
              </a:spcAft>
              <a:buSzPts val="2200"/>
              <a:buNone/>
              <a:defRPr sz="2200"/>
            </a:lvl5pPr>
            <a:lvl6pPr lvl="5" algn="ctr">
              <a:spcBef>
                <a:spcPts val="0"/>
              </a:spcBef>
              <a:spcAft>
                <a:spcPts val="0"/>
              </a:spcAft>
              <a:buSzPts val="2200"/>
              <a:buNone/>
              <a:defRPr sz="2200"/>
            </a:lvl6pPr>
            <a:lvl7pPr lvl="6" algn="ctr">
              <a:spcBef>
                <a:spcPts val="0"/>
              </a:spcBef>
              <a:spcAft>
                <a:spcPts val="0"/>
              </a:spcAft>
              <a:buSzPts val="2200"/>
              <a:buNone/>
              <a:defRPr sz="2200"/>
            </a:lvl7pPr>
            <a:lvl8pPr lvl="7" algn="ctr">
              <a:spcBef>
                <a:spcPts val="0"/>
              </a:spcBef>
              <a:spcAft>
                <a:spcPts val="0"/>
              </a:spcAft>
              <a:buSzPts val="2200"/>
              <a:buNone/>
              <a:defRPr sz="2200"/>
            </a:lvl8pPr>
            <a:lvl9pPr lvl="8" algn="ctr">
              <a:spcBef>
                <a:spcPts val="0"/>
              </a:spcBef>
              <a:spcAft>
                <a:spcPts val="0"/>
              </a:spcAft>
              <a:buSzPts val="2200"/>
              <a:buNone/>
              <a:defRPr sz="2200"/>
            </a:lvl9pPr>
          </a:lstStyle>
          <a:p/>
        </p:txBody>
      </p:sp>
      <p:sp>
        <p:nvSpPr>
          <p:cNvPr id="86" name="Google Shape;86;p20"/>
          <p:cNvSpPr txBox="1"/>
          <p:nvPr>
            <p:ph idx="4" type="body"/>
          </p:nvPr>
        </p:nvSpPr>
        <p:spPr>
          <a:xfrm>
            <a:off x="5624046" y="3457040"/>
            <a:ext cx="2807100" cy="10059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i="0" sz="14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7" name="Shape 87"/>
        <p:cNvGrpSpPr/>
        <p:nvPr/>
      </p:nvGrpSpPr>
      <p:grpSpPr>
        <a:xfrm>
          <a:off x="0" y="0"/>
          <a:ext cx="0" cy="0"/>
          <a:chOff x="0" y="0"/>
          <a:chExt cx="0" cy="0"/>
        </a:xfrm>
      </p:grpSpPr>
      <p:sp>
        <p:nvSpPr>
          <p:cNvPr id="88" name="Google Shape;88;p21"/>
          <p:cNvSpPr/>
          <p:nvPr/>
        </p:nvSpPr>
        <p:spPr>
          <a:xfrm rot="2316175">
            <a:off x="3731784" y="3852631"/>
            <a:ext cx="161" cy="161"/>
          </a:xfrm>
          <a:custGeom>
            <a:rect b="b" l="l" r="r" t="t"/>
            <a:pathLst>
              <a:path extrusionOk="0" h="1" w="1">
                <a:moveTo>
                  <a:pt x="1" y="1"/>
                </a:move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1"/>
          <p:cNvSpPr txBox="1"/>
          <p:nvPr>
            <p:ph type="title"/>
          </p:nvPr>
        </p:nvSpPr>
        <p:spPr>
          <a:xfrm>
            <a:off x="713225" y="539500"/>
            <a:ext cx="7717500" cy="5748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A45C37"/>
              </a:buClr>
              <a:buSzPts val="2800"/>
              <a:buNone/>
              <a:defRPr b="1">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0" name="Google Shape;90;p21"/>
          <p:cNvSpPr/>
          <p:nvPr/>
        </p:nvSpPr>
        <p:spPr>
          <a:xfrm rot="-5400000">
            <a:off x="7706579" y="322837"/>
            <a:ext cx="2056618" cy="452561"/>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1"/>
          <p:cNvSpPr/>
          <p:nvPr/>
        </p:nvSpPr>
        <p:spPr>
          <a:xfrm rot="5400000">
            <a:off x="-619196" y="4648087"/>
            <a:ext cx="2056617" cy="452561"/>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2" name="Google Shape;92;p21" title="Électrisez vos cours-02.png"/>
          <p:cNvPicPr preferRelativeResize="0"/>
          <p:nvPr/>
        </p:nvPicPr>
        <p:blipFill rotWithShape="1">
          <a:blip r:embed="rId2">
            <a:alphaModFix/>
          </a:blip>
          <a:srcRect b="0" l="0" r="0" t="0"/>
          <a:stretch/>
        </p:blipFill>
        <p:spPr>
          <a:xfrm>
            <a:off x="6631663" y="-356900"/>
            <a:ext cx="1332394" cy="896401"/>
          </a:xfrm>
          <a:prstGeom prst="rect">
            <a:avLst/>
          </a:prstGeom>
          <a:noFill/>
          <a:ln>
            <a:noFill/>
          </a:ln>
        </p:spPr>
      </p:pic>
      <p:pic>
        <p:nvPicPr>
          <p:cNvPr id="93" name="Google Shape;93;p21" title="Électrisez vos cours-02.png"/>
          <p:cNvPicPr preferRelativeResize="0"/>
          <p:nvPr/>
        </p:nvPicPr>
        <p:blipFill rotWithShape="1">
          <a:blip r:embed="rId2">
            <a:alphaModFix/>
          </a:blip>
          <a:srcRect b="0" l="0" r="0" t="0"/>
          <a:stretch/>
        </p:blipFill>
        <p:spPr>
          <a:xfrm>
            <a:off x="3731963" y="4426163"/>
            <a:ext cx="1332394" cy="896401"/>
          </a:xfrm>
          <a:prstGeom prst="rect">
            <a:avLst/>
          </a:prstGeom>
          <a:noFill/>
          <a:ln>
            <a:noFill/>
          </a:ln>
        </p:spPr>
      </p:pic>
      <p:pic>
        <p:nvPicPr>
          <p:cNvPr id="94" name="Google Shape;94;p21" title="Électrisez vos cours-02.png"/>
          <p:cNvPicPr preferRelativeResize="0"/>
          <p:nvPr/>
        </p:nvPicPr>
        <p:blipFill rotWithShape="1">
          <a:blip r:embed="rId2">
            <a:alphaModFix/>
          </a:blip>
          <a:srcRect b="0" l="0" r="0" t="0"/>
          <a:stretch/>
        </p:blipFill>
        <p:spPr>
          <a:xfrm>
            <a:off x="-257087" y="1114288"/>
            <a:ext cx="1332394" cy="896401"/>
          </a:xfrm>
          <a:prstGeom prst="rect">
            <a:avLst/>
          </a:prstGeom>
          <a:noFill/>
          <a:ln>
            <a:noFill/>
          </a:ln>
        </p:spPr>
      </p:pic>
      <p:sp>
        <p:nvSpPr>
          <p:cNvPr id="95" name="Google Shape;95;p21"/>
          <p:cNvSpPr/>
          <p:nvPr/>
        </p:nvSpPr>
        <p:spPr>
          <a:xfrm>
            <a:off x="551250" y="3890225"/>
            <a:ext cx="714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96" name="Google Shape;96;p21"/>
          <p:cNvSpPr/>
          <p:nvPr/>
        </p:nvSpPr>
        <p:spPr>
          <a:xfrm>
            <a:off x="551250" y="4005125"/>
            <a:ext cx="714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97" name="Google Shape;97;p21"/>
          <p:cNvSpPr/>
          <p:nvPr/>
        </p:nvSpPr>
        <p:spPr>
          <a:xfrm>
            <a:off x="8522950" y="1396150"/>
            <a:ext cx="714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98" name="Google Shape;98;p21"/>
          <p:cNvSpPr/>
          <p:nvPr/>
        </p:nvSpPr>
        <p:spPr>
          <a:xfrm>
            <a:off x="8522950" y="1509900"/>
            <a:ext cx="714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9" name="Shape 99"/>
        <p:cNvGrpSpPr/>
        <p:nvPr/>
      </p:nvGrpSpPr>
      <p:grpSpPr>
        <a:xfrm>
          <a:off x="0" y="0"/>
          <a:ext cx="0" cy="0"/>
          <a:chOff x="0" y="0"/>
          <a:chExt cx="0" cy="0"/>
        </a:xfrm>
      </p:grpSpPr>
      <p:sp>
        <p:nvSpPr>
          <p:cNvPr id="100" name="Google Shape;100;p22"/>
          <p:cNvSpPr txBox="1"/>
          <p:nvPr>
            <p:ph type="title"/>
          </p:nvPr>
        </p:nvSpPr>
        <p:spPr>
          <a:xfrm>
            <a:off x="713225" y="566047"/>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b="1" sz="3000">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1" name="Google Shape;101;p22"/>
          <p:cNvSpPr txBox="1"/>
          <p:nvPr>
            <p:ph idx="1" type="body"/>
          </p:nvPr>
        </p:nvSpPr>
        <p:spPr>
          <a:xfrm>
            <a:off x="713100" y="2224475"/>
            <a:ext cx="3858900" cy="1929300"/>
          </a:xfrm>
          <a:prstGeom prst="rect">
            <a:avLst/>
          </a:prstGeom>
        </p:spPr>
        <p:txBody>
          <a:bodyPr anchorCtr="0" anchor="b" bIns="91425" lIns="91425" spcFirstLastPara="1" rIns="91425" wrap="square" tIns="91425">
            <a:noAutofit/>
          </a:bodyPr>
          <a:lstStyle>
            <a:lvl1pPr indent="-317500" lvl="0" marL="457200">
              <a:lnSpc>
                <a:spcPct val="100000"/>
              </a:lnSpc>
              <a:spcBef>
                <a:spcPts val="0"/>
              </a:spcBef>
              <a:spcAft>
                <a:spcPts val="0"/>
              </a:spcAft>
              <a:buSzPts val="1400"/>
              <a:buChar char="●"/>
              <a:defRPr i="0"/>
            </a:lvl1pPr>
            <a:lvl2pPr indent="-317500" lvl="1" marL="914400">
              <a:lnSpc>
                <a:spcPct val="100000"/>
              </a:lnSpc>
              <a:spcBef>
                <a:spcPts val="0"/>
              </a:spcBef>
              <a:spcAft>
                <a:spcPts val="0"/>
              </a:spcAft>
              <a:buSzPts val="1400"/>
              <a:buChar char="○"/>
              <a:defRPr/>
            </a:lvl2pPr>
            <a:lvl3pPr indent="-317500" lvl="2" marL="1371600">
              <a:lnSpc>
                <a:spcPct val="100000"/>
              </a:lnSpc>
              <a:spcBef>
                <a:spcPts val="0"/>
              </a:spcBef>
              <a:spcAft>
                <a:spcPts val="0"/>
              </a:spcAft>
              <a:buSzPts val="1400"/>
              <a:buChar char="■"/>
              <a:defRPr/>
            </a:lvl3pPr>
            <a:lvl4pPr indent="-317500" lvl="3" marL="1828800">
              <a:lnSpc>
                <a:spcPct val="100000"/>
              </a:lnSpc>
              <a:spcBef>
                <a:spcPts val="0"/>
              </a:spcBef>
              <a:spcAft>
                <a:spcPts val="0"/>
              </a:spcAft>
              <a:buSzPts val="1400"/>
              <a:buChar char="●"/>
              <a:defRPr/>
            </a:lvl4pPr>
            <a:lvl5pPr indent="-317500" lvl="4" marL="2286000">
              <a:lnSpc>
                <a:spcPct val="100000"/>
              </a:lnSpc>
              <a:spcBef>
                <a:spcPts val="0"/>
              </a:spcBef>
              <a:spcAft>
                <a:spcPts val="0"/>
              </a:spcAft>
              <a:buSzPts val="1400"/>
              <a:buChar char="○"/>
              <a:defRPr/>
            </a:lvl5pPr>
            <a:lvl6pPr indent="-317500" lvl="5" marL="2743200">
              <a:lnSpc>
                <a:spcPct val="100000"/>
              </a:lnSpc>
              <a:spcBef>
                <a:spcPts val="0"/>
              </a:spcBef>
              <a:spcAft>
                <a:spcPts val="0"/>
              </a:spcAft>
              <a:buSzPts val="1400"/>
              <a:buChar char="■"/>
              <a:defRPr/>
            </a:lvl6pPr>
            <a:lvl7pPr indent="-317500" lvl="6" marL="3200400">
              <a:lnSpc>
                <a:spcPct val="100000"/>
              </a:lnSpc>
              <a:spcBef>
                <a:spcPts val="0"/>
              </a:spcBef>
              <a:spcAft>
                <a:spcPts val="0"/>
              </a:spcAft>
              <a:buSzPts val="1400"/>
              <a:buChar char="●"/>
              <a:defRPr/>
            </a:lvl7pPr>
            <a:lvl8pPr indent="-317500" lvl="7" marL="3657600">
              <a:lnSpc>
                <a:spcPct val="100000"/>
              </a:lnSpc>
              <a:spcBef>
                <a:spcPts val="0"/>
              </a:spcBef>
              <a:spcAft>
                <a:spcPts val="0"/>
              </a:spcAft>
              <a:buSzPts val="1400"/>
              <a:buChar char="○"/>
              <a:defRPr/>
            </a:lvl8pPr>
            <a:lvl9pPr indent="-317500" lvl="8" marL="4114800">
              <a:lnSpc>
                <a:spcPct val="100000"/>
              </a:lnSpc>
              <a:spcBef>
                <a:spcPts val="0"/>
              </a:spcBef>
              <a:spcAft>
                <a:spcPts val="0"/>
              </a:spcAft>
              <a:buSzPts val="1400"/>
              <a:buChar char="■"/>
              <a:defRPr/>
            </a:lvl9pPr>
          </a:lstStyle>
          <a:p/>
        </p:txBody>
      </p:sp>
      <p:sp>
        <p:nvSpPr>
          <p:cNvPr id="102" name="Google Shape;102;p22"/>
          <p:cNvSpPr/>
          <p:nvPr/>
        </p:nvSpPr>
        <p:spPr>
          <a:xfrm rot="5400000">
            <a:off x="-1242350" y="3012084"/>
            <a:ext cx="3801558" cy="836538"/>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3" name="Google Shape;103;p22" title="Électrisez vos cours-02.png"/>
          <p:cNvPicPr preferRelativeResize="0"/>
          <p:nvPr/>
        </p:nvPicPr>
        <p:blipFill rotWithShape="1">
          <a:blip r:embed="rId2">
            <a:alphaModFix/>
          </a:blip>
          <a:srcRect b="0" l="0" r="0" t="0"/>
          <a:stretch/>
        </p:blipFill>
        <p:spPr>
          <a:xfrm>
            <a:off x="8004263" y="2123538"/>
            <a:ext cx="1332394" cy="896401"/>
          </a:xfrm>
          <a:prstGeom prst="rect">
            <a:avLst/>
          </a:prstGeom>
          <a:noFill/>
          <a:ln>
            <a:noFill/>
          </a:ln>
        </p:spPr>
      </p:pic>
      <p:sp>
        <p:nvSpPr>
          <p:cNvPr id="104" name="Google Shape;104;p22"/>
          <p:cNvSpPr/>
          <p:nvPr/>
        </p:nvSpPr>
        <p:spPr>
          <a:xfrm>
            <a:off x="924050" y="1608600"/>
            <a:ext cx="127800" cy="51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05" name="Google Shape;105;p22"/>
          <p:cNvSpPr/>
          <p:nvPr/>
        </p:nvSpPr>
        <p:spPr>
          <a:xfrm>
            <a:off x="919850" y="1816525"/>
            <a:ext cx="136200" cy="51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6" name="Shape 106"/>
        <p:cNvGrpSpPr/>
        <p:nvPr/>
      </p:nvGrpSpPr>
      <p:grpSpPr>
        <a:xfrm>
          <a:off x="0" y="0"/>
          <a:ext cx="0" cy="0"/>
          <a:chOff x="0" y="0"/>
          <a:chExt cx="0" cy="0"/>
        </a:xfrm>
      </p:grpSpPr>
      <p:sp>
        <p:nvSpPr>
          <p:cNvPr id="107" name="Google Shape;107;p23"/>
          <p:cNvSpPr txBox="1"/>
          <p:nvPr>
            <p:ph type="title"/>
          </p:nvPr>
        </p:nvSpPr>
        <p:spPr>
          <a:xfrm flipH="1">
            <a:off x="1889577" y="1412188"/>
            <a:ext cx="6541200" cy="2294400"/>
          </a:xfrm>
          <a:prstGeom prst="rect">
            <a:avLst/>
          </a:prstGeom>
        </p:spPr>
        <p:txBody>
          <a:bodyPr anchorCtr="0" anchor="ctr" bIns="91425" lIns="91425" spcFirstLastPara="1" rIns="91425" wrap="square" tIns="91425">
            <a:noAutofit/>
          </a:bodyPr>
          <a:lstStyle>
            <a:lvl1pPr lvl="0" algn="r">
              <a:spcBef>
                <a:spcPts val="0"/>
              </a:spcBef>
              <a:spcAft>
                <a:spcPts val="0"/>
              </a:spcAft>
              <a:buSzPts val="3200"/>
              <a:buFont typeface="Merriweather"/>
              <a:buNone/>
              <a:defRPr b="1" sz="8000">
                <a:latin typeface="Montserrat"/>
                <a:ea typeface="Montserrat"/>
                <a:cs typeface="Montserrat"/>
                <a:sym typeface="Montserrat"/>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8" name="Shape 108"/>
        <p:cNvGrpSpPr/>
        <p:nvPr/>
      </p:nvGrpSpPr>
      <p:grpSpPr>
        <a:xfrm>
          <a:off x="0" y="0"/>
          <a:ext cx="0" cy="0"/>
          <a:chOff x="0" y="0"/>
          <a:chExt cx="0" cy="0"/>
        </a:xfrm>
      </p:grpSpPr>
      <p:pic>
        <p:nvPicPr>
          <p:cNvPr id="109" name="Google Shape;109;p24" title="Électrisez vos cours-02.png"/>
          <p:cNvPicPr preferRelativeResize="0"/>
          <p:nvPr/>
        </p:nvPicPr>
        <p:blipFill rotWithShape="1">
          <a:blip r:embed="rId2">
            <a:alphaModFix/>
          </a:blip>
          <a:srcRect b="0" l="0" r="0" t="0"/>
          <a:stretch/>
        </p:blipFill>
        <p:spPr>
          <a:xfrm>
            <a:off x="-29251" y="1053275"/>
            <a:ext cx="1072374" cy="721464"/>
          </a:xfrm>
          <a:prstGeom prst="rect">
            <a:avLst/>
          </a:prstGeom>
          <a:noFill/>
          <a:ln>
            <a:noFill/>
          </a:ln>
        </p:spPr>
      </p:pic>
      <p:sp>
        <p:nvSpPr>
          <p:cNvPr id="110" name="Google Shape;110;p24"/>
          <p:cNvSpPr txBox="1"/>
          <p:nvPr>
            <p:ph type="title"/>
          </p:nvPr>
        </p:nvSpPr>
        <p:spPr>
          <a:xfrm>
            <a:off x="1684950" y="539500"/>
            <a:ext cx="5774100" cy="1749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200"/>
              <a:buNone/>
              <a:defRPr sz="12000"/>
            </a:lvl1pPr>
            <a:lvl2pPr lvl="1">
              <a:spcBef>
                <a:spcPts val="0"/>
              </a:spcBef>
              <a:spcAft>
                <a:spcPts val="0"/>
              </a:spcAft>
              <a:buSzPts val="2800"/>
              <a:buNone/>
              <a:defRPr>
                <a:latin typeface="Nunito Medium"/>
                <a:ea typeface="Nunito Medium"/>
                <a:cs typeface="Nunito Medium"/>
                <a:sym typeface="Nunito Medium"/>
              </a:defRPr>
            </a:lvl2pPr>
            <a:lvl3pPr lvl="2">
              <a:spcBef>
                <a:spcPts val="0"/>
              </a:spcBef>
              <a:spcAft>
                <a:spcPts val="0"/>
              </a:spcAft>
              <a:buSzPts val="2800"/>
              <a:buNone/>
              <a:defRPr>
                <a:latin typeface="Nunito Medium"/>
                <a:ea typeface="Nunito Medium"/>
                <a:cs typeface="Nunito Medium"/>
                <a:sym typeface="Nunito Medium"/>
              </a:defRPr>
            </a:lvl3pPr>
            <a:lvl4pPr lvl="3">
              <a:spcBef>
                <a:spcPts val="0"/>
              </a:spcBef>
              <a:spcAft>
                <a:spcPts val="0"/>
              </a:spcAft>
              <a:buSzPts val="2800"/>
              <a:buNone/>
              <a:defRPr>
                <a:latin typeface="Nunito Medium"/>
                <a:ea typeface="Nunito Medium"/>
                <a:cs typeface="Nunito Medium"/>
                <a:sym typeface="Nunito Medium"/>
              </a:defRPr>
            </a:lvl4pPr>
            <a:lvl5pPr lvl="4">
              <a:spcBef>
                <a:spcPts val="0"/>
              </a:spcBef>
              <a:spcAft>
                <a:spcPts val="0"/>
              </a:spcAft>
              <a:buSzPts val="2800"/>
              <a:buNone/>
              <a:defRPr>
                <a:latin typeface="Nunito Medium"/>
                <a:ea typeface="Nunito Medium"/>
                <a:cs typeface="Nunito Medium"/>
                <a:sym typeface="Nunito Medium"/>
              </a:defRPr>
            </a:lvl5pPr>
            <a:lvl6pPr lvl="5">
              <a:spcBef>
                <a:spcPts val="0"/>
              </a:spcBef>
              <a:spcAft>
                <a:spcPts val="0"/>
              </a:spcAft>
              <a:buSzPts val="2800"/>
              <a:buNone/>
              <a:defRPr>
                <a:latin typeface="Nunito Medium"/>
                <a:ea typeface="Nunito Medium"/>
                <a:cs typeface="Nunito Medium"/>
                <a:sym typeface="Nunito Medium"/>
              </a:defRPr>
            </a:lvl6pPr>
            <a:lvl7pPr lvl="6">
              <a:spcBef>
                <a:spcPts val="0"/>
              </a:spcBef>
              <a:spcAft>
                <a:spcPts val="0"/>
              </a:spcAft>
              <a:buSzPts val="2800"/>
              <a:buNone/>
              <a:defRPr>
                <a:latin typeface="Nunito Medium"/>
                <a:ea typeface="Nunito Medium"/>
                <a:cs typeface="Nunito Medium"/>
                <a:sym typeface="Nunito Medium"/>
              </a:defRPr>
            </a:lvl7pPr>
            <a:lvl8pPr lvl="7">
              <a:spcBef>
                <a:spcPts val="0"/>
              </a:spcBef>
              <a:spcAft>
                <a:spcPts val="0"/>
              </a:spcAft>
              <a:buSzPts val="2800"/>
              <a:buNone/>
              <a:defRPr>
                <a:latin typeface="Nunito Medium"/>
                <a:ea typeface="Nunito Medium"/>
                <a:cs typeface="Nunito Medium"/>
                <a:sym typeface="Nunito Medium"/>
              </a:defRPr>
            </a:lvl8pPr>
            <a:lvl9pPr lvl="8">
              <a:spcBef>
                <a:spcPts val="0"/>
              </a:spcBef>
              <a:spcAft>
                <a:spcPts val="0"/>
              </a:spcAft>
              <a:buSzPts val="2800"/>
              <a:buNone/>
              <a:defRPr>
                <a:latin typeface="Nunito Medium"/>
                <a:ea typeface="Nunito Medium"/>
                <a:cs typeface="Nunito Medium"/>
                <a:sym typeface="Nunito Medium"/>
              </a:defRPr>
            </a:lvl9pPr>
          </a:lstStyle>
          <a:p/>
        </p:txBody>
      </p:sp>
      <p:sp>
        <p:nvSpPr>
          <p:cNvPr id="111" name="Google Shape;111;p24"/>
          <p:cNvSpPr txBox="1"/>
          <p:nvPr>
            <p:ph idx="1" type="subTitle"/>
          </p:nvPr>
        </p:nvSpPr>
        <p:spPr>
          <a:xfrm>
            <a:off x="1684950" y="2376550"/>
            <a:ext cx="5774100" cy="457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400"/>
              <a:buNone/>
              <a:defRPr sz="1600">
                <a:solidFill>
                  <a:schemeClr val="lt1"/>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pic>
        <p:nvPicPr>
          <p:cNvPr id="112" name="Google Shape;112;p24" title="Électrisez vos cours-02.png"/>
          <p:cNvPicPr preferRelativeResize="0"/>
          <p:nvPr/>
        </p:nvPicPr>
        <p:blipFill rotWithShape="1">
          <a:blip r:embed="rId2">
            <a:alphaModFix/>
          </a:blip>
          <a:srcRect b="0" l="0" r="0" t="0"/>
          <a:stretch/>
        </p:blipFill>
        <p:spPr>
          <a:xfrm>
            <a:off x="7957774" y="467587"/>
            <a:ext cx="1072374" cy="721464"/>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3" name="Shape 113"/>
        <p:cNvGrpSpPr/>
        <p:nvPr/>
      </p:nvGrpSpPr>
      <p:grpSpPr>
        <a:xfrm>
          <a:off x="0" y="0"/>
          <a:ext cx="0" cy="0"/>
          <a:chOff x="0" y="0"/>
          <a:chExt cx="0" cy="0"/>
        </a:xfrm>
      </p:grpSpPr>
      <p:sp>
        <p:nvSpPr>
          <p:cNvPr id="114" name="Google Shape;114;p25"/>
          <p:cNvSpPr txBox="1"/>
          <p:nvPr>
            <p:ph type="title"/>
          </p:nvPr>
        </p:nvSpPr>
        <p:spPr>
          <a:xfrm>
            <a:off x="3155475" y="3549125"/>
            <a:ext cx="5275200" cy="1068600"/>
          </a:xfrm>
          <a:prstGeom prst="rect">
            <a:avLst/>
          </a:prstGeom>
        </p:spPr>
        <p:txBody>
          <a:bodyPr anchorCtr="0" anchor="ctr" bIns="91425" lIns="91425" spcFirstLastPara="1" rIns="91425" wrap="square" tIns="91425">
            <a:noAutofit/>
          </a:bodyPr>
          <a:lstStyle>
            <a:lvl1pPr lvl="0" algn="r">
              <a:spcBef>
                <a:spcPts val="0"/>
              </a:spcBef>
              <a:spcAft>
                <a:spcPts val="0"/>
              </a:spcAft>
              <a:buSzPts val="3200"/>
              <a:buNone/>
              <a:defRPr/>
            </a:lvl1pPr>
            <a:lvl2pPr lvl="1" algn="ctr">
              <a:spcBef>
                <a:spcPts val="0"/>
              </a:spcBef>
              <a:spcAft>
                <a:spcPts val="0"/>
              </a:spcAft>
              <a:buSzPts val="3000"/>
              <a:buNone/>
              <a:defRPr sz="3000"/>
            </a:lvl2pPr>
            <a:lvl3pPr lvl="2" algn="ctr">
              <a:spcBef>
                <a:spcPts val="0"/>
              </a:spcBef>
              <a:spcAft>
                <a:spcPts val="0"/>
              </a:spcAft>
              <a:buSzPts val="3000"/>
              <a:buNone/>
              <a:defRPr sz="3000"/>
            </a:lvl3pPr>
            <a:lvl4pPr lvl="3" algn="ctr">
              <a:spcBef>
                <a:spcPts val="0"/>
              </a:spcBef>
              <a:spcAft>
                <a:spcPts val="0"/>
              </a:spcAft>
              <a:buSzPts val="3000"/>
              <a:buNone/>
              <a:defRPr sz="3000"/>
            </a:lvl4pPr>
            <a:lvl5pPr lvl="4" algn="ctr">
              <a:spcBef>
                <a:spcPts val="0"/>
              </a:spcBef>
              <a:spcAft>
                <a:spcPts val="0"/>
              </a:spcAft>
              <a:buSzPts val="3000"/>
              <a:buNone/>
              <a:defRPr sz="3000"/>
            </a:lvl5pPr>
            <a:lvl6pPr lvl="5" algn="ctr">
              <a:spcBef>
                <a:spcPts val="0"/>
              </a:spcBef>
              <a:spcAft>
                <a:spcPts val="0"/>
              </a:spcAft>
              <a:buSzPts val="3000"/>
              <a:buNone/>
              <a:defRPr sz="3000"/>
            </a:lvl6pPr>
            <a:lvl7pPr lvl="6" algn="ctr">
              <a:spcBef>
                <a:spcPts val="0"/>
              </a:spcBef>
              <a:spcAft>
                <a:spcPts val="0"/>
              </a:spcAft>
              <a:buSzPts val="3000"/>
              <a:buNone/>
              <a:defRPr sz="3000"/>
            </a:lvl7pPr>
            <a:lvl8pPr lvl="7" algn="ctr">
              <a:spcBef>
                <a:spcPts val="0"/>
              </a:spcBef>
              <a:spcAft>
                <a:spcPts val="0"/>
              </a:spcAft>
              <a:buSzPts val="3000"/>
              <a:buNone/>
              <a:defRPr sz="3000"/>
            </a:lvl8pPr>
            <a:lvl9pPr lvl="8" algn="ctr">
              <a:spcBef>
                <a:spcPts val="0"/>
              </a:spcBef>
              <a:spcAft>
                <a:spcPts val="0"/>
              </a:spcAft>
              <a:buSzPts val="3000"/>
              <a:buNone/>
              <a:defRPr sz="3000"/>
            </a:lvl9pPr>
          </a:lstStyle>
          <a:p/>
        </p:txBody>
      </p:sp>
      <p:grpSp>
        <p:nvGrpSpPr>
          <p:cNvPr id="115" name="Google Shape;115;p25"/>
          <p:cNvGrpSpPr/>
          <p:nvPr/>
        </p:nvGrpSpPr>
        <p:grpSpPr>
          <a:xfrm flipH="1" rot="10800000">
            <a:off x="-722717" y="4038976"/>
            <a:ext cx="2871899" cy="1359975"/>
            <a:chOff x="-496826" y="-160208"/>
            <a:chExt cx="4577461" cy="2167636"/>
          </a:xfrm>
        </p:grpSpPr>
        <p:sp>
          <p:nvSpPr>
            <p:cNvPr id="116" name="Google Shape;116;p25"/>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117" name="Google Shape;117;p25"/>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grpSp>
        <p:nvGrpSpPr>
          <p:cNvPr id="118" name="Google Shape;118;p25"/>
          <p:cNvGrpSpPr/>
          <p:nvPr/>
        </p:nvGrpSpPr>
        <p:grpSpPr>
          <a:xfrm flipH="1">
            <a:off x="6539558" y="-316624"/>
            <a:ext cx="2871899" cy="1359975"/>
            <a:chOff x="-496826" y="-160208"/>
            <a:chExt cx="4577461" cy="2167636"/>
          </a:xfrm>
        </p:grpSpPr>
        <p:sp>
          <p:nvSpPr>
            <p:cNvPr id="119" name="Google Shape;119;p25"/>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120" name="Google Shape;120;p25"/>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21" name="Shape 121"/>
        <p:cNvGrpSpPr/>
        <p:nvPr/>
      </p:nvGrpSpPr>
      <p:grpSpPr>
        <a:xfrm>
          <a:off x="0" y="0"/>
          <a:ext cx="0" cy="0"/>
          <a:chOff x="0" y="0"/>
          <a:chExt cx="0" cy="0"/>
        </a:xfrm>
      </p:grpSpPr>
      <p:sp>
        <p:nvSpPr>
          <p:cNvPr id="122" name="Google Shape;122;p26"/>
          <p:cNvSpPr txBox="1"/>
          <p:nvPr>
            <p:ph hasCustomPrompt="1" type="title"/>
          </p:nvPr>
        </p:nvSpPr>
        <p:spPr>
          <a:xfrm>
            <a:off x="911100" y="1889525"/>
            <a:ext cx="7321800" cy="9882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7000"/>
            </a:lvl1pPr>
            <a:lvl2pPr lvl="1" algn="ctr">
              <a:spcBef>
                <a:spcPts val="0"/>
              </a:spcBef>
              <a:spcAft>
                <a:spcPts val="0"/>
              </a:spcAft>
              <a:buClr>
                <a:schemeClr val="accent1"/>
              </a:buClr>
              <a:buSzPts val="12000"/>
              <a:buNone/>
              <a:defRPr sz="12000">
                <a:solidFill>
                  <a:schemeClr val="accent1"/>
                </a:solidFill>
              </a:defRPr>
            </a:lvl2pPr>
            <a:lvl3pPr lvl="2" algn="ctr">
              <a:spcBef>
                <a:spcPts val="0"/>
              </a:spcBef>
              <a:spcAft>
                <a:spcPts val="0"/>
              </a:spcAft>
              <a:buClr>
                <a:schemeClr val="accent1"/>
              </a:buClr>
              <a:buSzPts val="12000"/>
              <a:buNone/>
              <a:defRPr sz="12000">
                <a:solidFill>
                  <a:schemeClr val="accent1"/>
                </a:solidFill>
              </a:defRPr>
            </a:lvl3pPr>
            <a:lvl4pPr lvl="3" algn="ctr">
              <a:spcBef>
                <a:spcPts val="0"/>
              </a:spcBef>
              <a:spcAft>
                <a:spcPts val="0"/>
              </a:spcAft>
              <a:buClr>
                <a:schemeClr val="accent1"/>
              </a:buClr>
              <a:buSzPts val="12000"/>
              <a:buNone/>
              <a:defRPr sz="12000">
                <a:solidFill>
                  <a:schemeClr val="accent1"/>
                </a:solidFill>
              </a:defRPr>
            </a:lvl4pPr>
            <a:lvl5pPr lvl="4" algn="ctr">
              <a:spcBef>
                <a:spcPts val="0"/>
              </a:spcBef>
              <a:spcAft>
                <a:spcPts val="0"/>
              </a:spcAft>
              <a:buClr>
                <a:schemeClr val="accent1"/>
              </a:buClr>
              <a:buSzPts val="12000"/>
              <a:buNone/>
              <a:defRPr sz="12000">
                <a:solidFill>
                  <a:schemeClr val="accent1"/>
                </a:solidFill>
              </a:defRPr>
            </a:lvl5pPr>
            <a:lvl6pPr lvl="5" algn="ctr">
              <a:spcBef>
                <a:spcPts val="0"/>
              </a:spcBef>
              <a:spcAft>
                <a:spcPts val="0"/>
              </a:spcAft>
              <a:buClr>
                <a:schemeClr val="accent1"/>
              </a:buClr>
              <a:buSzPts val="12000"/>
              <a:buNone/>
              <a:defRPr sz="12000">
                <a:solidFill>
                  <a:schemeClr val="accent1"/>
                </a:solidFill>
              </a:defRPr>
            </a:lvl6pPr>
            <a:lvl7pPr lvl="6" algn="ctr">
              <a:spcBef>
                <a:spcPts val="0"/>
              </a:spcBef>
              <a:spcAft>
                <a:spcPts val="0"/>
              </a:spcAft>
              <a:buClr>
                <a:schemeClr val="accent1"/>
              </a:buClr>
              <a:buSzPts val="12000"/>
              <a:buNone/>
              <a:defRPr sz="12000">
                <a:solidFill>
                  <a:schemeClr val="accent1"/>
                </a:solidFill>
              </a:defRPr>
            </a:lvl7pPr>
            <a:lvl8pPr lvl="7" algn="ctr">
              <a:spcBef>
                <a:spcPts val="0"/>
              </a:spcBef>
              <a:spcAft>
                <a:spcPts val="0"/>
              </a:spcAft>
              <a:buClr>
                <a:schemeClr val="accent1"/>
              </a:buClr>
              <a:buSzPts val="12000"/>
              <a:buNone/>
              <a:defRPr sz="12000">
                <a:solidFill>
                  <a:schemeClr val="accent1"/>
                </a:solidFill>
              </a:defRPr>
            </a:lvl8pPr>
            <a:lvl9pPr lvl="8" algn="ctr">
              <a:spcBef>
                <a:spcPts val="0"/>
              </a:spcBef>
              <a:spcAft>
                <a:spcPts val="0"/>
              </a:spcAft>
              <a:buClr>
                <a:schemeClr val="accent1"/>
              </a:buClr>
              <a:buSzPts val="12000"/>
              <a:buNone/>
              <a:defRPr sz="12000">
                <a:solidFill>
                  <a:schemeClr val="accent1"/>
                </a:solidFill>
              </a:defRPr>
            </a:lvl9pPr>
          </a:lstStyle>
          <a:p>
            <a:r>
              <a:t>xx%</a:t>
            </a:r>
          </a:p>
        </p:txBody>
      </p:sp>
      <p:sp>
        <p:nvSpPr>
          <p:cNvPr id="123" name="Google Shape;123;p26"/>
          <p:cNvSpPr txBox="1"/>
          <p:nvPr>
            <p:ph idx="1" type="body"/>
          </p:nvPr>
        </p:nvSpPr>
        <p:spPr>
          <a:xfrm flipH="1">
            <a:off x="909900" y="3024177"/>
            <a:ext cx="7324200" cy="365700"/>
          </a:xfrm>
          <a:prstGeom prst="rect">
            <a:avLst/>
          </a:prstGeom>
        </p:spPr>
        <p:txBody>
          <a:bodyPr anchorCtr="0" anchor="t" bIns="91425" lIns="91425" spcFirstLastPara="1" rIns="91425" wrap="square" tIns="91425">
            <a:noAutofit/>
          </a:bodyPr>
          <a:lstStyle>
            <a:lvl1pPr indent="-317500" lvl="0" marL="457200" algn="ctr">
              <a:lnSpc>
                <a:spcPct val="100000"/>
              </a:lnSpc>
              <a:spcBef>
                <a:spcPts val="0"/>
              </a:spcBef>
              <a:spcAft>
                <a:spcPts val="0"/>
              </a:spcAft>
              <a:buClr>
                <a:schemeClr val="lt1"/>
              </a:buClr>
              <a:buSzPts val="1400"/>
              <a:buChar char="●"/>
              <a:defRPr i="0" sz="1600">
                <a:solidFill>
                  <a:schemeClr val="lt1"/>
                </a:solidFill>
              </a:defRPr>
            </a:lvl1pPr>
            <a:lvl2pPr indent="-317500" lvl="1" marL="914400" algn="ctr">
              <a:lnSpc>
                <a:spcPct val="100000"/>
              </a:lnSpc>
              <a:spcBef>
                <a:spcPts val="1000"/>
              </a:spcBef>
              <a:spcAft>
                <a:spcPts val="0"/>
              </a:spcAft>
              <a:buClr>
                <a:schemeClr val="lt1"/>
              </a:buClr>
              <a:buSzPts val="1400"/>
              <a:buChar char="○"/>
              <a:defRPr i="0">
                <a:solidFill>
                  <a:schemeClr val="lt1"/>
                </a:solidFill>
              </a:defRPr>
            </a:lvl2pPr>
            <a:lvl3pPr indent="-317500" lvl="2" marL="1371600" algn="ctr">
              <a:lnSpc>
                <a:spcPct val="100000"/>
              </a:lnSpc>
              <a:spcBef>
                <a:spcPts val="0"/>
              </a:spcBef>
              <a:spcAft>
                <a:spcPts val="0"/>
              </a:spcAft>
              <a:buClr>
                <a:schemeClr val="lt1"/>
              </a:buClr>
              <a:buSzPts val="1400"/>
              <a:buChar char="■"/>
              <a:defRPr>
                <a:solidFill>
                  <a:schemeClr val="lt1"/>
                </a:solidFill>
              </a:defRPr>
            </a:lvl3pPr>
            <a:lvl4pPr indent="-317500" lvl="3" marL="1828800" algn="ctr">
              <a:lnSpc>
                <a:spcPct val="100000"/>
              </a:lnSpc>
              <a:spcBef>
                <a:spcPts val="0"/>
              </a:spcBef>
              <a:spcAft>
                <a:spcPts val="0"/>
              </a:spcAft>
              <a:buClr>
                <a:schemeClr val="lt1"/>
              </a:buClr>
              <a:buSzPts val="1400"/>
              <a:buChar char="●"/>
              <a:defRPr>
                <a:solidFill>
                  <a:schemeClr val="lt1"/>
                </a:solidFill>
              </a:defRPr>
            </a:lvl4pPr>
            <a:lvl5pPr indent="-317500" lvl="4" marL="2286000" algn="ctr">
              <a:lnSpc>
                <a:spcPct val="100000"/>
              </a:lnSpc>
              <a:spcBef>
                <a:spcPts val="0"/>
              </a:spcBef>
              <a:spcAft>
                <a:spcPts val="0"/>
              </a:spcAft>
              <a:buClr>
                <a:schemeClr val="lt1"/>
              </a:buClr>
              <a:buSzPts val="1400"/>
              <a:buChar char="○"/>
              <a:defRPr>
                <a:solidFill>
                  <a:schemeClr val="lt1"/>
                </a:solidFill>
              </a:defRPr>
            </a:lvl5pPr>
            <a:lvl6pPr indent="-317500" lvl="5" marL="2743200" algn="ctr">
              <a:lnSpc>
                <a:spcPct val="100000"/>
              </a:lnSpc>
              <a:spcBef>
                <a:spcPts val="0"/>
              </a:spcBef>
              <a:spcAft>
                <a:spcPts val="0"/>
              </a:spcAft>
              <a:buClr>
                <a:schemeClr val="lt1"/>
              </a:buClr>
              <a:buSzPts val="1400"/>
              <a:buChar char="■"/>
              <a:defRPr>
                <a:solidFill>
                  <a:schemeClr val="lt1"/>
                </a:solidFill>
              </a:defRPr>
            </a:lvl6pPr>
            <a:lvl7pPr indent="-317500" lvl="6" marL="3200400" algn="ctr">
              <a:lnSpc>
                <a:spcPct val="100000"/>
              </a:lnSpc>
              <a:spcBef>
                <a:spcPts val="0"/>
              </a:spcBef>
              <a:spcAft>
                <a:spcPts val="0"/>
              </a:spcAft>
              <a:buClr>
                <a:schemeClr val="lt1"/>
              </a:buClr>
              <a:buSzPts val="1400"/>
              <a:buChar char="●"/>
              <a:defRPr>
                <a:solidFill>
                  <a:schemeClr val="lt1"/>
                </a:solidFill>
              </a:defRPr>
            </a:lvl7pPr>
            <a:lvl8pPr indent="-317500" lvl="7" marL="3657600" algn="ctr">
              <a:lnSpc>
                <a:spcPct val="100000"/>
              </a:lnSpc>
              <a:spcBef>
                <a:spcPts val="0"/>
              </a:spcBef>
              <a:spcAft>
                <a:spcPts val="0"/>
              </a:spcAft>
              <a:buClr>
                <a:schemeClr val="lt1"/>
              </a:buClr>
              <a:buSzPts val="1400"/>
              <a:buChar char="○"/>
              <a:defRPr>
                <a:solidFill>
                  <a:schemeClr val="lt1"/>
                </a:solidFill>
              </a:defRPr>
            </a:lvl8pPr>
            <a:lvl9pPr indent="-317500" lvl="8" marL="4114800" algn="ctr">
              <a:lnSpc>
                <a:spcPct val="100000"/>
              </a:lnSpc>
              <a:spcBef>
                <a:spcPts val="0"/>
              </a:spcBef>
              <a:spcAft>
                <a:spcPts val="0"/>
              </a:spcAft>
              <a:buClr>
                <a:schemeClr val="lt1"/>
              </a:buClr>
              <a:buSzPts val="1400"/>
              <a:buChar char="■"/>
              <a:defRPr>
                <a:solidFill>
                  <a:schemeClr val="lt1"/>
                </a:solidFil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124" name="Shape 124"/>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6">
    <p:spTree>
      <p:nvGrpSpPr>
        <p:cNvPr id="125" name="Shape 125"/>
        <p:cNvGrpSpPr/>
        <p:nvPr/>
      </p:nvGrpSpPr>
      <p:grpSpPr>
        <a:xfrm>
          <a:off x="0" y="0"/>
          <a:ext cx="0" cy="0"/>
          <a:chOff x="0" y="0"/>
          <a:chExt cx="0" cy="0"/>
        </a:xfrm>
      </p:grpSpPr>
      <p:sp>
        <p:nvSpPr>
          <p:cNvPr id="126" name="Google Shape;126;p28"/>
          <p:cNvSpPr txBox="1"/>
          <p:nvPr>
            <p:ph type="title"/>
          </p:nvPr>
        </p:nvSpPr>
        <p:spPr>
          <a:xfrm>
            <a:off x="713225"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accent2"/>
              </a:buClr>
              <a:buSzPts val="3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7" name="Google Shape;127;p28"/>
          <p:cNvSpPr txBox="1"/>
          <p:nvPr>
            <p:ph hasCustomPrompt="1" idx="2" type="title"/>
          </p:nvPr>
        </p:nvSpPr>
        <p:spPr>
          <a:xfrm>
            <a:off x="713430" y="1565731"/>
            <a:ext cx="2523000" cy="365700"/>
          </a:xfrm>
          <a:prstGeom prst="rect">
            <a:avLst/>
          </a:prstGeom>
          <a:ln>
            <a:noFill/>
          </a:ln>
        </p:spPr>
        <p:txBody>
          <a:bodyPr anchorCtr="0" anchor="ctr" bIns="91425" lIns="91425" spcFirstLastPara="1" rIns="91425" wrap="square" tIns="91425">
            <a:noAutofit/>
          </a:bodyPr>
          <a:lstStyle>
            <a:lvl1pPr lvl="0">
              <a:spcBef>
                <a:spcPts val="0"/>
              </a:spcBef>
              <a:spcAft>
                <a:spcPts val="0"/>
              </a:spcAft>
              <a:buClr>
                <a:schemeClr val="accent2"/>
              </a:buClr>
              <a:buSzPts val="3600"/>
              <a:buFont typeface="Pangolin"/>
              <a:buNone/>
              <a:defRPr b="0" sz="3000">
                <a:solidFill>
                  <a:schemeClr val="dk2"/>
                </a:solidFill>
                <a:latin typeface="Montserrat ExtraBold"/>
                <a:ea typeface="Montserrat ExtraBold"/>
                <a:cs typeface="Montserrat ExtraBold"/>
                <a:sym typeface="Montserrat ExtraBold"/>
              </a:defRPr>
            </a:lvl1pPr>
            <a:lvl2pPr lvl="1">
              <a:spcBef>
                <a:spcPts val="0"/>
              </a:spcBef>
              <a:spcAft>
                <a:spcPts val="0"/>
              </a:spcAft>
              <a:buClr>
                <a:schemeClr val="accent1"/>
              </a:buClr>
              <a:buSzPts val="12000"/>
              <a:buNone/>
              <a:defRPr sz="12000">
                <a:solidFill>
                  <a:schemeClr val="accent1"/>
                </a:solidFill>
              </a:defRPr>
            </a:lvl2pPr>
            <a:lvl3pPr lvl="2">
              <a:spcBef>
                <a:spcPts val="0"/>
              </a:spcBef>
              <a:spcAft>
                <a:spcPts val="0"/>
              </a:spcAft>
              <a:buClr>
                <a:schemeClr val="accent1"/>
              </a:buClr>
              <a:buSzPts val="12000"/>
              <a:buNone/>
              <a:defRPr sz="12000">
                <a:solidFill>
                  <a:schemeClr val="accent1"/>
                </a:solidFill>
              </a:defRPr>
            </a:lvl3pPr>
            <a:lvl4pPr lvl="3">
              <a:spcBef>
                <a:spcPts val="0"/>
              </a:spcBef>
              <a:spcAft>
                <a:spcPts val="0"/>
              </a:spcAft>
              <a:buClr>
                <a:schemeClr val="accent1"/>
              </a:buClr>
              <a:buSzPts val="12000"/>
              <a:buNone/>
              <a:defRPr sz="12000">
                <a:solidFill>
                  <a:schemeClr val="accent1"/>
                </a:solidFill>
              </a:defRPr>
            </a:lvl4pPr>
            <a:lvl5pPr lvl="4">
              <a:spcBef>
                <a:spcPts val="0"/>
              </a:spcBef>
              <a:spcAft>
                <a:spcPts val="0"/>
              </a:spcAft>
              <a:buClr>
                <a:schemeClr val="accent1"/>
              </a:buClr>
              <a:buSzPts val="12000"/>
              <a:buNone/>
              <a:defRPr sz="12000">
                <a:solidFill>
                  <a:schemeClr val="accent1"/>
                </a:solidFill>
              </a:defRPr>
            </a:lvl5pPr>
            <a:lvl6pPr lvl="5">
              <a:spcBef>
                <a:spcPts val="0"/>
              </a:spcBef>
              <a:spcAft>
                <a:spcPts val="0"/>
              </a:spcAft>
              <a:buClr>
                <a:schemeClr val="accent1"/>
              </a:buClr>
              <a:buSzPts val="12000"/>
              <a:buNone/>
              <a:defRPr sz="12000">
                <a:solidFill>
                  <a:schemeClr val="accent1"/>
                </a:solidFill>
              </a:defRPr>
            </a:lvl6pPr>
            <a:lvl7pPr lvl="6">
              <a:spcBef>
                <a:spcPts val="0"/>
              </a:spcBef>
              <a:spcAft>
                <a:spcPts val="0"/>
              </a:spcAft>
              <a:buClr>
                <a:schemeClr val="accent1"/>
              </a:buClr>
              <a:buSzPts val="12000"/>
              <a:buNone/>
              <a:defRPr sz="12000">
                <a:solidFill>
                  <a:schemeClr val="accent1"/>
                </a:solidFill>
              </a:defRPr>
            </a:lvl7pPr>
            <a:lvl8pPr lvl="7">
              <a:spcBef>
                <a:spcPts val="0"/>
              </a:spcBef>
              <a:spcAft>
                <a:spcPts val="0"/>
              </a:spcAft>
              <a:buClr>
                <a:schemeClr val="accent1"/>
              </a:buClr>
              <a:buSzPts val="12000"/>
              <a:buNone/>
              <a:defRPr sz="12000">
                <a:solidFill>
                  <a:schemeClr val="accent1"/>
                </a:solidFill>
              </a:defRPr>
            </a:lvl8pPr>
            <a:lvl9pPr lvl="8">
              <a:spcBef>
                <a:spcPts val="0"/>
              </a:spcBef>
              <a:spcAft>
                <a:spcPts val="0"/>
              </a:spcAft>
              <a:buClr>
                <a:schemeClr val="accent1"/>
              </a:buClr>
              <a:buSzPts val="12000"/>
              <a:buNone/>
              <a:defRPr sz="12000">
                <a:solidFill>
                  <a:schemeClr val="accent1"/>
                </a:solidFill>
              </a:defRPr>
            </a:lvl9pPr>
          </a:lstStyle>
          <a:p>
            <a:r>
              <a:t>xx%</a:t>
            </a:r>
          </a:p>
        </p:txBody>
      </p:sp>
      <p:sp>
        <p:nvSpPr>
          <p:cNvPr id="128" name="Google Shape;128;p28"/>
          <p:cNvSpPr txBox="1"/>
          <p:nvPr>
            <p:ph idx="1" type="subTitle"/>
          </p:nvPr>
        </p:nvSpPr>
        <p:spPr>
          <a:xfrm>
            <a:off x="713430" y="1940638"/>
            <a:ext cx="2525700" cy="365700"/>
          </a:xfrm>
          <a:prstGeom prst="rect">
            <a:avLst/>
          </a:prstGeom>
          <a:ln>
            <a:noFill/>
          </a:ln>
        </p:spPr>
        <p:txBody>
          <a:bodyPr anchorCtr="0" anchor="ctr" bIns="91425" lIns="91425" spcFirstLastPara="1" rIns="91425" wrap="square" tIns="91425">
            <a:noAutofit/>
          </a:bodyPr>
          <a:lstStyle>
            <a:lvl1pPr lvl="0">
              <a:lnSpc>
                <a:spcPct val="100000"/>
              </a:lnSpc>
              <a:spcBef>
                <a:spcPts val="0"/>
              </a:spcBef>
              <a:spcAft>
                <a:spcPts val="0"/>
              </a:spcAft>
              <a:buClr>
                <a:schemeClr val="accent2"/>
              </a:buClr>
              <a:buSzPts val="3000"/>
              <a:buNone/>
              <a:defRPr b="1" i="0" sz="2100">
                <a:solidFill>
                  <a:schemeClr val="lt1"/>
                </a:solidFill>
                <a:latin typeface="Montserrat"/>
                <a:ea typeface="Montserrat"/>
                <a:cs typeface="Montserrat"/>
                <a:sym typeface="Montserrat"/>
              </a:defRPr>
            </a:lvl1pPr>
            <a:lvl2pPr lvl="1">
              <a:spcBef>
                <a:spcPts val="0"/>
              </a:spcBef>
              <a:spcAft>
                <a:spcPts val="0"/>
              </a:spcAft>
              <a:buClr>
                <a:schemeClr val="accent2"/>
              </a:buClr>
              <a:buSzPts val="1400"/>
              <a:buNone/>
              <a:defRPr>
                <a:solidFill>
                  <a:schemeClr val="accent2"/>
                </a:solidFill>
              </a:defRPr>
            </a:lvl2pPr>
            <a:lvl3pPr lvl="2">
              <a:spcBef>
                <a:spcPts val="0"/>
              </a:spcBef>
              <a:spcAft>
                <a:spcPts val="0"/>
              </a:spcAft>
              <a:buClr>
                <a:schemeClr val="accent2"/>
              </a:buClr>
              <a:buSzPts val="1400"/>
              <a:buNone/>
              <a:defRPr>
                <a:solidFill>
                  <a:schemeClr val="accent2"/>
                </a:solidFill>
              </a:defRPr>
            </a:lvl3pPr>
            <a:lvl4pPr lvl="3">
              <a:spcBef>
                <a:spcPts val="0"/>
              </a:spcBef>
              <a:spcAft>
                <a:spcPts val="0"/>
              </a:spcAft>
              <a:buClr>
                <a:schemeClr val="accent2"/>
              </a:buClr>
              <a:buSzPts val="1400"/>
              <a:buNone/>
              <a:defRPr>
                <a:solidFill>
                  <a:schemeClr val="accent2"/>
                </a:solidFill>
              </a:defRPr>
            </a:lvl4pPr>
            <a:lvl5pPr lvl="4">
              <a:spcBef>
                <a:spcPts val="0"/>
              </a:spcBef>
              <a:spcAft>
                <a:spcPts val="0"/>
              </a:spcAft>
              <a:buClr>
                <a:schemeClr val="accent2"/>
              </a:buClr>
              <a:buSzPts val="1400"/>
              <a:buNone/>
              <a:defRPr>
                <a:solidFill>
                  <a:schemeClr val="accent2"/>
                </a:solidFill>
              </a:defRPr>
            </a:lvl5pPr>
            <a:lvl6pPr lvl="5">
              <a:spcBef>
                <a:spcPts val="0"/>
              </a:spcBef>
              <a:spcAft>
                <a:spcPts val="0"/>
              </a:spcAft>
              <a:buClr>
                <a:schemeClr val="accent2"/>
              </a:buClr>
              <a:buSzPts val="1400"/>
              <a:buNone/>
              <a:defRPr>
                <a:solidFill>
                  <a:schemeClr val="accent2"/>
                </a:solidFill>
              </a:defRPr>
            </a:lvl6pPr>
            <a:lvl7pPr lvl="6">
              <a:spcBef>
                <a:spcPts val="0"/>
              </a:spcBef>
              <a:spcAft>
                <a:spcPts val="0"/>
              </a:spcAft>
              <a:buClr>
                <a:schemeClr val="accent2"/>
              </a:buClr>
              <a:buSzPts val="1400"/>
              <a:buNone/>
              <a:defRPr>
                <a:solidFill>
                  <a:schemeClr val="accent2"/>
                </a:solidFill>
              </a:defRPr>
            </a:lvl7pPr>
            <a:lvl8pPr lvl="7">
              <a:spcBef>
                <a:spcPts val="0"/>
              </a:spcBef>
              <a:spcAft>
                <a:spcPts val="0"/>
              </a:spcAft>
              <a:buClr>
                <a:schemeClr val="accent2"/>
              </a:buClr>
              <a:buSzPts val="1400"/>
              <a:buNone/>
              <a:defRPr>
                <a:solidFill>
                  <a:schemeClr val="accent2"/>
                </a:solidFill>
              </a:defRPr>
            </a:lvl8pPr>
            <a:lvl9pPr lvl="8">
              <a:spcBef>
                <a:spcPts val="0"/>
              </a:spcBef>
              <a:spcAft>
                <a:spcPts val="0"/>
              </a:spcAft>
              <a:buClr>
                <a:schemeClr val="accent2"/>
              </a:buClr>
              <a:buSzPts val="1400"/>
              <a:buNone/>
              <a:defRPr>
                <a:solidFill>
                  <a:schemeClr val="accent2"/>
                </a:solidFill>
              </a:defRPr>
            </a:lvl9pPr>
          </a:lstStyle>
          <a:p/>
        </p:txBody>
      </p:sp>
      <p:sp>
        <p:nvSpPr>
          <p:cNvPr id="129" name="Google Shape;129;p28"/>
          <p:cNvSpPr txBox="1"/>
          <p:nvPr>
            <p:ph idx="3" type="subTitle"/>
          </p:nvPr>
        </p:nvSpPr>
        <p:spPr>
          <a:xfrm>
            <a:off x="713430" y="2251704"/>
            <a:ext cx="2525700" cy="5487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None/>
              <a:defRPr i="0"/>
            </a:lvl1pPr>
            <a:lvl2pPr lvl="1">
              <a:spcBef>
                <a:spcPts val="0"/>
              </a:spcBef>
              <a:spcAft>
                <a:spcPts val="0"/>
              </a:spcAft>
              <a:buClr>
                <a:schemeClr val="accent1"/>
              </a:buClr>
              <a:buSzPts val="1400"/>
              <a:buNone/>
              <a:defRPr>
                <a:solidFill>
                  <a:schemeClr val="accent1"/>
                </a:solidFill>
              </a:defRPr>
            </a:lvl2pPr>
            <a:lvl3pPr lvl="2">
              <a:spcBef>
                <a:spcPts val="0"/>
              </a:spcBef>
              <a:spcAft>
                <a:spcPts val="0"/>
              </a:spcAft>
              <a:buClr>
                <a:schemeClr val="accent1"/>
              </a:buClr>
              <a:buSzPts val="1400"/>
              <a:buNone/>
              <a:defRPr>
                <a:solidFill>
                  <a:schemeClr val="accent1"/>
                </a:solidFill>
              </a:defRPr>
            </a:lvl3pPr>
            <a:lvl4pPr lvl="3">
              <a:spcBef>
                <a:spcPts val="0"/>
              </a:spcBef>
              <a:spcAft>
                <a:spcPts val="0"/>
              </a:spcAft>
              <a:buClr>
                <a:schemeClr val="accent1"/>
              </a:buClr>
              <a:buSzPts val="1400"/>
              <a:buNone/>
              <a:defRPr>
                <a:solidFill>
                  <a:schemeClr val="accent1"/>
                </a:solidFill>
              </a:defRPr>
            </a:lvl4pPr>
            <a:lvl5pPr lvl="4">
              <a:spcBef>
                <a:spcPts val="0"/>
              </a:spcBef>
              <a:spcAft>
                <a:spcPts val="0"/>
              </a:spcAft>
              <a:buClr>
                <a:schemeClr val="accent1"/>
              </a:buClr>
              <a:buSzPts val="1400"/>
              <a:buNone/>
              <a:defRPr>
                <a:solidFill>
                  <a:schemeClr val="accent1"/>
                </a:solidFill>
              </a:defRPr>
            </a:lvl5pPr>
            <a:lvl6pPr lvl="5">
              <a:spcBef>
                <a:spcPts val="0"/>
              </a:spcBef>
              <a:spcAft>
                <a:spcPts val="0"/>
              </a:spcAft>
              <a:buClr>
                <a:schemeClr val="accent1"/>
              </a:buClr>
              <a:buSzPts val="1400"/>
              <a:buNone/>
              <a:defRPr>
                <a:solidFill>
                  <a:schemeClr val="accent1"/>
                </a:solidFill>
              </a:defRPr>
            </a:lvl6pPr>
            <a:lvl7pPr lvl="6">
              <a:spcBef>
                <a:spcPts val="0"/>
              </a:spcBef>
              <a:spcAft>
                <a:spcPts val="0"/>
              </a:spcAft>
              <a:buClr>
                <a:schemeClr val="accent1"/>
              </a:buClr>
              <a:buSzPts val="1400"/>
              <a:buNone/>
              <a:defRPr>
                <a:solidFill>
                  <a:schemeClr val="accent1"/>
                </a:solidFill>
              </a:defRPr>
            </a:lvl7pPr>
            <a:lvl8pPr lvl="7">
              <a:spcBef>
                <a:spcPts val="0"/>
              </a:spcBef>
              <a:spcAft>
                <a:spcPts val="0"/>
              </a:spcAft>
              <a:buClr>
                <a:schemeClr val="accent1"/>
              </a:buClr>
              <a:buSzPts val="1400"/>
              <a:buNone/>
              <a:defRPr>
                <a:solidFill>
                  <a:schemeClr val="accent1"/>
                </a:solidFill>
              </a:defRPr>
            </a:lvl8pPr>
            <a:lvl9pPr lvl="8">
              <a:spcBef>
                <a:spcPts val="0"/>
              </a:spcBef>
              <a:spcAft>
                <a:spcPts val="0"/>
              </a:spcAft>
              <a:buClr>
                <a:schemeClr val="accent1"/>
              </a:buClr>
              <a:buSzPts val="1400"/>
              <a:buNone/>
              <a:defRPr>
                <a:solidFill>
                  <a:schemeClr val="accent1"/>
                </a:solidFill>
              </a:defRPr>
            </a:lvl9pPr>
          </a:lstStyle>
          <a:p/>
        </p:txBody>
      </p:sp>
      <p:sp>
        <p:nvSpPr>
          <p:cNvPr id="130" name="Google Shape;130;p28"/>
          <p:cNvSpPr txBox="1"/>
          <p:nvPr>
            <p:ph hasCustomPrompt="1" idx="4" type="title"/>
          </p:nvPr>
        </p:nvSpPr>
        <p:spPr>
          <a:xfrm>
            <a:off x="4185104" y="1565738"/>
            <a:ext cx="2515500" cy="365700"/>
          </a:xfrm>
          <a:prstGeom prst="rect">
            <a:avLst/>
          </a:prstGeom>
          <a:ln>
            <a:noFill/>
          </a:ln>
        </p:spPr>
        <p:txBody>
          <a:bodyPr anchorCtr="0" anchor="ctr" bIns="91425" lIns="91425" spcFirstLastPara="1" rIns="91425" wrap="square" tIns="91425">
            <a:noAutofit/>
          </a:bodyPr>
          <a:lstStyle>
            <a:lvl1pPr lvl="0">
              <a:spcBef>
                <a:spcPts val="0"/>
              </a:spcBef>
              <a:spcAft>
                <a:spcPts val="0"/>
              </a:spcAft>
              <a:buClr>
                <a:schemeClr val="accent2"/>
              </a:buClr>
              <a:buSzPts val="3600"/>
              <a:buFont typeface="Pangolin"/>
              <a:buNone/>
              <a:defRPr b="0" sz="3000">
                <a:solidFill>
                  <a:schemeClr val="dk2"/>
                </a:solidFill>
                <a:latin typeface="Montserrat ExtraBold"/>
                <a:ea typeface="Montserrat ExtraBold"/>
                <a:cs typeface="Montserrat ExtraBold"/>
                <a:sym typeface="Montserrat ExtraBold"/>
              </a:defRPr>
            </a:lvl1pPr>
            <a:lvl2pPr lvl="1">
              <a:spcBef>
                <a:spcPts val="0"/>
              </a:spcBef>
              <a:spcAft>
                <a:spcPts val="0"/>
              </a:spcAft>
              <a:buClr>
                <a:schemeClr val="accent1"/>
              </a:buClr>
              <a:buSzPts val="12000"/>
              <a:buNone/>
              <a:defRPr sz="12000">
                <a:solidFill>
                  <a:schemeClr val="accent1"/>
                </a:solidFill>
              </a:defRPr>
            </a:lvl2pPr>
            <a:lvl3pPr lvl="2">
              <a:spcBef>
                <a:spcPts val="0"/>
              </a:spcBef>
              <a:spcAft>
                <a:spcPts val="0"/>
              </a:spcAft>
              <a:buClr>
                <a:schemeClr val="accent1"/>
              </a:buClr>
              <a:buSzPts val="12000"/>
              <a:buNone/>
              <a:defRPr sz="12000">
                <a:solidFill>
                  <a:schemeClr val="accent1"/>
                </a:solidFill>
              </a:defRPr>
            </a:lvl3pPr>
            <a:lvl4pPr lvl="3">
              <a:spcBef>
                <a:spcPts val="0"/>
              </a:spcBef>
              <a:spcAft>
                <a:spcPts val="0"/>
              </a:spcAft>
              <a:buClr>
                <a:schemeClr val="accent1"/>
              </a:buClr>
              <a:buSzPts val="12000"/>
              <a:buNone/>
              <a:defRPr sz="12000">
                <a:solidFill>
                  <a:schemeClr val="accent1"/>
                </a:solidFill>
              </a:defRPr>
            </a:lvl4pPr>
            <a:lvl5pPr lvl="4">
              <a:spcBef>
                <a:spcPts val="0"/>
              </a:spcBef>
              <a:spcAft>
                <a:spcPts val="0"/>
              </a:spcAft>
              <a:buClr>
                <a:schemeClr val="accent1"/>
              </a:buClr>
              <a:buSzPts val="12000"/>
              <a:buNone/>
              <a:defRPr sz="12000">
                <a:solidFill>
                  <a:schemeClr val="accent1"/>
                </a:solidFill>
              </a:defRPr>
            </a:lvl5pPr>
            <a:lvl6pPr lvl="5">
              <a:spcBef>
                <a:spcPts val="0"/>
              </a:spcBef>
              <a:spcAft>
                <a:spcPts val="0"/>
              </a:spcAft>
              <a:buClr>
                <a:schemeClr val="accent1"/>
              </a:buClr>
              <a:buSzPts val="12000"/>
              <a:buNone/>
              <a:defRPr sz="12000">
                <a:solidFill>
                  <a:schemeClr val="accent1"/>
                </a:solidFill>
              </a:defRPr>
            </a:lvl6pPr>
            <a:lvl7pPr lvl="6">
              <a:spcBef>
                <a:spcPts val="0"/>
              </a:spcBef>
              <a:spcAft>
                <a:spcPts val="0"/>
              </a:spcAft>
              <a:buClr>
                <a:schemeClr val="accent1"/>
              </a:buClr>
              <a:buSzPts val="12000"/>
              <a:buNone/>
              <a:defRPr sz="12000">
                <a:solidFill>
                  <a:schemeClr val="accent1"/>
                </a:solidFill>
              </a:defRPr>
            </a:lvl7pPr>
            <a:lvl8pPr lvl="7">
              <a:spcBef>
                <a:spcPts val="0"/>
              </a:spcBef>
              <a:spcAft>
                <a:spcPts val="0"/>
              </a:spcAft>
              <a:buClr>
                <a:schemeClr val="accent1"/>
              </a:buClr>
              <a:buSzPts val="12000"/>
              <a:buNone/>
              <a:defRPr sz="12000">
                <a:solidFill>
                  <a:schemeClr val="accent1"/>
                </a:solidFill>
              </a:defRPr>
            </a:lvl8pPr>
            <a:lvl9pPr lvl="8">
              <a:spcBef>
                <a:spcPts val="0"/>
              </a:spcBef>
              <a:spcAft>
                <a:spcPts val="0"/>
              </a:spcAft>
              <a:buClr>
                <a:schemeClr val="accent1"/>
              </a:buClr>
              <a:buSzPts val="12000"/>
              <a:buNone/>
              <a:defRPr sz="12000">
                <a:solidFill>
                  <a:schemeClr val="accent1"/>
                </a:solidFill>
              </a:defRPr>
            </a:lvl9pPr>
          </a:lstStyle>
          <a:p>
            <a:r>
              <a:t>xx%</a:t>
            </a:r>
          </a:p>
        </p:txBody>
      </p:sp>
      <p:sp>
        <p:nvSpPr>
          <p:cNvPr id="131" name="Google Shape;131;p28"/>
          <p:cNvSpPr txBox="1"/>
          <p:nvPr>
            <p:ph idx="5" type="subTitle"/>
          </p:nvPr>
        </p:nvSpPr>
        <p:spPr>
          <a:xfrm>
            <a:off x="4185304" y="1940643"/>
            <a:ext cx="2517900" cy="365700"/>
          </a:xfrm>
          <a:prstGeom prst="rect">
            <a:avLst/>
          </a:prstGeom>
          <a:ln>
            <a:noFill/>
          </a:ln>
        </p:spPr>
        <p:txBody>
          <a:bodyPr anchorCtr="0" anchor="ctr" bIns="91425" lIns="91425" spcFirstLastPara="1" rIns="91425" wrap="square" tIns="91425">
            <a:noAutofit/>
          </a:bodyPr>
          <a:lstStyle>
            <a:lvl1pPr lvl="0">
              <a:lnSpc>
                <a:spcPct val="100000"/>
              </a:lnSpc>
              <a:spcBef>
                <a:spcPts val="0"/>
              </a:spcBef>
              <a:spcAft>
                <a:spcPts val="0"/>
              </a:spcAft>
              <a:buClr>
                <a:schemeClr val="accent2"/>
              </a:buClr>
              <a:buSzPts val="3000"/>
              <a:buNone/>
              <a:defRPr b="1" i="0" sz="2100">
                <a:solidFill>
                  <a:schemeClr val="lt1"/>
                </a:solidFill>
                <a:latin typeface="Montserrat"/>
                <a:ea typeface="Montserrat"/>
                <a:cs typeface="Montserrat"/>
                <a:sym typeface="Montserrat"/>
              </a:defRPr>
            </a:lvl1pPr>
            <a:lvl2pPr lvl="1">
              <a:spcBef>
                <a:spcPts val="0"/>
              </a:spcBef>
              <a:spcAft>
                <a:spcPts val="0"/>
              </a:spcAft>
              <a:buClr>
                <a:schemeClr val="accent2"/>
              </a:buClr>
              <a:buSzPts val="1400"/>
              <a:buNone/>
              <a:defRPr>
                <a:solidFill>
                  <a:schemeClr val="accent2"/>
                </a:solidFill>
              </a:defRPr>
            </a:lvl2pPr>
            <a:lvl3pPr lvl="2">
              <a:spcBef>
                <a:spcPts val="0"/>
              </a:spcBef>
              <a:spcAft>
                <a:spcPts val="0"/>
              </a:spcAft>
              <a:buClr>
                <a:schemeClr val="accent2"/>
              </a:buClr>
              <a:buSzPts val="1400"/>
              <a:buNone/>
              <a:defRPr>
                <a:solidFill>
                  <a:schemeClr val="accent2"/>
                </a:solidFill>
              </a:defRPr>
            </a:lvl3pPr>
            <a:lvl4pPr lvl="3">
              <a:spcBef>
                <a:spcPts val="0"/>
              </a:spcBef>
              <a:spcAft>
                <a:spcPts val="0"/>
              </a:spcAft>
              <a:buClr>
                <a:schemeClr val="accent2"/>
              </a:buClr>
              <a:buSzPts val="1400"/>
              <a:buNone/>
              <a:defRPr>
                <a:solidFill>
                  <a:schemeClr val="accent2"/>
                </a:solidFill>
              </a:defRPr>
            </a:lvl4pPr>
            <a:lvl5pPr lvl="4">
              <a:spcBef>
                <a:spcPts val="0"/>
              </a:spcBef>
              <a:spcAft>
                <a:spcPts val="0"/>
              </a:spcAft>
              <a:buClr>
                <a:schemeClr val="accent2"/>
              </a:buClr>
              <a:buSzPts val="1400"/>
              <a:buNone/>
              <a:defRPr>
                <a:solidFill>
                  <a:schemeClr val="accent2"/>
                </a:solidFill>
              </a:defRPr>
            </a:lvl5pPr>
            <a:lvl6pPr lvl="5">
              <a:spcBef>
                <a:spcPts val="0"/>
              </a:spcBef>
              <a:spcAft>
                <a:spcPts val="0"/>
              </a:spcAft>
              <a:buClr>
                <a:schemeClr val="accent2"/>
              </a:buClr>
              <a:buSzPts val="1400"/>
              <a:buNone/>
              <a:defRPr>
                <a:solidFill>
                  <a:schemeClr val="accent2"/>
                </a:solidFill>
              </a:defRPr>
            </a:lvl6pPr>
            <a:lvl7pPr lvl="6">
              <a:spcBef>
                <a:spcPts val="0"/>
              </a:spcBef>
              <a:spcAft>
                <a:spcPts val="0"/>
              </a:spcAft>
              <a:buClr>
                <a:schemeClr val="accent2"/>
              </a:buClr>
              <a:buSzPts val="1400"/>
              <a:buNone/>
              <a:defRPr>
                <a:solidFill>
                  <a:schemeClr val="accent2"/>
                </a:solidFill>
              </a:defRPr>
            </a:lvl7pPr>
            <a:lvl8pPr lvl="7">
              <a:spcBef>
                <a:spcPts val="0"/>
              </a:spcBef>
              <a:spcAft>
                <a:spcPts val="0"/>
              </a:spcAft>
              <a:buClr>
                <a:schemeClr val="accent2"/>
              </a:buClr>
              <a:buSzPts val="1400"/>
              <a:buNone/>
              <a:defRPr>
                <a:solidFill>
                  <a:schemeClr val="accent2"/>
                </a:solidFill>
              </a:defRPr>
            </a:lvl8pPr>
            <a:lvl9pPr lvl="8">
              <a:spcBef>
                <a:spcPts val="0"/>
              </a:spcBef>
              <a:spcAft>
                <a:spcPts val="0"/>
              </a:spcAft>
              <a:buClr>
                <a:schemeClr val="accent2"/>
              </a:buClr>
              <a:buSzPts val="1400"/>
              <a:buNone/>
              <a:defRPr>
                <a:solidFill>
                  <a:schemeClr val="accent2"/>
                </a:solidFill>
              </a:defRPr>
            </a:lvl9pPr>
          </a:lstStyle>
          <a:p/>
        </p:txBody>
      </p:sp>
      <p:sp>
        <p:nvSpPr>
          <p:cNvPr id="132" name="Google Shape;132;p28"/>
          <p:cNvSpPr txBox="1"/>
          <p:nvPr>
            <p:ph idx="6" type="subTitle"/>
          </p:nvPr>
        </p:nvSpPr>
        <p:spPr>
          <a:xfrm>
            <a:off x="4185304" y="2251709"/>
            <a:ext cx="2517900" cy="5487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None/>
              <a:defRPr i="0"/>
            </a:lvl1pPr>
            <a:lvl2pPr lvl="1">
              <a:spcBef>
                <a:spcPts val="0"/>
              </a:spcBef>
              <a:spcAft>
                <a:spcPts val="0"/>
              </a:spcAft>
              <a:buClr>
                <a:schemeClr val="accent1"/>
              </a:buClr>
              <a:buSzPts val="1400"/>
              <a:buNone/>
              <a:defRPr>
                <a:solidFill>
                  <a:schemeClr val="accent1"/>
                </a:solidFill>
              </a:defRPr>
            </a:lvl2pPr>
            <a:lvl3pPr lvl="2">
              <a:spcBef>
                <a:spcPts val="0"/>
              </a:spcBef>
              <a:spcAft>
                <a:spcPts val="0"/>
              </a:spcAft>
              <a:buClr>
                <a:schemeClr val="accent1"/>
              </a:buClr>
              <a:buSzPts val="1400"/>
              <a:buNone/>
              <a:defRPr>
                <a:solidFill>
                  <a:schemeClr val="accent1"/>
                </a:solidFill>
              </a:defRPr>
            </a:lvl3pPr>
            <a:lvl4pPr lvl="3">
              <a:spcBef>
                <a:spcPts val="0"/>
              </a:spcBef>
              <a:spcAft>
                <a:spcPts val="0"/>
              </a:spcAft>
              <a:buClr>
                <a:schemeClr val="accent1"/>
              </a:buClr>
              <a:buSzPts val="1400"/>
              <a:buNone/>
              <a:defRPr>
                <a:solidFill>
                  <a:schemeClr val="accent1"/>
                </a:solidFill>
              </a:defRPr>
            </a:lvl4pPr>
            <a:lvl5pPr lvl="4">
              <a:spcBef>
                <a:spcPts val="0"/>
              </a:spcBef>
              <a:spcAft>
                <a:spcPts val="0"/>
              </a:spcAft>
              <a:buClr>
                <a:schemeClr val="accent1"/>
              </a:buClr>
              <a:buSzPts val="1400"/>
              <a:buNone/>
              <a:defRPr>
                <a:solidFill>
                  <a:schemeClr val="accent1"/>
                </a:solidFill>
              </a:defRPr>
            </a:lvl5pPr>
            <a:lvl6pPr lvl="5">
              <a:spcBef>
                <a:spcPts val="0"/>
              </a:spcBef>
              <a:spcAft>
                <a:spcPts val="0"/>
              </a:spcAft>
              <a:buClr>
                <a:schemeClr val="accent1"/>
              </a:buClr>
              <a:buSzPts val="1400"/>
              <a:buNone/>
              <a:defRPr>
                <a:solidFill>
                  <a:schemeClr val="accent1"/>
                </a:solidFill>
              </a:defRPr>
            </a:lvl6pPr>
            <a:lvl7pPr lvl="6">
              <a:spcBef>
                <a:spcPts val="0"/>
              </a:spcBef>
              <a:spcAft>
                <a:spcPts val="0"/>
              </a:spcAft>
              <a:buClr>
                <a:schemeClr val="accent1"/>
              </a:buClr>
              <a:buSzPts val="1400"/>
              <a:buNone/>
              <a:defRPr>
                <a:solidFill>
                  <a:schemeClr val="accent1"/>
                </a:solidFill>
              </a:defRPr>
            </a:lvl7pPr>
            <a:lvl8pPr lvl="7">
              <a:spcBef>
                <a:spcPts val="0"/>
              </a:spcBef>
              <a:spcAft>
                <a:spcPts val="0"/>
              </a:spcAft>
              <a:buClr>
                <a:schemeClr val="accent1"/>
              </a:buClr>
              <a:buSzPts val="1400"/>
              <a:buNone/>
              <a:defRPr>
                <a:solidFill>
                  <a:schemeClr val="accent1"/>
                </a:solidFill>
              </a:defRPr>
            </a:lvl8pPr>
            <a:lvl9pPr lvl="8">
              <a:spcBef>
                <a:spcPts val="0"/>
              </a:spcBef>
              <a:spcAft>
                <a:spcPts val="0"/>
              </a:spcAft>
              <a:buClr>
                <a:schemeClr val="accent1"/>
              </a:buClr>
              <a:buSzPts val="1400"/>
              <a:buNone/>
              <a:defRPr>
                <a:solidFill>
                  <a:schemeClr val="accent1"/>
                </a:solidFill>
              </a:defRPr>
            </a:lvl9pPr>
          </a:lstStyle>
          <a:p/>
        </p:txBody>
      </p:sp>
      <p:sp>
        <p:nvSpPr>
          <p:cNvPr id="133" name="Google Shape;133;p28"/>
          <p:cNvSpPr txBox="1"/>
          <p:nvPr>
            <p:ph hasCustomPrompt="1" idx="7" type="title"/>
          </p:nvPr>
        </p:nvSpPr>
        <p:spPr>
          <a:xfrm>
            <a:off x="2449267" y="3134697"/>
            <a:ext cx="2523000" cy="365700"/>
          </a:xfrm>
          <a:prstGeom prst="rect">
            <a:avLst/>
          </a:prstGeom>
          <a:ln>
            <a:noFill/>
          </a:ln>
        </p:spPr>
        <p:txBody>
          <a:bodyPr anchorCtr="0" anchor="ctr" bIns="91425" lIns="91425" spcFirstLastPara="1" rIns="91425" wrap="square" tIns="91425">
            <a:noAutofit/>
          </a:bodyPr>
          <a:lstStyle>
            <a:lvl1pPr lvl="0">
              <a:spcBef>
                <a:spcPts val="0"/>
              </a:spcBef>
              <a:spcAft>
                <a:spcPts val="0"/>
              </a:spcAft>
              <a:buClr>
                <a:schemeClr val="accent2"/>
              </a:buClr>
              <a:buSzPts val="3600"/>
              <a:buFont typeface="Pangolin"/>
              <a:buNone/>
              <a:defRPr b="0" sz="3000">
                <a:solidFill>
                  <a:schemeClr val="dk2"/>
                </a:solidFill>
                <a:latin typeface="Montserrat ExtraBold"/>
                <a:ea typeface="Montserrat ExtraBold"/>
                <a:cs typeface="Montserrat ExtraBold"/>
                <a:sym typeface="Montserrat ExtraBold"/>
              </a:defRPr>
            </a:lvl1pPr>
            <a:lvl2pPr lvl="1">
              <a:spcBef>
                <a:spcPts val="0"/>
              </a:spcBef>
              <a:spcAft>
                <a:spcPts val="0"/>
              </a:spcAft>
              <a:buClr>
                <a:schemeClr val="accent1"/>
              </a:buClr>
              <a:buSzPts val="12000"/>
              <a:buNone/>
              <a:defRPr sz="12000">
                <a:solidFill>
                  <a:schemeClr val="accent1"/>
                </a:solidFill>
              </a:defRPr>
            </a:lvl2pPr>
            <a:lvl3pPr lvl="2">
              <a:spcBef>
                <a:spcPts val="0"/>
              </a:spcBef>
              <a:spcAft>
                <a:spcPts val="0"/>
              </a:spcAft>
              <a:buClr>
                <a:schemeClr val="accent1"/>
              </a:buClr>
              <a:buSzPts val="12000"/>
              <a:buNone/>
              <a:defRPr sz="12000">
                <a:solidFill>
                  <a:schemeClr val="accent1"/>
                </a:solidFill>
              </a:defRPr>
            </a:lvl3pPr>
            <a:lvl4pPr lvl="3">
              <a:spcBef>
                <a:spcPts val="0"/>
              </a:spcBef>
              <a:spcAft>
                <a:spcPts val="0"/>
              </a:spcAft>
              <a:buClr>
                <a:schemeClr val="accent1"/>
              </a:buClr>
              <a:buSzPts val="12000"/>
              <a:buNone/>
              <a:defRPr sz="12000">
                <a:solidFill>
                  <a:schemeClr val="accent1"/>
                </a:solidFill>
              </a:defRPr>
            </a:lvl4pPr>
            <a:lvl5pPr lvl="4">
              <a:spcBef>
                <a:spcPts val="0"/>
              </a:spcBef>
              <a:spcAft>
                <a:spcPts val="0"/>
              </a:spcAft>
              <a:buClr>
                <a:schemeClr val="accent1"/>
              </a:buClr>
              <a:buSzPts val="12000"/>
              <a:buNone/>
              <a:defRPr sz="12000">
                <a:solidFill>
                  <a:schemeClr val="accent1"/>
                </a:solidFill>
              </a:defRPr>
            </a:lvl5pPr>
            <a:lvl6pPr lvl="5">
              <a:spcBef>
                <a:spcPts val="0"/>
              </a:spcBef>
              <a:spcAft>
                <a:spcPts val="0"/>
              </a:spcAft>
              <a:buClr>
                <a:schemeClr val="accent1"/>
              </a:buClr>
              <a:buSzPts val="12000"/>
              <a:buNone/>
              <a:defRPr sz="12000">
                <a:solidFill>
                  <a:schemeClr val="accent1"/>
                </a:solidFill>
              </a:defRPr>
            </a:lvl6pPr>
            <a:lvl7pPr lvl="6">
              <a:spcBef>
                <a:spcPts val="0"/>
              </a:spcBef>
              <a:spcAft>
                <a:spcPts val="0"/>
              </a:spcAft>
              <a:buClr>
                <a:schemeClr val="accent1"/>
              </a:buClr>
              <a:buSzPts val="12000"/>
              <a:buNone/>
              <a:defRPr sz="12000">
                <a:solidFill>
                  <a:schemeClr val="accent1"/>
                </a:solidFill>
              </a:defRPr>
            </a:lvl7pPr>
            <a:lvl8pPr lvl="7">
              <a:spcBef>
                <a:spcPts val="0"/>
              </a:spcBef>
              <a:spcAft>
                <a:spcPts val="0"/>
              </a:spcAft>
              <a:buClr>
                <a:schemeClr val="accent1"/>
              </a:buClr>
              <a:buSzPts val="12000"/>
              <a:buNone/>
              <a:defRPr sz="12000">
                <a:solidFill>
                  <a:schemeClr val="accent1"/>
                </a:solidFill>
              </a:defRPr>
            </a:lvl8pPr>
            <a:lvl9pPr lvl="8">
              <a:spcBef>
                <a:spcPts val="0"/>
              </a:spcBef>
              <a:spcAft>
                <a:spcPts val="0"/>
              </a:spcAft>
              <a:buClr>
                <a:schemeClr val="accent1"/>
              </a:buClr>
              <a:buSzPts val="12000"/>
              <a:buNone/>
              <a:defRPr sz="12000">
                <a:solidFill>
                  <a:schemeClr val="accent1"/>
                </a:solidFill>
              </a:defRPr>
            </a:lvl9pPr>
          </a:lstStyle>
          <a:p>
            <a:r>
              <a:t>xx%</a:t>
            </a:r>
          </a:p>
        </p:txBody>
      </p:sp>
      <p:sp>
        <p:nvSpPr>
          <p:cNvPr id="134" name="Google Shape;134;p28"/>
          <p:cNvSpPr txBox="1"/>
          <p:nvPr>
            <p:ph idx="8" type="subTitle"/>
          </p:nvPr>
        </p:nvSpPr>
        <p:spPr>
          <a:xfrm>
            <a:off x="2449367" y="3509604"/>
            <a:ext cx="2525700" cy="365700"/>
          </a:xfrm>
          <a:prstGeom prst="rect">
            <a:avLst/>
          </a:prstGeom>
          <a:ln>
            <a:noFill/>
          </a:ln>
        </p:spPr>
        <p:txBody>
          <a:bodyPr anchorCtr="0" anchor="ctr" bIns="91425" lIns="91425" spcFirstLastPara="1" rIns="91425" wrap="square" tIns="91425">
            <a:noAutofit/>
          </a:bodyPr>
          <a:lstStyle>
            <a:lvl1pPr lvl="0">
              <a:lnSpc>
                <a:spcPct val="100000"/>
              </a:lnSpc>
              <a:spcBef>
                <a:spcPts val="0"/>
              </a:spcBef>
              <a:spcAft>
                <a:spcPts val="0"/>
              </a:spcAft>
              <a:buClr>
                <a:schemeClr val="accent2"/>
              </a:buClr>
              <a:buSzPts val="3000"/>
              <a:buNone/>
              <a:defRPr b="1" i="0" sz="2100">
                <a:solidFill>
                  <a:schemeClr val="lt1"/>
                </a:solidFill>
                <a:latin typeface="Montserrat"/>
                <a:ea typeface="Montserrat"/>
                <a:cs typeface="Montserrat"/>
                <a:sym typeface="Montserrat"/>
              </a:defRPr>
            </a:lvl1pPr>
            <a:lvl2pPr lvl="1">
              <a:spcBef>
                <a:spcPts val="0"/>
              </a:spcBef>
              <a:spcAft>
                <a:spcPts val="0"/>
              </a:spcAft>
              <a:buClr>
                <a:schemeClr val="accent2"/>
              </a:buClr>
              <a:buSzPts val="1400"/>
              <a:buNone/>
              <a:defRPr>
                <a:solidFill>
                  <a:schemeClr val="accent2"/>
                </a:solidFill>
              </a:defRPr>
            </a:lvl2pPr>
            <a:lvl3pPr lvl="2">
              <a:spcBef>
                <a:spcPts val="0"/>
              </a:spcBef>
              <a:spcAft>
                <a:spcPts val="0"/>
              </a:spcAft>
              <a:buClr>
                <a:schemeClr val="accent2"/>
              </a:buClr>
              <a:buSzPts val="1400"/>
              <a:buNone/>
              <a:defRPr>
                <a:solidFill>
                  <a:schemeClr val="accent2"/>
                </a:solidFill>
              </a:defRPr>
            </a:lvl3pPr>
            <a:lvl4pPr lvl="3">
              <a:spcBef>
                <a:spcPts val="0"/>
              </a:spcBef>
              <a:spcAft>
                <a:spcPts val="0"/>
              </a:spcAft>
              <a:buClr>
                <a:schemeClr val="accent2"/>
              </a:buClr>
              <a:buSzPts val="1400"/>
              <a:buNone/>
              <a:defRPr>
                <a:solidFill>
                  <a:schemeClr val="accent2"/>
                </a:solidFill>
              </a:defRPr>
            </a:lvl4pPr>
            <a:lvl5pPr lvl="4">
              <a:spcBef>
                <a:spcPts val="0"/>
              </a:spcBef>
              <a:spcAft>
                <a:spcPts val="0"/>
              </a:spcAft>
              <a:buClr>
                <a:schemeClr val="accent2"/>
              </a:buClr>
              <a:buSzPts val="1400"/>
              <a:buNone/>
              <a:defRPr>
                <a:solidFill>
                  <a:schemeClr val="accent2"/>
                </a:solidFill>
              </a:defRPr>
            </a:lvl5pPr>
            <a:lvl6pPr lvl="5">
              <a:spcBef>
                <a:spcPts val="0"/>
              </a:spcBef>
              <a:spcAft>
                <a:spcPts val="0"/>
              </a:spcAft>
              <a:buClr>
                <a:schemeClr val="accent2"/>
              </a:buClr>
              <a:buSzPts val="1400"/>
              <a:buNone/>
              <a:defRPr>
                <a:solidFill>
                  <a:schemeClr val="accent2"/>
                </a:solidFill>
              </a:defRPr>
            </a:lvl6pPr>
            <a:lvl7pPr lvl="6">
              <a:spcBef>
                <a:spcPts val="0"/>
              </a:spcBef>
              <a:spcAft>
                <a:spcPts val="0"/>
              </a:spcAft>
              <a:buClr>
                <a:schemeClr val="accent2"/>
              </a:buClr>
              <a:buSzPts val="1400"/>
              <a:buNone/>
              <a:defRPr>
                <a:solidFill>
                  <a:schemeClr val="accent2"/>
                </a:solidFill>
              </a:defRPr>
            </a:lvl7pPr>
            <a:lvl8pPr lvl="7">
              <a:spcBef>
                <a:spcPts val="0"/>
              </a:spcBef>
              <a:spcAft>
                <a:spcPts val="0"/>
              </a:spcAft>
              <a:buClr>
                <a:schemeClr val="accent2"/>
              </a:buClr>
              <a:buSzPts val="1400"/>
              <a:buNone/>
              <a:defRPr>
                <a:solidFill>
                  <a:schemeClr val="accent2"/>
                </a:solidFill>
              </a:defRPr>
            </a:lvl8pPr>
            <a:lvl9pPr lvl="8">
              <a:spcBef>
                <a:spcPts val="0"/>
              </a:spcBef>
              <a:spcAft>
                <a:spcPts val="0"/>
              </a:spcAft>
              <a:buClr>
                <a:schemeClr val="accent2"/>
              </a:buClr>
              <a:buSzPts val="1400"/>
              <a:buNone/>
              <a:defRPr>
                <a:solidFill>
                  <a:schemeClr val="accent2"/>
                </a:solidFill>
              </a:defRPr>
            </a:lvl9pPr>
          </a:lstStyle>
          <a:p/>
        </p:txBody>
      </p:sp>
      <p:sp>
        <p:nvSpPr>
          <p:cNvPr id="135" name="Google Shape;135;p28"/>
          <p:cNvSpPr txBox="1"/>
          <p:nvPr>
            <p:ph idx="9" type="subTitle"/>
          </p:nvPr>
        </p:nvSpPr>
        <p:spPr>
          <a:xfrm>
            <a:off x="2449367" y="3820670"/>
            <a:ext cx="2525700" cy="5487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None/>
              <a:defRPr i="0"/>
            </a:lvl1pPr>
            <a:lvl2pPr lvl="1">
              <a:spcBef>
                <a:spcPts val="0"/>
              </a:spcBef>
              <a:spcAft>
                <a:spcPts val="0"/>
              </a:spcAft>
              <a:buClr>
                <a:schemeClr val="accent1"/>
              </a:buClr>
              <a:buSzPts val="1400"/>
              <a:buNone/>
              <a:defRPr>
                <a:solidFill>
                  <a:schemeClr val="accent1"/>
                </a:solidFill>
              </a:defRPr>
            </a:lvl2pPr>
            <a:lvl3pPr lvl="2">
              <a:spcBef>
                <a:spcPts val="0"/>
              </a:spcBef>
              <a:spcAft>
                <a:spcPts val="0"/>
              </a:spcAft>
              <a:buClr>
                <a:schemeClr val="accent1"/>
              </a:buClr>
              <a:buSzPts val="1400"/>
              <a:buNone/>
              <a:defRPr>
                <a:solidFill>
                  <a:schemeClr val="accent1"/>
                </a:solidFill>
              </a:defRPr>
            </a:lvl3pPr>
            <a:lvl4pPr lvl="3">
              <a:spcBef>
                <a:spcPts val="0"/>
              </a:spcBef>
              <a:spcAft>
                <a:spcPts val="0"/>
              </a:spcAft>
              <a:buClr>
                <a:schemeClr val="accent1"/>
              </a:buClr>
              <a:buSzPts val="1400"/>
              <a:buNone/>
              <a:defRPr>
                <a:solidFill>
                  <a:schemeClr val="accent1"/>
                </a:solidFill>
              </a:defRPr>
            </a:lvl4pPr>
            <a:lvl5pPr lvl="4">
              <a:spcBef>
                <a:spcPts val="0"/>
              </a:spcBef>
              <a:spcAft>
                <a:spcPts val="0"/>
              </a:spcAft>
              <a:buClr>
                <a:schemeClr val="accent1"/>
              </a:buClr>
              <a:buSzPts val="1400"/>
              <a:buNone/>
              <a:defRPr>
                <a:solidFill>
                  <a:schemeClr val="accent1"/>
                </a:solidFill>
              </a:defRPr>
            </a:lvl5pPr>
            <a:lvl6pPr lvl="5">
              <a:spcBef>
                <a:spcPts val="0"/>
              </a:spcBef>
              <a:spcAft>
                <a:spcPts val="0"/>
              </a:spcAft>
              <a:buClr>
                <a:schemeClr val="accent1"/>
              </a:buClr>
              <a:buSzPts val="1400"/>
              <a:buNone/>
              <a:defRPr>
                <a:solidFill>
                  <a:schemeClr val="accent1"/>
                </a:solidFill>
              </a:defRPr>
            </a:lvl6pPr>
            <a:lvl7pPr lvl="6">
              <a:spcBef>
                <a:spcPts val="0"/>
              </a:spcBef>
              <a:spcAft>
                <a:spcPts val="0"/>
              </a:spcAft>
              <a:buClr>
                <a:schemeClr val="accent1"/>
              </a:buClr>
              <a:buSzPts val="1400"/>
              <a:buNone/>
              <a:defRPr>
                <a:solidFill>
                  <a:schemeClr val="accent1"/>
                </a:solidFill>
              </a:defRPr>
            </a:lvl7pPr>
            <a:lvl8pPr lvl="7">
              <a:spcBef>
                <a:spcPts val="0"/>
              </a:spcBef>
              <a:spcAft>
                <a:spcPts val="0"/>
              </a:spcAft>
              <a:buClr>
                <a:schemeClr val="accent1"/>
              </a:buClr>
              <a:buSzPts val="1400"/>
              <a:buNone/>
              <a:defRPr>
                <a:solidFill>
                  <a:schemeClr val="accent1"/>
                </a:solidFill>
              </a:defRPr>
            </a:lvl8pPr>
            <a:lvl9pPr lvl="8">
              <a:spcBef>
                <a:spcPts val="0"/>
              </a:spcBef>
              <a:spcAft>
                <a:spcPts val="0"/>
              </a:spcAft>
              <a:buClr>
                <a:schemeClr val="accent1"/>
              </a:buClr>
              <a:buSzPts val="1400"/>
              <a:buNone/>
              <a:defRPr>
                <a:solidFill>
                  <a:schemeClr val="accent1"/>
                </a:solidFill>
              </a:defRPr>
            </a:lvl9pPr>
          </a:lstStyle>
          <a:p/>
        </p:txBody>
      </p:sp>
      <p:sp>
        <p:nvSpPr>
          <p:cNvPr id="136" name="Google Shape;136;p28"/>
          <p:cNvSpPr txBox="1"/>
          <p:nvPr>
            <p:ph hasCustomPrompt="1" idx="13" type="title"/>
          </p:nvPr>
        </p:nvSpPr>
        <p:spPr>
          <a:xfrm>
            <a:off x="5913441" y="3139001"/>
            <a:ext cx="2515500" cy="365700"/>
          </a:xfrm>
          <a:prstGeom prst="rect">
            <a:avLst/>
          </a:prstGeom>
          <a:ln>
            <a:noFill/>
          </a:ln>
        </p:spPr>
        <p:txBody>
          <a:bodyPr anchorCtr="0" anchor="ctr" bIns="91425" lIns="91425" spcFirstLastPara="1" rIns="91425" wrap="square" tIns="91425">
            <a:noAutofit/>
          </a:bodyPr>
          <a:lstStyle>
            <a:lvl1pPr lvl="0">
              <a:spcBef>
                <a:spcPts val="0"/>
              </a:spcBef>
              <a:spcAft>
                <a:spcPts val="0"/>
              </a:spcAft>
              <a:buClr>
                <a:schemeClr val="accent2"/>
              </a:buClr>
              <a:buSzPts val="3600"/>
              <a:buFont typeface="Pangolin"/>
              <a:buNone/>
              <a:defRPr b="0" sz="3000">
                <a:solidFill>
                  <a:schemeClr val="dk2"/>
                </a:solidFill>
                <a:latin typeface="Montserrat ExtraBold"/>
                <a:ea typeface="Montserrat ExtraBold"/>
                <a:cs typeface="Montserrat ExtraBold"/>
                <a:sym typeface="Montserrat ExtraBold"/>
              </a:defRPr>
            </a:lvl1pPr>
            <a:lvl2pPr lvl="1">
              <a:spcBef>
                <a:spcPts val="0"/>
              </a:spcBef>
              <a:spcAft>
                <a:spcPts val="0"/>
              </a:spcAft>
              <a:buClr>
                <a:schemeClr val="accent1"/>
              </a:buClr>
              <a:buSzPts val="12000"/>
              <a:buNone/>
              <a:defRPr sz="12000">
                <a:solidFill>
                  <a:schemeClr val="accent1"/>
                </a:solidFill>
              </a:defRPr>
            </a:lvl2pPr>
            <a:lvl3pPr lvl="2">
              <a:spcBef>
                <a:spcPts val="0"/>
              </a:spcBef>
              <a:spcAft>
                <a:spcPts val="0"/>
              </a:spcAft>
              <a:buClr>
                <a:schemeClr val="accent1"/>
              </a:buClr>
              <a:buSzPts val="12000"/>
              <a:buNone/>
              <a:defRPr sz="12000">
                <a:solidFill>
                  <a:schemeClr val="accent1"/>
                </a:solidFill>
              </a:defRPr>
            </a:lvl3pPr>
            <a:lvl4pPr lvl="3">
              <a:spcBef>
                <a:spcPts val="0"/>
              </a:spcBef>
              <a:spcAft>
                <a:spcPts val="0"/>
              </a:spcAft>
              <a:buClr>
                <a:schemeClr val="accent1"/>
              </a:buClr>
              <a:buSzPts val="12000"/>
              <a:buNone/>
              <a:defRPr sz="12000">
                <a:solidFill>
                  <a:schemeClr val="accent1"/>
                </a:solidFill>
              </a:defRPr>
            </a:lvl4pPr>
            <a:lvl5pPr lvl="4">
              <a:spcBef>
                <a:spcPts val="0"/>
              </a:spcBef>
              <a:spcAft>
                <a:spcPts val="0"/>
              </a:spcAft>
              <a:buClr>
                <a:schemeClr val="accent1"/>
              </a:buClr>
              <a:buSzPts val="12000"/>
              <a:buNone/>
              <a:defRPr sz="12000">
                <a:solidFill>
                  <a:schemeClr val="accent1"/>
                </a:solidFill>
              </a:defRPr>
            </a:lvl5pPr>
            <a:lvl6pPr lvl="5">
              <a:spcBef>
                <a:spcPts val="0"/>
              </a:spcBef>
              <a:spcAft>
                <a:spcPts val="0"/>
              </a:spcAft>
              <a:buClr>
                <a:schemeClr val="accent1"/>
              </a:buClr>
              <a:buSzPts val="12000"/>
              <a:buNone/>
              <a:defRPr sz="12000">
                <a:solidFill>
                  <a:schemeClr val="accent1"/>
                </a:solidFill>
              </a:defRPr>
            </a:lvl6pPr>
            <a:lvl7pPr lvl="6">
              <a:spcBef>
                <a:spcPts val="0"/>
              </a:spcBef>
              <a:spcAft>
                <a:spcPts val="0"/>
              </a:spcAft>
              <a:buClr>
                <a:schemeClr val="accent1"/>
              </a:buClr>
              <a:buSzPts val="12000"/>
              <a:buNone/>
              <a:defRPr sz="12000">
                <a:solidFill>
                  <a:schemeClr val="accent1"/>
                </a:solidFill>
              </a:defRPr>
            </a:lvl7pPr>
            <a:lvl8pPr lvl="7">
              <a:spcBef>
                <a:spcPts val="0"/>
              </a:spcBef>
              <a:spcAft>
                <a:spcPts val="0"/>
              </a:spcAft>
              <a:buClr>
                <a:schemeClr val="accent1"/>
              </a:buClr>
              <a:buSzPts val="12000"/>
              <a:buNone/>
              <a:defRPr sz="12000">
                <a:solidFill>
                  <a:schemeClr val="accent1"/>
                </a:solidFill>
              </a:defRPr>
            </a:lvl8pPr>
            <a:lvl9pPr lvl="8">
              <a:spcBef>
                <a:spcPts val="0"/>
              </a:spcBef>
              <a:spcAft>
                <a:spcPts val="0"/>
              </a:spcAft>
              <a:buClr>
                <a:schemeClr val="accent1"/>
              </a:buClr>
              <a:buSzPts val="12000"/>
              <a:buNone/>
              <a:defRPr sz="12000">
                <a:solidFill>
                  <a:schemeClr val="accent1"/>
                </a:solidFill>
              </a:defRPr>
            </a:lvl9pPr>
          </a:lstStyle>
          <a:p>
            <a:r>
              <a:t>xx%</a:t>
            </a:r>
          </a:p>
        </p:txBody>
      </p:sp>
      <p:sp>
        <p:nvSpPr>
          <p:cNvPr id="137" name="Google Shape;137;p28"/>
          <p:cNvSpPr txBox="1"/>
          <p:nvPr>
            <p:ph idx="14" type="subTitle"/>
          </p:nvPr>
        </p:nvSpPr>
        <p:spPr>
          <a:xfrm>
            <a:off x="5913441" y="3513906"/>
            <a:ext cx="2517900" cy="365700"/>
          </a:xfrm>
          <a:prstGeom prst="rect">
            <a:avLst/>
          </a:prstGeom>
          <a:ln>
            <a:noFill/>
          </a:ln>
        </p:spPr>
        <p:txBody>
          <a:bodyPr anchorCtr="0" anchor="ctr" bIns="91425" lIns="91425" spcFirstLastPara="1" rIns="91425" wrap="square" tIns="91425">
            <a:noAutofit/>
          </a:bodyPr>
          <a:lstStyle>
            <a:lvl1pPr lvl="0">
              <a:lnSpc>
                <a:spcPct val="100000"/>
              </a:lnSpc>
              <a:spcBef>
                <a:spcPts val="0"/>
              </a:spcBef>
              <a:spcAft>
                <a:spcPts val="0"/>
              </a:spcAft>
              <a:buClr>
                <a:schemeClr val="accent2"/>
              </a:buClr>
              <a:buSzPts val="3000"/>
              <a:buNone/>
              <a:defRPr b="1" i="0" sz="2100">
                <a:solidFill>
                  <a:schemeClr val="lt1"/>
                </a:solidFill>
                <a:latin typeface="Montserrat"/>
                <a:ea typeface="Montserrat"/>
                <a:cs typeface="Montserrat"/>
                <a:sym typeface="Montserrat"/>
              </a:defRPr>
            </a:lvl1pPr>
            <a:lvl2pPr lvl="1">
              <a:spcBef>
                <a:spcPts val="0"/>
              </a:spcBef>
              <a:spcAft>
                <a:spcPts val="0"/>
              </a:spcAft>
              <a:buClr>
                <a:schemeClr val="accent2"/>
              </a:buClr>
              <a:buSzPts val="1400"/>
              <a:buNone/>
              <a:defRPr>
                <a:solidFill>
                  <a:schemeClr val="accent2"/>
                </a:solidFill>
              </a:defRPr>
            </a:lvl2pPr>
            <a:lvl3pPr lvl="2">
              <a:spcBef>
                <a:spcPts val="0"/>
              </a:spcBef>
              <a:spcAft>
                <a:spcPts val="0"/>
              </a:spcAft>
              <a:buClr>
                <a:schemeClr val="accent2"/>
              </a:buClr>
              <a:buSzPts val="1400"/>
              <a:buNone/>
              <a:defRPr>
                <a:solidFill>
                  <a:schemeClr val="accent2"/>
                </a:solidFill>
              </a:defRPr>
            </a:lvl3pPr>
            <a:lvl4pPr lvl="3">
              <a:spcBef>
                <a:spcPts val="0"/>
              </a:spcBef>
              <a:spcAft>
                <a:spcPts val="0"/>
              </a:spcAft>
              <a:buClr>
                <a:schemeClr val="accent2"/>
              </a:buClr>
              <a:buSzPts val="1400"/>
              <a:buNone/>
              <a:defRPr>
                <a:solidFill>
                  <a:schemeClr val="accent2"/>
                </a:solidFill>
              </a:defRPr>
            </a:lvl4pPr>
            <a:lvl5pPr lvl="4">
              <a:spcBef>
                <a:spcPts val="0"/>
              </a:spcBef>
              <a:spcAft>
                <a:spcPts val="0"/>
              </a:spcAft>
              <a:buClr>
                <a:schemeClr val="accent2"/>
              </a:buClr>
              <a:buSzPts val="1400"/>
              <a:buNone/>
              <a:defRPr>
                <a:solidFill>
                  <a:schemeClr val="accent2"/>
                </a:solidFill>
              </a:defRPr>
            </a:lvl5pPr>
            <a:lvl6pPr lvl="5">
              <a:spcBef>
                <a:spcPts val="0"/>
              </a:spcBef>
              <a:spcAft>
                <a:spcPts val="0"/>
              </a:spcAft>
              <a:buClr>
                <a:schemeClr val="accent2"/>
              </a:buClr>
              <a:buSzPts val="1400"/>
              <a:buNone/>
              <a:defRPr>
                <a:solidFill>
                  <a:schemeClr val="accent2"/>
                </a:solidFill>
              </a:defRPr>
            </a:lvl6pPr>
            <a:lvl7pPr lvl="6">
              <a:spcBef>
                <a:spcPts val="0"/>
              </a:spcBef>
              <a:spcAft>
                <a:spcPts val="0"/>
              </a:spcAft>
              <a:buClr>
                <a:schemeClr val="accent2"/>
              </a:buClr>
              <a:buSzPts val="1400"/>
              <a:buNone/>
              <a:defRPr>
                <a:solidFill>
                  <a:schemeClr val="accent2"/>
                </a:solidFill>
              </a:defRPr>
            </a:lvl7pPr>
            <a:lvl8pPr lvl="7">
              <a:spcBef>
                <a:spcPts val="0"/>
              </a:spcBef>
              <a:spcAft>
                <a:spcPts val="0"/>
              </a:spcAft>
              <a:buClr>
                <a:schemeClr val="accent2"/>
              </a:buClr>
              <a:buSzPts val="1400"/>
              <a:buNone/>
              <a:defRPr>
                <a:solidFill>
                  <a:schemeClr val="accent2"/>
                </a:solidFill>
              </a:defRPr>
            </a:lvl8pPr>
            <a:lvl9pPr lvl="8">
              <a:spcBef>
                <a:spcPts val="0"/>
              </a:spcBef>
              <a:spcAft>
                <a:spcPts val="0"/>
              </a:spcAft>
              <a:buClr>
                <a:schemeClr val="accent2"/>
              </a:buClr>
              <a:buSzPts val="1400"/>
              <a:buNone/>
              <a:defRPr>
                <a:solidFill>
                  <a:schemeClr val="accent2"/>
                </a:solidFill>
              </a:defRPr>
            </a:lvl9pPr>
          </a:lstStyle>
          <a:p/>
        </p:txBody>
      </p:sp>
      <p:sp>
        <p:nvSpPr>
          <p:cNvPr id="138" name="Google Shape;138;p28"/>
          <p:cNvSpPr txBox="1"/>
          <p:nvPr>
            <p:ph idx="15" type="subTitle"/>
          </p:nvPr>
        </p:nvSpPr>
        <p:spPr>
          <a:xfrm>
            <a:off x="5913441" y="3824971"/>
            <a:ext cx="2517900" cy="5487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None/>
              <a:defRPr i="0"/>
            </a:lvl1pPr>
            <a:lvl2pPr lvl="1">
              <a:spcBef>
                <a:spcPts val="0"/>
              </a:spcBef>
              <a:spcAft>
                <a:spcPts val="0"/>
              </a:spcAft>
              <a:buClr>
                <a:schemeClr val="accent1"/>
              </a:buClr>
              <a:buSzPts val="1400"/>
              <a:buNone/>
              <a:defRPr>
                <a:solidFill>
                  <a:schemeClr val="accent1"/>
                </a:solidFill>
              </a:defRPr>
            </a:lvl2pPr>
            <a:lvl3pPr lvl="2">
              <a:spcBef>
                <a:spcPts val="0"/>
              </a:spcBef>
              <a:spcAft>
                <a:spcPts val="0"/>
              </a:spcAft>
              <a:buClr>
                <a:schemeClr val="accent1"/>
              </a:buClr>
              <a:buSzPts val="1400"/>
              <a:buNone/>
              <a:defRPr>
                <a:solidFill>
                  <a:schemeClr val="accent1"/>
                </a:solidFill>
              </a:defRPr>
            </a:lvl3pPr>
            <a:lvl4pPr lvl="3">
              <a:spcBef>
                <a:spcPts val="0"/>
              </a:spcBef>
              <a:spcAft>
                <a:spcPts val="0"/>
              </a:spcAft>
              <a:buClr>
                <a:schemeClr val="accent1"/>
              </a:buClr>
              <a:buSzPts val="1400"/>
              <a:buNone/>
              <a:defRPr>
                <a:solidFill>
                  <a:schemeClr val="accent1"/>
                </a:solidFill>
              </a:defRPr>
            </a:lvl4pPr>
            <a:lvl5pPr lvl="4">
              <a:spcBef>
                <a:spcPts val="0"/>
              </a:spcBef>
              <a:spcAft>
                <a:spcPts val="0"/>
              </a:spcAft>
              <a:buClr>
                <a:schemeClr val="accent1"/>
              </a:buClr>
              <a:buSzPts val="1400"/>
              <a:buNone/>
              <a:defRPr>
                <a:solidFill>
                  <a:schemeClr val="accent1"/>
                </a:solidFill>
              </a:defRPr>
            </a:lvl5pPr>
            <a:lvl6pPr lvl="5">
              <a:spcBef>
                <a:spcPts val="0"/>
              </a:spcBef>
              <a:spcAft>
                <a:spcPts val="0"/>
              </a:spcAft>
              <a:buClr>
                <a:schemeClr val="accent1"/>
              </a:buClr>
              <a:buSzPts val="1400"/>
              <a:buNone/>
              <a:defRPr>
                <a:solidFill>
                  <a:schemeClr val="accent1"/>
                </a:solidFill>
              </a:defRPr>
            </a:lvl6pPr>
            <a:lvl7pPr lvl="6">
              <a:spcBef>
                <a:spcPts val="0"/>
              </a:spcBef>
              <a:spcAft>
                <a:spcPts val="0"/>
              </a:spcAft>
              <a:buClr>
                <a:schemeClr val="accent1"/>
              </a:buClr>
              <a:buSzPts val="1400"/>
              <a:buNone/>
              <a:defRPr>
                <a:solidFill>
                  <a:schemeClr val="accent1"/>
                </a:solidFill>
              </a:defRPr>
            </a:lvl7pPr>
            <a:lvl8pPr lvl="7">
              <a:spcBef>
                <a:spcPts val="0"/>
              </a:spcBef>
              <a:spcAft>
                <a:spcPts val="0"/>
              </a:spcAft>
              <a:buClr>
                <a:schemeClr val="accent1"/>
              </a:buClr>
              <a:buSzPts val="1400"/>
              <a:buNone/>
              <a:defRPr>
                <a:solidFill>
                  <a:schemeClr val="accent1"/>
                </a:solidFill>
              </a:defRPr>
            </a:lvl8pPr>
            <a:lvl9pPr lvl="8">
              <a:spcBef>
                <a:spcPts val="0"/>
              </a:spcBef>
              <a:spcAft>
                <a:spcPts val="0"/>
              </a:spcAft>
              <a:buClr>
                <a:schemeClr val="accent1"/>
              </a:buClr>
              <a:buSzPts val="1400"/>
              <a:buNone/>
              <a:defRPr>
                <a:solidFill>
                  <a:schemeClr val="accen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24">
    <p:spTree>
      <p:nvGrpSpPr>
        <p:cNvPr id="139" name="Shape 139"/>
        <p:cNvGrpSpPr/>
        <p:nvPr/>
      </p:nvGrpSpPr>
      <p:grpSpPr>
        <a:xfrm>
          <a:off x="0" y="0"/>
          <a:ext cx="0" cy="0"/>
          <a:chOff x="0" y="0"/>
          <a:chExt cx="0" cy="0"/>
        </a:xfrm>
      </p:grpSpPr>
      <p:sp>
        <p:nvSpPr>
          <p:cNvPr id="140" name="Google Shape;140;p29"/>
          <p:cNvSpPr txBox="1"/>
          <p:nvPr>
            <p:ph type="title"/>
          </p:nvPr>
        </p:nvSpPr>
        <p:spPr>
          <a:xfrm>
            <a:off x="713250" y="3093515"/>
            <a:ext cx="7717500" cy="896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3200"/>
              <a:buNone/>
              <a:defRPr sz="5900"/>
            </a:lvl1pPr>
            <a:lvl2pPr lvl="1" algn="ctr">
              <a:spcBef>
                <a:spcPts val="0"/>
              </a:spcBef>
              <a:spcAft>
                <a:spcPts val="0"/>
              </a:spcAft>
              <a:buClr>
                <a:schemeClr val="dk2"/>
              </a:buClr>
              <a:buSzPts val="3600"/>
              <a:buNone/>
              <a:defRPr sz="3600">
                <a:solidFill>
                  <a:schemeClr val="dk2"/>
                </a:solidFill>
              </a:defRPr>
            </a:lvl2pPr>
            <a:lvl3pPr lvl="2" algn="ctr">
              <a:spcBef>
                <a:spcPts val="0"/>
              </a:spcBef>
              <a:spcAft>
                <a:spcPts val="0"/>
              </a:spcAft>
              <a:buClr>
                <a:schemeClr val="dk2"/>
              </a:buClr>
              <a:buSzPts val="3600"/>
              <a:buNone/>
              <a:defRPr sz="3600">
                <a:solidFill>
                  <a:schemeClr val="dk2"/>
                </a:solidFill>
              </a:defRPr>
            </a:lvl3pPr>
            <a:lvl4pPr lvl="3" algn="ctr">
              <a:spcBef>
                <a:spcPts val="0"/>
              </a:spcBef>
              <a:spcAft>
                <a:spcPts val="0"/>
              </a:spcAft>
              <a:buClr>
                <a:schemeClr val="dk2"/>
              </a:buClr>
              <a:buSzPts val="3600"/>
              <a:buNone/>
              <a:defRPr sz="3600">
                <a:solidFill>
                  <a:schemeClr val="dk2"/>
                </a:solidFill>
              </a:defRPr>
            </a:lvl4pPr>
            <a:lvl5pPr lvl="4" algn="ctr">
              <a:spcBef>
                <a:spcPts val="0"/>
              </a:spcBef>
              <a:spcAft>
                <a:spcPts val="0"/>
              </a:spcAft>
              <a:buClr>
                <a:schemeClr val="dk2"/>
              </a:buClr>
              <a:buSzPts val="3600"/>
              <a:buNone/>
              <a:defRPr sz="3600">
                <a:solidFill>
                  <a:schemeClr val="dk2"/>
                </a:solidFill>
              </a:defRPr>
            </a:lvl5pPr>
            <a:lvl6pPr lvl="5" algn="ctr">
              <a:spcBef>
                <a:spcPts val="0"/>
              </a:spcBef>
              <a:spcAft>
                <a:spcPts val="0"/>
              </a:spcAft>
              <a:buClr>
                <a:schemeClr val="dk2"/>
              </a:buClr>
              <a:buSzPts val="3600"/>
              <a:buNone/>
              <a:defRPr sz="3600">
                <a:solidFill>
                  <a:schemeClr val="dk2"/>
                </a:solidFill>
              </a:defRPr>
            </a:lvl6pPr>
            <a:lvl7pPr lvl="6" algn="ctr">
              <a:spcBef>
                <a:spcPts val="0"/>
              </a:spcBef>
              <a:spcAft>
                <a:spcPts val="0"/>
              </a:spcAft>
              <a:buClr>
                <a:schemeClr val="dk2"/>
              </a:buClr>
              <a:buSzPts val="3600"/>
              <a:buNone/>
              <a:defRPr sz="3600">
                <a:solidFill>
                  <a:schemeClr val="dk2"/>
                </a:solidFill>
              </a:defRPr>
            </a:lvl7pPr>
            <a:lvl8pPr lvl="7" algn="ctr">
              <a:spcBef>
                <a:spcPts val="0"/>
              </a:spcBef>
              <a:spcAft>
                <a:spcPts val="0"/>
              </a:spcAft>
              <a:buClr>
                <a:schemeClr val="dk2"/>
              </a:buClr>
              <a:buSzPts val="3600"/>
              <a:buNone/>
              <a:defRPr sz="3600">
                <a:solidFill>
                  <a:schemeClr val="dk2"/>
                </a:solidFill>
              </a:defRPr>
            </a:lvl8pPr>
            <a:lvl9pPr lvl="8" algn="ctr">
              <a:spcBef>
                <a:spcPts val="0"/>
              </a:spcBef>
              <a:spcAft>
                <a:spcPts val="0"/>
              </a:spcAft>
              <a:buClr>
                <a:schemeClr val="dk2"/>
              </a:buClr>
              <a:buSzPts val="3600"/>
              <a:buNone/>
              <a:defRPr sz="3600">
                <a:solidFill>
                  <a:schemeClr val="dk2"/>
                </a:solidFill>
              </a:defRPr>
            </a:lvl9pPr>
          </a:lstStyle>
          <a:p/>
        </p:txBody>
      </p:sp>
      <p:sp>
        <p:nvSpPr>
          <p:cNvPr id="141" name="Google Shape;141;p29"/>
          <p:cNvSpPr txBox="1"/>
          <p:nvPr>
            <p:ph hasCustomPrompt="1" idx="2" type="title"/>
          </p:nvPr>
        </p:nvSpPr>
        <p:spPr>
          <a:xfrm>
            <a:off x="713250" y="1969635"/>
            <a:ext cx="1356600" cy="951600"/>
          </a:xfrm>
          <a:prstGeom prst="rect">
            <a:avLst/>
          </a:prstGeom>
        </p:spPr>
        <p:txBody>
          <a:bodyPr anchorCtr="0" anchor="ctr" bIns="91425" lIns="91425" spcFirstLastPara="1" rIns="91425" wrap="square" tIns="91425">
            <a:noAutofit/>
          </a:bodyPr>
          <a:lstStyle>
            <a:lvl1pPr lvl="0">
              <a:spcBef>
                <a:spcPts val="0"/>
              </a:spcBef>
              <a:spcAft>
                <a:spcPts val="0"/>
              </a:spcAft>
              <a:buSzPts val="6200"/>
              <a:buNone/>
              <a:defRPr b="0" sz="6500">
                <a:solidFill>
                  <a:schemeClr val="dk2"/>
                </a:solidFill>
                <a:latin typeface="Montserrat ExtraBold"/>
                <a:ea typeface="Montserrat ExtraBold"/>
                <a:cs typeface="Montserrat ExtraBold"/>
                <a:sym typeface="Montserrat ExtraBold"/>
              </a:defRPr>
            </a:lvl1pPr>
            <a:lvl2pPr lvl="1" algn="ctr">
              <a:spcBef>
                <a:spcPts val="0"/>
              </a:spcBef>
              <a:spcAft>
                <a:spcPts val="0"/>
              </a:spcAft>
              <a:buClr>
                <a:schemeClr val="accent2"/>
              </a:buClr>
              <a:buSzPts val="12000"/>
              <a:buNone/>
              <a:defRPr sz="12000">
                <a:solidFill>
                  <a:schemeClr val="accent2"/>
                </a:solidFill>
              </a:defRPr>
            </a:lvl2pPr>
            <a:lvl3pPr lvl="2" algn="ctr">
              <a:spcBef>
                <a:spcPts val="0"/>
              </a:spcBef>
              <a:spcAft>
                <a:spcPts val="0"/>
              </a:spcAft>
              <a:buClr>
                <a:schemeClr val="accent2"/>
              </a:buClr>
              <a:buSzPts val="12000"/>
              <a:buNone/>
              <a:defRPr sz="12000">
                <a:solidFill>
                  <a:schemeClr val="accent2"/>
                </a:solidFill>
              </a:defRPr>
            </a:lvl3pPr>
            <a:lvl4pPr lvl="3" algn="ctr">
              <a:spcBef>
                <a:spcPts val="0"/>
              </a:spcBef>
              <a:spcAft>
                <a:spcPts val="0"/>
              </a:spcAft>
              <a:buClr>
                <a:schemeClr val="accent2"/>
              </a:buClr>
              <a:buSzPts val="12000"/>
              <a:buNone/>
              <a:defRPr sz="12000">
                <a:solidFill>
                  <a:schemeClr val="accent2"/>
                </a:solidFill>
              </a:defRPr>
            </a:lvl4pPr>
            <a:lvl5pPr lvl="4" algn="ctr">
              <a:spcBef>
                <a:spcPts val="0"/>
              </a:spcBef>
              <a:spcAft>
                <a:spcPts val="0"/>
              </a:spcAft>
              <a:buClr>
                <a:schemeClr val="accent2"/>
              </a:buClr>
              <a:buSzPts val="12000"/>
              <a:buNone/>
              <a:defRPr sz="12000">
                <a:solidFill>
                  <a:schemeClr val="accent2"/>
                </a:solidFill>
              </a:defRPr>
            </a:lvl5pPr>
            <a:lvl6pPr lvl="5" algn="ctr">
              <a:spcBef>
                <a:spcPts val="0"/>
              </a:spcBef>
              <a:spcAft>
                <a:spcPts val="0"/>
              </a:spcAft>
              <a:buClr>
                <a:schemeClr val="accent2"/>
              </a:buClr>
              <a:buSzPts val="12000"/>
              <a:buNone/>
              <a:defRPr sz="12000">
                <a:solidFill>
                  <a:schemeClr val="accent2"/>
                </a:solidFill>
              </a:defRPr>
            </a:lvl6pPr>
            <a:lvl7pPr lvl="6" algn="ctr">
              <a:spcBef>
                <a:spcPts val="0"/>
              </a:spcBef>
              <a:spcAft>
                <a:spcPts val="0"/>
              </a:spcAft>
              <a:buClr>
                <a:schemeClr val="accent2"/>
              </a:buClr>
              <a:buSzPts val="12000"/>
              <a:buNone/>
              <a:defRPr sz="12000">
                <a:solidFill>
                  <a:schemeClr val="accent2"/>
                </a:solidFill>
              </a:defRPr>
            </a:lvl7pPr>
            <a:lvl8pPr lvl="7" algn="ctr">
              <a:spcBef>
                <a:spcPts val="0"/>
              </a:spcBef>
              <a:spcAft>
                <a:spcPts val="0"/>
              </a:spcAft>
              <a:buClr>
                <a:schemeClr val="accent2"/>
              </a:buClr>
              <a:buSzPts val="12000"/>
              <a:buNone/>
              <a:defRPr sz="12000">
                <a:solidFill>
                  <a:schemeClr val="accent2"/>
                </a:solidFill>
              </a:defRPr>
            </a:lvl8pPr>
            <a:lvl9pPr lvl="8" algn="ctr">
              <a:spcBef>
                <a:spcPts val="0"/>
              </a:spcBef>
              <a:spcAft>
                <a:spcPts val="0"/>
              </a:spcAft>
              <a:buClr>
                <a:schemeClr val="accent2"/>
              </a:buClr>
              <a:buSzPts val="12000"/>
              <a:buNone/>
              <a:defRPr sz="12000">
                <a:solidFill>
                  <a:schemeClr val="accent2"/>
                </a:solidFill>
              </a:defRPr>
            </a:lvl9pPr>
          </a:lstStyle>
          <a:p>
            <a:r>
              <a:t>xx%</a:t>
            </a:r>
          </a:p>
        </p:txBody>
      </p:sp>
      <p:sp>
        <p:nvSpPr>
          <p:cNvPr id="142" name="Google Shape;142;p29"/>
          <p:cNvSpPr txBox="1"/>
          <p:nvPr>
            <p:ph idx="1" type="subTitle"/>
          </p:nvPr>
        </p:nvSpPr>
        <p:spPr>
          <a:xfrm>
            <a:off x="713250" y="4255100"/>
            <a:ext cx="4673400" cy="296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2200"/>
              <a:buNone/>
              <a:defRPr i="0" sz="1600">
                <a:solidFill>
                  <a:schemeClr val="accent6"/>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24_1">
    <p:spTree>
      <p:nvGrpSpPr>
        <p:cNvPr id="143" name="Shape 143"/>
        <p:cNvGrpSpPr/>
        <p:nvPr/>
      </p:nvGrpSpPr>
      <p:grpSpPr>
        <a:xfrm>
          <a:off x="0" y="0"/>
          <a:ext cx="0" cy="0"/>
          <a:chOff x="0" y="0"/>
          <a:chExt cx="0" cy="0"/>
        </a:xfrm>
      </p:grpSpPr>
      <p:sp>
        <p:nvSpPr>
          <p:cNvPr id="144" name="Google Shape;144;p30"/>
          <p:cNvSpPr txBox="1"/>
          <p:nvPr>
            <p:ph type="title"/>
          </p:nvPr>
        </p:nvSpPr>
        <p:spPr>
          <a:xfrm>
            <a:off x="713225" y="3007925"/>
            <a:ext cx="7717500" cy="896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3200"/>
              <a:buNone/>
              <a:defRPr sz="5900"/>
            </a:lvl1pPr>
            <a:lvl2pPr lvl="1" algn="ctr">
              <a:spcBef>
                <a:spcPts val="0"/>
              </a:spcBef>
              <a:spcAft>
                <a:spcPts val="0"/>
              </a:spcAft>
              <a:buClr>
                <a:schemeClr val="dk2"/>
              </a:buClr>
              <a:buSzPts val="3600"/>
              <a:buNone/>
              <a:defRPr sz="3600">
                <a:solidFill>
                  <a:schemeClr val="dk2"/>
                </a:solidFill>
              </a:defRPr>
            </a:lvl2pPr>
            <a:lvl3pPr lvl="2" algn="ctr">
              <a:spcBef>
                <a:spcPts val="0"/>
              </a:spcBef>
              <a:spcAft>
                <a:spcPts val="0"/>
              </a:spcAft>
              <a:buClr>
                <a:schemeClr val="dk2"/>
              </a:buClr>
              <a:buSzPts val="3600"/>
              <a:buNone/>
              <a:defRPr sz="3600">
                <a:solidFill>
                  <a:schemeClr val="dk2"/>
                </a:solidFill>
              </a:defRPr>
            </a:lvl3pPr>
            <a:lvl4pPr lvl="3" algn="ctr">
              <a:spcBef>
                <a:spcPts val="0"/>
              </a:spcBef>
              <a:spcAft>
                <a:spcPts val="0"/>
              </a:spcAft>
              <a:buClr>
                <a:schemeClr val="dk2"/>
              </a:buClr>
              <a:buSzPts val="3600"/>
              <a:buNone/>
              <a:defRPr sz="3600">
                <a:solidFill>
                  <a:schemeClr val="dk2"/>
                </a:solidFill>
              </a:defRPr>
            </a:lvl4pPr>
            <a:lvl5pPr lvl="4" algn="ctr">
              <a:spcBef>
                <a:spcPts val="0"/>
              </a:spcBef>
              <a:spcAft>
                <a:spcPts val="0"/>
              </a:spcAft>
              <a:buClr>
                <a:schemeClr val="dk2"/>
              </a:buClr>
              <a:buSzPts val="3600"/>
              <a:buNone/>
              <a:defRPr sz="3600">
                <a:solidFill>
                  <a:schemeClr val="dk2"/>
                </a:solidFill>
              </a:defRPr>
            </a:lvl5pPr>
            <a:lvl6pPr lvl="5" algn="ctr">
              <a:spcBef>
                <a:spcPts val="0"/>
              </a:spcBef>
              <a:spcAft>
                <a:spcPts val="0"/>
              </a:spcAft>
              <a:buClr>
                <a:schemeClr val="dk2"/>
              </a:buClr>
              <a:buSzPts val="3600"/>
              <a:buNone/>
              <a:defRPr sz="3600">
                <a:solidFill>
                  <a:schemeClr val="dk2"/>
                </a:solidFill>
              </a:defRPr>
            </a:lvl6pPr>
            <a:lvl7pPr lvl="6" algn="ctr">
              <a:spcBef>
                <a:spcPts val="0"/>
              </a:spcBef>
              <a:spcAft>
                <a:spcPts val="0"/>
              </a:spcAft>
              <a:buClr>
                <a:schemeClr val="dk2"/>
              </a:buClr>
              <a:buSzPts val="3600"/>
              <a:buNone/>
              <a:defRPr sz="3600">
                <a:solidFill>
                  <a:schemeClr val="dk2"/>
                </a:solidFill>
              </a:defRPr>
            </a:lvl7pPr>
            <a:lvl8pPr lvl="7" algn="ctr">
              <a:spcBef>
                <a:spcPts val="0"/>
              </a:spcBef>
              <a:spcAft>
                <a:spcPts val="0"/>
              </a:spcAft>
              <a:buClr>
                <a:schemeClr val="dk2"/>
              </a:buClr>
              <a:buSzPts val="3600"/>
              <a:buNone/>
              <a:defRPr sz="3600">
                <a:solidFill>
                  <a:schemeClr val="dk2"/>
                </a:solidFill>
              </a:defRPr>
            </a:lvl8pPr>
            <a:lvl9pPr lvl="8" algn="ctr">
              <a:spcBef>
                <a:spcPts val="0"/>
              </a:spcBef>
              <a:spcAft>
                <a:spcPts val="0"/>
              </a:spcAft>
              <a:buClr>
                <a:schemeClr val="dk2"/>
              </a:buClr>
              <a:buSzPts val="3600"/>
              <a:buNone/>
              <a:defRPr sz="3600">
                <a:solidFill>
                  <a:schemeClr val="dk2"/>
                </a:solidFill>
              </a:defRPr>
            </a:lvl9pPr>
          </a:lstStyle>
          <a:p/>
        </p:txBody>
      </p:sp>
      <p:sp>
        <p:nvSpPr>
          <p:cNvPr id="145" name="Google Shape;145;p30"/>
          <p:cNvSpPr txBox="1"/>
          <p:nvPr>
            <p:ph hasCustomPrompt="1" idx="2" type="title"/>
          </p:nvPr>
        </p:nvSpPr>
        <p:spPr>
          <a:xfrm>
            <a:off x="3893700" y="1871746"/>
            <a:ext cx="1356600" cy="9516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Font typeface="Montserrat ExtraBold"/>
              <a:buNone/>
              <a:defRPr b="0" sz="6500">
                <a:solidFill>
                  <a:schemeClr val="dk2"/>
                </a:solidFill>
                <a:latin typeface="Montserrat ExtraBold"/>
                <a:ea typeface="Montserrat ExtraBold"/>
                <a:cs typeface="Montserrat ExtraBold"/>
                <a:sym typeface="Montserrat ExtraBold"/>
              </a:defRPr>
            </a:lvl1pPr>
            <a:lvl2pPr lvl="1" algn="ctr">
              <a:spcBef>
                <a:spcPts val="0"/>
              </a:spcBef>
              <a:spcAft>
                <a:spcPts val="0"/>
              </a:spcAft>
              <a:buClr>
                <a:schemeClr val="accent2"/>
              </a:buClr>
              <a:buSzPts val="12000"/>
              <a:buNone/>
              <a:defRPr sz="12000">
                <a:solidFill>
                  <a:schemeClr val="accent2"/>
                </a:solidFill>
              </a:defRPr>
            </a:lvl2pPr>
            <a:lvl3pPr lvl="2" algn="ctr">
              <a:spcBef>
                <a:spcPts val="0"/>
              </a:spcBef>
              <a:spcAft>
                <a:spcPts val="0"/>
              </a:spcAft>
              <a:buClr>
                <a:schemeClr val="accent2"/>
              </a:buClr>
              <a:buSzPts val="12000"/>
              <a:buNone/>
              <a:defRPr sz="12000">
                <a:solidFill>
                  <a:schemeClr val="accent2"/>
                </a:solidFill>
              </a:defRPr>
            </a:lvl3pPr>
            <a:lvl4pPr lvl="3" algn="ctr">
              <a:spcBef>
                <a:spcPts val="0"/>
              </a:spcBef>
              <a:spcAft>
                <a:spcPts val="0"/>
              </a:spcAft>
              <a:buClr>
                <a:schemeClr val="accent2"/>
              </a:buClr>
              <a:buSzPts val="12000"/>
              <a:buNone/>
              <a:defRPr sz="12000">
                <a:solidFill>
                  <a:schemeClr val="accent2"/>
                </a:solidFill>
              </a:defRPr>
            </a:lvl4pPr>
            <a:lvl5pPr lvl="4" algn="ctr">
              <a:spcBef>
                <a:spcPts val="0"/>
              </a:spcBef>
              <a:spcAft>
                <a:spcPts val="0"/>
              </a:spcAft>
              <a:buClr>
                <a:schemeClr val="accent2"/>
              </a:buClr>
              <a:buSzPts val="12000"/>
              <a:buNone/>
              <a:defRPr sz="12000">
                <a:solidFill>
                  <a:schemeClr val="accent2"/>
                </a:solidFill>
              </a:defRPr>
            </a:lvl5pPr>
            <a:lvl6pPr lvl="5" algn="ctr">
              <a:spcBef>
                <a:spcPts val="0"/>
              </a:spcBef>
              <a:spcAft>
                <a:spcPts val="0"/>
              </a:spcAft>
              <a:buClr>
                <a:schemeClr val="accent2"/>
              </a:buClr>
              <a:buSzPts val="12000"/>
              <a:buNone/>
              <a:defRPr sz="12000">
                <a:solidFill>
                  <a:schemeClr val="accent2"/>
                </a:solidFill>
              </a:defRPr>
            </a:lvl6pPr>
            <a:lvl7pPr lvl="6" algn="ctr">
              <a:spcBef>
                <a:spcPts val="0"/>
              </a:spcBef>
              <a:spcAft>
                <a:spcPts val="0"/>
              </a:spcAft>
              <a:buClr>
                <a:schemeClr val="accent2"/>
              </a:buClr>
              <a:buSzPts val="12000"/>
              <a:buNone/>
              <a:defRPr sz="12000">
                <a:solidFill>
                  <a:schemeClr val="accent2"/>
                </a:solidFill>
              </a:defRPr>
            </a:lvl7pPr>
            <a:lvl8pPr lvl="7" algn="ctr">
              <a:spcBef>
                <a:spcPts val="0"/>
              </a:spcBef>
              <a:spcAft>
                <a:spcPts val="0"/>
              </a:spcAft>
              <a:buClr>
                <a:schemeClr val="accent2"/>
              </a:buClr>
              <a:buSzPts val="12000"/>
              <a:buNone/>
              <a:defRPr sz="12000">
                <a:solidFill>
                  <a:schemeClr val="accent2"/>
                </a:solidFill>
              </a:defRPr>
            </a:lvl8pPr>
            <a:lvl9pPr lvl="8" algn="ctr">
              <a:spcBef>
                <a:spcPts val="0"/>
              </a:spcBef>
              <a:spcAft>
                <a:spcPts val="0"/>
              </a:spcAft>
              <a:buClr>
                <a:schemeClr val="accent2"/>
              </a:buClr>
              <a:buSzPts val="12000"/>
              <a:buNone/>
              <a:defRPr sz="12000">
                <a:solidFill>
                  <a:schemeClr val="accent2"/>
                </a:solidFill>
              </a:defRPr>
            </a:lvl9pPr>
          </a:lstStyle>
          <a:p>
            <a:r>
              <a:t>xx%</a:t>
            </a:r>
          </a:p>
        </p:txBody>
      </p:sp>
      <p:sp>
        <p:nvSpPr>
          <p:cNvPr id="146" name="Google Shape;146;p30"/>
          <p:cNvSpPr txBox="1"/>
          <p:nvPr>
            <p:ph idx="1" type="subTitle"/>
          </p:nvPr>
        </p:nvSpPr>
        <p:spPr>
          <a:xfrm>
            <a:off x="2463150" y="4245700"/>
            <a:ext cx="4217700" cy="296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2200"/>
              <a:buNone/>
              <a:defRPr i="0" sz="1600">
                <a:solidFill>
                  <a:schemeClr val="accent6"/>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7_1">
    <p:spTree>
      <p:nvGrpSpPr>
        <p:cNvPr id="147" name="Shape 147"/>
        <p:cNvGrpSpPr/>
        <p:nvPr/>
      </p:nvGrpSpPr>
      <p:grpSpPr>
        <a:xfrm>
          <a:off x="0" y="0"/>
          <a:ext cx="0" cy="0"/>
          <a:chOff x="0" y="0"/>
          <a:chExt cx="0" cy="0"/>
        </a:xfrm>
      </p:grpSpPr>
      <p:sp>
        <p:nvSpPr>
          <p:cNvPr id="148" name="Google Shape;148;p31"/>
          <p:cNvSpPr/>
          <p:nvPr/>
        </p:nvSpPr>
        <p:spPr>
          <a:xfrm flipH="1" rot="5400000">
            <a:off x="-644496" y="673189"/>
            <a:ext cx="2056618" cy="452561"/>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31"/>
          <p:cNvSpPr txBox="1"/>
          <p:nvPr>
            <p:ph type="title"/>
          </p:nvPr>
        </p:nvSpPr>
        <p:spPr>
          <a:xfrm>
            <a:off x="713253" y="130955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150" name="Google Shape;150;p31"/>
          <p:cNvSpPr/>
          <p:nvPr/>
        </p:nvSpPr>
        <p:spPr>
          <a:xfrm>
            <a:off x="534500" y="1743075"/>
            <a:ext cx="61500" cy="2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51" name="Google Shape;151;p31"/>
          <p:cNvSpPr/>
          <p:nvPr/>
        </p:nvSpPr>
        <p:spPr>
          <a:xfrm>
            <a:off x="534500" y="1858250"/>
            <a:ext cx="61500" cy="2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52" name="Google Shape;152;p31"/>
          <p:cNvSpPr/>
          <p:nvPr/>
        </p:nvSpPr>
        <p:spPr>
          <a:xfrm flipH="1" rot="-5400000">
            <a:off x="7695504" y="4064901"/>
            <a:ext cx="2056618" cy="452561"/>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31"/>
          <p:cNvSpPr/>
          <p:nvPr/>
        </p:nvSpPr>
        <p:spPr>
          <a:xfrm rot="10800000">
            <a:off x="8511625" y="3420277"/>
            <a:ext cx="61500" cy="2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54" name="Google Shape;154;p31"/>
          <p:cNvSpPr/>
          <p:nvPr/>
        </p:nvSpPr>
        <p:spPr>
          <a:xfrm rot="10800000">
            <a:off x="8511625" y="3305102"/>
            <a:ext cx="61500" cy="2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155" name="Google Shape;155;p31"/>
          <p:cNvGrpSpPr/>
          <p:nvPr/>
        </p:nvGrpSpPr>
        <p:grpSpPr>
          <a:xfrm flipH="1">
            <a:off x="6539558" y="-316624"/>
            <a:ext cx="2871899" cy="1359975"/>
            <a:chOff x="-496826" y="-160208"/>
            <a:chExt cx="4577461" cy="2167636"/>
          </a:xfrm>
        </p:grpSpPr>
        <p:sp>
          <p:nvSpPr>
            <p:cNvPr id="156" name="Google Shape;156;p31"/>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157" name="Google Shape;157;p31"/>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grpSp>
        <p:nvGrpSpPr>
          <p:cNvPr id="158" name="Google Shape;158;p31"/>
          <p:cNvGrpSpPr/>
          <p:nvPr/>
        </p:nvGrpSpPr>
        <p:grpSpPr>
          <a:xfrm flipH="1" rot="10800000">
            <a:off x="-290542" y="3937738"/>
            <a:ext cx="2871899" cy="1359975"/>
            <a:chOff x="-496826" y="-160208"/>
            <a:chExt cx="4577461" cy="2167636"/>
          </a:xfrm>
        </p:grpSpPr>
        <p:sp>
          <p:nvSpPr>
            <p:cNvPr id="159" name="Google Shape;159;p31"/>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160" name="Google Shape;160;p31"/>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pic>
        <p:nvPicPr>
          <p:cNvPr id="161" name="Google Shape;161;p31" title="Électrisez vos cours-02.png"/>
          <p:cNvPicPr preferRelativeResize="0"/>
          <p:nvPr/>
        </p:nvPicPr>
        <p:blipFill rotWithShape="1">
          <a:blip r:embed="rId2">
            <a:alphaModFix/>
          </a:blip>
          <a:srcRect b="0" l="0" r="0" t="0"/>
          <a:stretch/>
        </p:blipFill>
        <p:spPr>
          <a:xfrm>
            <a:off x="610100" y="3721325"/>
            <a:ext cx="1332394" cy="896401"/>
          </a:xfrm>
          <a:prstGeom prst="rect">
            <a:avLst/>
          </a:prstGeom>
          <a:noFill/>
          <a:ln>
            <a:noFill/>
          </a:ln>
        </p:spPr>
      </p:pic>
      <p:pic>
        <p:nvPicPr>
          <p:cNvPr id="162" name="Google Shape;162;p31" title="Électrisez vos cours-02.png"/>
          <p:cNvPicPr preferRelativeResize="0"/>
          <p:nvPr/>
        </p:nvPicPr>
        <p:blipFill rotWithShape="1">
          <a:blip r:embed="rId2">
            <a:alphaModFix/>
          </a:blip>
          <a:srcRect b="0" l="0" r="0" t="0"/>
          <a:stretch/>
        </p:blipFill>
        <p:spPr>
          <a:xfrm>
            <a:off x="7179225" y="413150"/>
            <a:ext cx="1332394" cy="896401"/>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7_1_1">
    <p:spTree>
      <p:nvGrpSpPr>
        <p:cNvPr id="163" name="Shape 163"/>
        <p:cNvGrpSpPr/>
        <p:nvPr/>
      </p:nvGrpSpPr>
      <p:grpSpPr>
        <a:xfrm>
          <a:off x="0" y="0"/>
          <a:ext cx="0" cy="0"/>
          <a:chOff x="0" y="0"/>
          <a:chExt cx="0" cy="0"/>
        </a:xfrm>
      </p:grpSpPr>
      <p:sp>
        <p:nvSpPr>
          <p:cNvPr id="164" name="Google Shape;164;p32"/>
          <p:cNvSpPr txBox="1"/>
          <p:nvPr>
            <p:ph type="title"/>
          </p:nvPr>
        </p:nvSpPr>
        <p:spPr>
          <a:xfrm>
            <a:off x="713228" y="542781"/>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165" name="Google Shape;165;p32"/>
          <p:cNvSpPr/>
          <p:nvPr/>
        </p:nvSpPr>
        <p:spPr>
          <a:xfrm flipH="1" rot="-5400000">
            <a:off x="7193100" y="3695321"/>
            <a:ext cx="2880193" cy="633790"/>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32"/>
          <p:cNvSpPr/>
          <p:nvPr/>
        </p:nvSpPr>
        <p:spPr>
          <a:xfrm rot="10800000">
            <a:off x="8336069" y="2792684"/>
            <a:ext cx="86100" cy="3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67" name="Google Shape;167;p32"/>
          <p:cNvSpPr/>
          <p:nvPr/>
        </p:nvSpPr>
        <p:spPr>
          <a:xfrm rot="10800000">
            <a:off x="8336069" y="2631389"/>
            <a:ext cx="86100" cy="3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68" name="Google Shape;168;p32"/>
          <p:cNvSpPr/>
          <p:nvPr/>
        </p:nvSpPr>
        <p:spPr>
          <a:xfrm rot="5400000">
            <a:off x="-944400" y="3695321"/>
            <a:ext cx="2880193" cy="633790"/>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32"/>
          <p:cNvSpPr/>
          <p:nvPr/>
        </p:nvSpPr>
        <p:spPr>
          <a:xfrm flipH="1" rot="10800000">
            <a:off x="706723" y="2792684"/>
            <a:ext cx="86100" cy="3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70" name="Google Shape;170;p32"/>
          <p:cNvSpPr/>
          <p:nvPr/>
        </p:nvSpPr>
        <p:spPr>
          <a:xfrm flipH="1" rot="10800000">
            <a:off x="706723" y="2631389"/>
            <a:ext cx="86100" cy="3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pic>
        <p:nvPicPr>
          <p:cNvPr id="171" name="Google Shape;171;p32" title="Électrisez vos cours-02.png"/>
          <p:cNvPicPr preferRelativeResize="0"/>
          <p:nvPr/>
        </p:nvPicPr>
        <p:blipFill rotWithShape="1">
          <a:blip r:embed="rId2">
            <a:alphaModFix/>
          </a:blip>
          <a:srcRect b="0" l="0" r="0" t="0"/>
          <a:stretch/>
        </p:blipFill>
        <p:spPr>
          <a:xfrm>
            <a:off x="534225" y="4110650"/>
            <a:ext cx="1332394" cy="896401"/>
          </a:xfrm>
          <a:prstGeom prst="rect">
            <a:avLst/>
          </a:prstGeom>
          <a:noFill/>
          <a:ln>
            <a:noFill/>
          </a:ln>
        </p:spPr>
      </p:pic>
      <p:pic>
        <p:nvPicPr>
          <p:cNvPr id="172" name="Google Shape;172;p32" title="Électrisez vos cours-02.png"/>
          <p:cNvPicPr preferRelativeResize="0"/>
          <p:nvPr/>
        </p:nvPicPr>
        <p:blipFill rotWithShape="1">
          <a:blip r:embed="rId2">
            <a:alphaModFix/>
          </a:blip>
          <a:srcRect b="0" l="0" r="33594" t="0"/>
          <a:stretch/>
        </p:blipFill>
        <p:spPr>
          <a:xfrm>
            <a:off x="8259225" y="222375"/>
            <a:ext cx="884774" cy="896401"/>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25">
    <p:spTree>
      <p:nvGrpSpPr>
        <p:cNvPr id="173" name="Shape 173"/>
        <p:cNvGrpSpPr/>
        <p:nvPr/>
      </p:nvGrpSpPr>
      <p:grpSpPr>
        <a:xfrm>
          <a:off x="0" y="0"/>
          <a:ext cx="0" cy="0"/>
          <a:chOff x="0" y="0"/>
          <a:chExt cx="0" cy="0"/>
        </a:xfrm>
      </p:grpSpPr>
      <p:sp>
        <p:nvSpPr>
          <p:cNvPr id="174" name="Google Shape;174;p33"/>
          <p:cNvSpPr txBox="1"/>
          <p:nvPr>
            <p:ph type="title"/>
          </p:nvPr>
        </p:nvSpPr>
        <p:spPr>
          <a:xfrm>
            <a:off x="713225" y="539500"/>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SzPts val="2800"/>
              <a:buNone/>
              <a:defRPr>
                <a:latin typeface="Proxima Nova"/>
                <a:ea typeface="Proxima Nova"/>
                <a:cs typeface="Proxima Nova"/>
                <a:sym typeface="Proxima Nova"/>
              </a:defRPr>
            </a:lvl2pPr>
            <a:lvl3pPr lvl="2">
              <a:spcBef>
                <a:spcPts val="0"/>
              </a:spcBef>
              <a:spcAft>
                <a:spcPts val="0"/>
              </a:spcAft>
              <a:buSzPts val="2800"/>
              <a:buNone/>
              <a:defRPr>
                <a:latin typeface="Proxima Nova"/>
                <a:ea typeface="Proxima Nova"/>
                <a:cs typeface="Proxima Nova"/>
                <a:sym typeface="Proxima Nova"/>
              </a:defRPr>
            </a:lvl3pPr>
            <a:lvl4pPr lvl="3">
              <a:spcBef>
                <a:spcPts val="0"/>
              </a:spcBef>
              <a:spcAft>
                <a:spcPts val="0"/>
              </a:spcAft>
              <a:buSzPts val="2800"/>
              <a:buNone/>
              <a:defRPr>
                <a:latin typeface="Proxima Nova"/>
                <a:ea typeface="Proxima Nova"/>
                <a:cs typeface="Proxima Nova"/>
                <a:sym typeface="Proxima Nova"/>
              </a:defRPr>
            </a:lvl4pPr>
            <a:lvl5pPr lvl="4">
              <a:spcBef>
                <a:spcPts val="0"/>
              </a:spcBef>
              <a:spcAft>
                <a:spcPts val="0"/>
              </a:spcAft>
              <a:buSzPts val="2800"/>
              <a:buNone/>
              <a:defRPr>
                <a:latin typeface="Proxima Nova"/>
                <a:ea typeface="Proxima Nova"/>
                <a:cs typeface="Proxima Nova"/>
                <a:sym typeface="Proxima Nova"/>
              </a:defRPr>
            </a:lvl5pPr>
            <a:lvl6pPr lvl="5">
              <a:spcBef>
                <a:spcPts val="0"/>
              </a:spcBef>
              <a:spcAft>
                <a:spcPts val="0"/>
              </a:spcAft>
              <a:buSzPts val="2800"/>
              <a:buNone/>
              <a:defRPr>
                <a:latin typeface="Proxima Nova"/>
                <a:ea typeface="Proxima Nova"/>
                <a:cs typeface="Proxima Nova"/>
                <a:sym typeface="Proxima Nova"/>
              </a:defRPr>
            </a:lvl6pPr>
            <a:lvl7pPr lvl="6">
              <a:spcBef>
                <a:spcPts val="0"/>
              </a:spcBef>
              <a:spcAft>
                <a:spcPts val="0"/>
              </a:spcAft>
              <a:buSzPts val="2800"/>
              <a:buNone/>
              <a:defRPr>
                <a:latin typeface="Proxima Nova"/>
                <a:ea typeface="Proxima Nova"/>
                <a:cs typeface="Proxima Nova"/>
                <a:sym typeface="Proxima Nova"/>
              </a:defRPr>
            </a:lvl7pPr>
            <a:lvl8pPr lvl="7">
              <a:spcBef>
                <a:spcPts val="0"/>
              </a:spcBef>
              <a:spcAft>
                <a:spcPts val="0"/>
              </a:spcAft>
              <a:buSzPts val="2800"/>
              <a:buNone/>
              <a:defRPr>
                <a:latin typeface="Proxima Nova"/>
                <a:ea typeface="Proxima Nova"/>
                <a:cs typeface="Proxima Nova"/>
                <a:sym typeface="Proxima Nova"/>
              </a:defRPr>
            </a:lvl8pPr>
            <a:lvl9pPr lvl="8">
              <a:spcBef>
                <a:spcPts val="0"/>
              </a:spcBef>
              <a:spcAft>
                <a:spcPts val="0"/>
              </a:spcAft>
              <a:buSzPts val="2800"/>
              <a:buNone/>
              <a:defRPr>
                <a:latin typeface="Proxima Nova"/>
                <a:ea typeface="Proxima Nova"/>
                <a:cs typeface="Proxima Nova"/>
                <a:sym typeface="Proxima Nova"/>
              </a:defRPr>
            </a:lvl9pPr>
          </a:lstStyle>
          <a:p/>
        </p:txBody>
      </p:sp>
      <p:pic>
        <p:nvPicPr>
          <p:cNvPr id="175" name="Google Shape;175;p33" title="Électrisez vos cours-02.png"/>
          <p:cNvPicPr preferRelativeResize="0"/>
          <p:nvPr/>
        </p:nvPicPr>
        <p:blipFill rotWithShape="1">
          <a:blip r:embed="rId2">
            <a:alphaModFix/>
          </a:blip>
          <a:srcRect b="0" l="34076" r="0" t="0"/>
          <a:stretch/>
        </p:blipFill>
        <p:spPr>
          <a:xfrm>
            <a:off x="0" y="197807"/>
            <a:ext cx="669637" cy="683384"/>
          </a:xfrm>
          <a:prstGeom prst="rect">
            <a:avLst/>
          </a:prstGeom>
          <a:noFill/>
          <a:ln>
            <a:noFill/>
          </a:ln>
        </p:spPr>
      </p:pic>
      <p:pic>
        <p:nvPicPr>
          <p:cNvPr id="176" name="Google Shape;176;p33" title="Électrisez vos cours-02.png"/>
          <p:cNvPicPr preferRelativeResize="0"/>
          <p:nvPr/>
        </p:nvPicPr>
        <p:blipFill rotWithShape="1">
          <a:blip r:embed="rId2">
            <a:alphaModFix/>
          </a:blip>
          <a:srcRect b="0" l="0" r="0" t="0"/>
          <a:stretch/>
        </p:blipFill>
        <p:spPr>
          <a:xfrm>
            <a:off x="7922894" y="4276025"/>
            <a:ext cx="1015750" cy="683399"/>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4">
    <p:spTree>
      <p:nvGrpSpPr>
        <p:cNvPr id="177" name="Shape 177"/>
        <p:cNvGrpSpPr/>
        <p:nvPr/>
      </p:nvGrpSpPr>
      <p:grpSpPr>
        <a:xfrm>
          <a:off x="0" y="0"/>
          <a:ext cx="0" cy="0"/>
          <a:chOff x="0" y="0"/>
          <a:chExt cx="0" cy="0"/>
        </a:xfrm>
      </p:grpSpPr>
      <p:sp>
        <p:nvSpPr>
          <p:cNvPr id="178" name="Google Shape;178;p34"/>
          <p:cNvSpPr txBox="1"/>
          <p:nvPr>
            <p:ph type="title"/>
          </p:nvPr>
        </p:nvSpPr>
        <p:spPr>
          <a:xfrm>
            <a:off x="713225" y="1680238"/>
            <a:ext cx="5577900" cy="1280100"/>
          </a:xfrm>
          <a:prstGeom prst="rect">
            <a:avLst/>
          </a:prstGeom>
        </p:spPr>
        <p:txBody>
          <a:bodyPr anchorCtr="0" anchor="t" bIns="91425" lIns="91425" spcFirstLastPara="1" rIns="91425" wrap="square" tIns="91425">
            <a:noAutofit/>
          </a:bodyPr>
          <a:lstStyle>
            <a:lvl1pPr lvl="0">
              <a:spcBef>
                <a:spcPts val="0"/>
              </a:spcBef>
              <a:spcAft>
                <a:spcPts val="0"/>
              </a:spcAft>
              <a:buSzPts val="2100"/>
              <a:buNone/>
              <a:defRPr b="0" sz="2400">
                <a:solidFill>
                  <a:schemeClr val="dk1"/>
                </a:solidFill>
                <a:latin typeface="Nanum Gothic"/>
                <a:ea typeface="Nanum Gothic"/>
                <a:cs typeface="Nanum Gothic"/>
                <a:sym typeface="Nanum Gothic"/>
              </a:defRPr>
            </a:lvl1pPr>
            <a:lvl2pPr lvl="1">
              <a:spcBef>
                <a:spcPts val="0"/>
              </a:spcBef>
              <a:spcAft>
                <a:spcPts val="0"/>
              </a:spcAft>
              <a:buSzPts val="2100"/>
              <a:buNone/>
              <a:defRPr sz="2100">
                <a:latin typeface="Nunito Medium"/>
                <a:ea typeface="Nunito Medium"/>
                <a:cs typeface="Nunito Medium"/>
                <a:sym typeface="Nunito Medium"/>
              </a:defRPr>
            </a:lvl2pPr>
            <a:lvl3pPr lvl="2">
              <a:spcBef>
                <a:spcPts val="0"/>
              </a:spcBef>
              <a:spcAft>
                <a:spcPts val="0"/>
              </a:spcAft>
              <a:buSzPts val="2100"/>
              <a:buNone/>
              <a:defRPr sz="2100">
                <a:latin typeface="Nunito Medium"/>
                <a:ea typeface="Nunito Medium"/>
                <a:cs typeface="Nunito Medium"/>
                <a:sym typeface="Nunito Medium"/>
              </a:defRPr>
            </a:lvl3pPr>
            <a:lvl4pPr lvl="3">
              <a:spcBef>
                <a:spcPts val="0"/>
              </a:spcBef>
              <a:spcAft>
                <a:spcPts val="0"/>
              </a:spcAft>
              <a:buSzPts val="2100"/>
              <a:buNone/>
              <a:defRPr sz="2100">
                <a:latin typeface="Nunito Medium"/>
                <a:ea typeface="Nunito Medium"/>
                <a:cs typeface="Nunito Medium"/>
                <a:sym typeface="Nunito Medium"/>
              </a:defRPr>
            </a:lvl4pPr>
            <a:lvl5pPr lvl="4">
              <a:spcBef>
                <a:spcPts val="0"/>
              </a:spcBef>
              <a:spcAft>
                <a:spcPts val="0"/>
              </a:spcAft>
              <a:buSzPts val="2100"/>
              <a:buNone/>
              <a:defRPr sz="2100">
                <a:latin typeface="Nunito Medium"/>
                <a:ea typeface="Nunito Medium"/>
                <a:cs typeface="Nunito Medium"/>
                <a:sym typeface="Nunito Medium"/>
              </a:defRPr>
            </a:lvl5pPr>
            <a:lvl6pPr lvl="5">
              <a:spcBef>
                <a:spcPts val="0"/>
              </a:spcBef>
              <a:spcAft>
                <a:spcPts val="0"/>
              </a:spcAft>
              <a:buSzPts val="2100"/>
              <a:buNone/>
              <a:defRPr sz="2100">
                <a:latin typeface="Nunito Medium"/>
                <a:ea typeface="Nunito Medium"/>
                <a:cs typeface="Nunito Medium"/>
                <a:sym typeface="Nunito Medium"/>
              </a:defRPr>
            </a:lvl6pPr>
            <a:lvl7pPr lvl="6">
              <a:spcBef>
                <a:spcPts val="0"/>
              </a:spcBef>
              <a:spcAft>
                <a:spcPts val="0"/>
              </a:spcAft>
              <a:buSzPts val="2100"/>
              <a:buNone/>
              <a:defRPr sz="2100">
                <a:latin typeface="Nunito Medium"/>
                <a:ea typeface="Nunito Medium"/>
                <a:cs typeface="Nunito Medium"/>
                <a:sym typeface="Nunito Medium"/>
              </a:defRPr>
            </a:lvl7pPr>
            <a:lvl8pPr lvl="7">
              <a:spcBef>
                <a:spcPts val="0"/>
              </a:spcBef>
              <a:spcAft>
                <a:spcPts val="0"/>
              </a:spcAft>
              <a:buSzPts val="2100"/>
              <a:buNone/>
              <a:defRPr sz="2100">
                <a:latin typeface="Nunito Medium"/>
                <a:ea typeface="Nunito Medium"/>
                <a:cs typeface="Nunito Medium"/>
                <a:sym typeface="Nunito Medium"/>
              </a:defRPr>
            </a:lvl8pPr>
            <a:lvl9pPr lvl="8">
              <a:spcBef>
                <a:spcPts val="0"/>
              </a:spcBef>
              <a:spcAft>
                <a:spcPts val="0"/>
              </a:spcAft>
              <a:buSzPts val="2100"/>
              <a:buNone/>
              <a:defRPr sz="2100">
                <a:latin typeface="Nunito Medium"/>
                <a:ea typeface="Nunito Medium"/>
                <a:cs typeface="Nunito Medium"/>
                <a:sym typeface="Nunito Medium"/>
              </a:defRPr>
            </a:lvl9pPr>
          </a:lstStyle>
          <a:p/>
        </p:txBody>
      </p:sp>
      <p:sp>
        <p:nvSpPr>
          <p:cNvPr id="179" name="Google Shape;179;p34"/>
          <p:cNvSpPr txBox="1"/>
          <p:nvPr>
            <p:ph idx="2" type="title"/>
          </p:nvPr>
        </p:nvSpPr>
        <p:spPr>
          <a:xfrm>
            <a:off x="713225" y="3030350"/>
            <a:ext cx="3327300" cy="432900"/>
          </a:xfrm>
          <a:prstGeom prst="rect">
            <a:avLst/>
          </a:prstGeom>
        </p:spPr>
        <p:txBody>
          <a:bodyPr anchorCtr="0" anchor="t" bIns="91425" lIns="91425" spcFirstLastPara="1" rIns="91425" wrap="square" tIns="91425">
            <a:noAutofit/>
          </a:bodyPr>
          <a:lstStyle>
            <a:lvl1pPr lvl="0">
              <a:spcBef>
                <a:spcPts val="0"/>
              </a:spcBef>
              <a:spcAft>
                <a:spcPts val="0"/>
              </a:spcAft>
              <a:buSzPts val="1400"/>
              <a:buFont typeface="Nunito"/>
              <a:buNone/>
              <a:defRPr sz="2100"/>
            </a:lvl1pPr>
            <a:lvl2pPr lvl="1">
              <a:spcBef>
                <a:spcPts val="0"/>
              </a:spcBef>
              <a:spcAft>
                <a:spcPts val="0"/>
              </a:spcAft>
              <a:buSzPts val="2800"/>
              <a:buNone/>
              <a:defRPr>
                <a:latin typeface="Nunito Medium"/>
                <a:ea typeface="Nunito Medium"/>
                <a:cs typeface="Nunito Medium"/>
                <a:sym typeface="Nunito Medium"/>
              </a:defRPr>
            </a:lvl2pPr>
            <a:lvl3pPr lvl="2">
              <a:spcBef>
                <a:spcPts val="0"/>
              </a:spcBef>
              <a:spcAft>
                <a:spcPts val="0"/>
              </a:spcAft>
              <a:buSzPts val="2800"/>
              <a:buNone/>
              <a:defRPr>
                <a:latin typeface="Nunito Medium"/>
                <a:ea typeface="Nunito Medium"/>
                <a:cs typeface="Nunito Medium"/>
                <a:sym typeface="Nunito Medium"/>
              </a:defRPr>
            </a:lvl3pPr>
            <a:lvl4pPr lvl="3">
              <a:spcBef>
                <a:spcPts val="0"/>
              </a:spcBef>
              <a:spcAft>
                <a:spcPts val="0"/>
              </a:spcAft>
              <a:buSzPts val="2800"/>
              <a:buNone/>
              <a:defRPr>
                <a:latin typeface="Nunito Medium"/>
                <a:ea typeface="Nunito Medium"/>
                <a:cs typeface="Nunito Medium"/>
                <a:sym typeface="Nunito Medium"/>
              </a:defRPr>
            </a:lvl4pPr>
            <a:lvl5pPr lvl="4">
              <a:spcBef>
                <a:spcPts val="0"/>
              </a:spcBef>
              <a:spcAft>
                <a:spcPts val="0"/>
              </a:spcAft>
              <a:buSzPts val="2800"/>
              <a:buNone/>
              <a:defRPr>
                <a:latin typeface="Nunito Medium"/>
                <a:ea typeface="Nunito Medium"/>
                <a:cs typeface="Nunito Medium"/>
                <a:sym typeface="Nunito Medium"/>
              </a:defRPr>
            </a:lvl5pPr>
            <a:lvl6pPr lvl="5">
              <a:spcBef>
                <a:spcPts val="0"/>
              </a:spcBef>
              <a:spcAft>
                <a:spcPts val="0"/>
              </a:spcAft>
              <a:buSzPts val="2800"/>
              <a:buNone/>
              <a:defRPr>
                <a:latin typeface="Nunito Medium"/>
                <a:ea typeface="Nunito Medium"/>
                <a:cs typeface="Nunito Medium"/>
                <a:sym typeface="Nunito Medium"/>
              </a:defRPr>
            </a:lvl6pPr>
            <a:lvl7pPr lvl="6">
              <a:spcBef>
                <a:spcPts val="0"/>
              </a:spcBef>
              <a:spcAft>
                <a:spcPts val="0"/>
              </a:spcAft>
              <a:buSzPts val="2800"/>
              <a:buNone/>
              <a:defRPr>
                <a:latin typeface="Nunito Medium"/>
                <a:ea typeface="Nunito Medium"/>
                <a:cs typeface="Nunito Medium"/>
                <a:sym typeface="Nunito Medium"/>
              </a:defRPr>
            </a:lvl7pPr>
            <a:lvl8pPr lvl="7">
              <a:spcBef>
                <a:spcPts val="0"/>
              </a:spcBef>
              <a:spcAft>
                <a:spcPts val="0"/>
              </a:spcAft>
              <a:buSzPts val="2800"/>
              <a:buNone/>
              <a:defRPr>
                <a:latin typeface="Nunito Medium"/>
                <a:ea typeface="Nunito Medium"/>
                <a:cs typeface="Nunito Medium"/>
                <a:sym typeface="Nunito Medium"/>
              </a:defRPr>
            </a:lvl8pPr>
            <a:lvl9pPr lvl="8">
              <a:spcBef>
                <a:spcPts val="0"/>
              </a:spcBef>
              <a:spcAft>
                <a:spcPts val="0"/>
              </a:spcAft>
              <a:buSzPts val="2800"/>
              <a:buNone/>
              <a:defRPr>
                <a:latin typeface="Nunito Medium"/>
                <a:ea typeface="Nunito Medium"/>
                <a:cs typeface="Nunito Medium"/>
                <a:sym typeface="Nunito Medium"/>
              </a:defRPr>
            </a:lvl9pPr>
          </a:lstStyle>
          <a:p/>
        </p:txBody>
      </p:sp>
      <p:sp>
        <p:nvSpPr>
          <p:cNvPr id="180" name="Google Shape;180;p34"/>
          <p:cNvSpPr/>
          <p:nvPr/>
        </p:nvSpPr>
        <p:spPr>
          <a:xfrm flipH="1" rot="5400000">
            <a:off x="-1408288" y="1569599"/>
            <a:ext cx="4287981" cy="943576"/>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34"/>
          <p:cNvSpPr/>
          <p:nvPr/>
        </p:nvSpPr>
        <p:spPr>
          <a:xfrm>
            <a:off x="1033400" y="3804425"/>
            <a:ext cx="155700" cy="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82" name="Google Shape;182;p34"/>
          <p:cNvSpPr/>
          <p:nvPr/>
        </p:nvSpPr>
        <p:spPr>
          <a:xfrm>
            <a:off x="1033400" y="4046100"/>
            <a:ext cx="155700" cy="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21">
    <p:spTree>
      <p:nvGrpSpPr>
        <p:cNvPr id="183" name="Shape 183"/>
        <p:cNvGrpSpPr/>
        <p:nvPr/>
      </p:nvGrpSpPr>
      <p:grpSpPr>
        <a:xfrm>
          <a:off x="0" y="0"/>
          <a:ext cx="0" cy="0"/>
          <a:chOff x="0" y="0"/>
          <a:chExt cx="0" cy="0"/>
        </a:xfrm>
      </p:grpSpPr>
      <p:sp>
        <p:nvSpPr>
          <p:cNvPr id="184" name="Google Shape;184;p35"/>
          <p:cNvSpPr txBox="1"/>
          <p:nvPr>
            <p:ph idx="1" type="body"/>
          </p:nvPr>
        </p:nvSpPr>
        <p:spPr>
          <a:xfrm>
            <a:off x="4974425" y="1890625"/>
            <a:ext cx="3456300" cy="26316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i="0" sz="1400"/>
            </a:lvl1pPr>
            <a:lvl2pPr indent="-317500" lvl="1" marL="914400">
              <a:lnSpc>
                <a:spcPct val="100000"/>
              </a:lnSpc>
              <a:spcBef>
                <a:spcPts val="0"/>
              </a:spcBef>
              <a:spcAft>
                <a:spcPts val="0"/>
              </a:spcAft>
              <a:buSzPts val="1400"/>
              <a:buChar char="○"/>
              <a:defRPr/>
            </a:lvl2pPr>
            <a:lvl3pPr indent="-317500" lvl="2" marL="1371600">
              <a:lnSpc>
                <a:spcPct val="100000"/>
              </a:lnSpc>
              <a:spcBef>
                <a:spcPts val="0"/>
              </a:spcBef>
              <a:spcAft>
                <a:spcPts val="0"/>
              </a:spcAft>
              <a:buSzPts val="1400"/>
              <a:buChar char="■"/>
              <a:defRPr/>
            </a:lvl3pPr>
            <a:lvl4pPr indent="-317500" lvl="3" marL="1828800">
              <a:lnSpc>
                <a:spcPct val="100000"/>
              </a:lnSpc>
              <a:spcBef>
                <a:spcPts val="0"/>
              </a:spcBef>
              <a:spcAft>
                <a:spcPts val="0"/>
              </a:spcAft>
              <a:buSzPts val="1400"/>
              <a:buChar char="●"/>
              <a:defRPr/>
            </a:lvl4pPr>
            <a:lvl5pPr indent="-317500" lvl="4" marL="2286000">
              <a:lnSpc>
                <a:spcPct val="100000"/>
              </a:lnSpc>
              <a:spcBef>
                <a:spcPts val="0"/>
              </a:spcBef>
              <a:spcAft>
                <a:spcPts val="0"/>
              </a:spcAft>
              <a:buSzPts val="1400"/>
              <a:buChar char="○"/>
              <a:defRPr/>
            </a:lvl5pPr>
            <a:lvl6pPr indent="-317500" lvl="5" marL="2743200">
              <a:lnSpc>
                <a:spcPct val="100000"/>
              </a:lnSpc>
              <a:spcBef>
                <a:spcPts val="0"/>
              </a:spcBef>
              <a:spcAft>
                <a:spcPts val="0"/>
              </a:spcAft>
              <a:buSzPts val="1400"/>
              <a:buChar char="■"/>
              <a:defRPr/>
            </a:lvl6pPr>
            <a:lvl7pPr indent="-317500" lvl="6" marL="3200400">
              <a:lnSpc>
                <a:spcPct val="100000"/>
              </a:lnSpc>
              <a:spcBef>
                <a:spcPts val="0"/>
              </a:spcBef>
              <a:spcAft>
                <a:spcPts val="0"/>
              </a:spcAft>
              <a:buSzPts val="1400"/>
              <a:buChar char="●"/>
              <a:defRPr/>
            </a:lvl7pPr>
            <a:lvl8pPr indent="-317500" lvl="7" marL="3657600">
              <a:lnSpc>
                <a:spcPct val="100000"/>
              </a:lnSpc>
              <a:spcBef>
                <a:spcPts val="0"/>
              </a:spcBef>
              <a:spcAft>
                <a:spcPts val="0"/>
              </a:spcAft>
              <a:buSzPts val="1400"/>
              <a:buChar char="○"/>
              <a:defRPr/>
            </a:lvl8pPr>
            <a:lvl9pPr indent="-317500" lvl="8" marL="4114800">
              <a:lnSpc>
                <a:spcPct val="100000"/>
              </a:lnSpc>
              <a:spcBef>
                <a:spcPts val="0"/>
              </a:spcBef>
              <a:spcAft>
                <a:spcPts val="0"/>
              </a:spcAft>
              <a:buSzPts val="1400"/>
              <a:buChar char="■"/>
              <a:defRPr/>
            </a:lvl9pPr>
          </a:lstStyle>
          <a:p/>
        </p:txBody>
      </p:sp>
      <p:sp>
        <p:nvSpPr>
          <p:cNvPr id="185" name="Google Shape;185;p35"/>
          <p:cNvSpPr txBox="1"/>
          <p:nvPr>
            <p:ph type="title"/>
          </p:nvPr>
        </p:nvSpPr>
        <p:spPr>
          <a:xfrm>
            <a:off x="713250" y="392485"/>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200"/>
              <a:buNone/>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
        <p:nvSpPr>
          <p:cNvPr id="186" name="Google Shape;186;p35"/>
          <p:cNvSpPr txBox="1"/>
          <p:nvPr>
            <p:ph idx="2" type="body"/>
          </p:nvPr>
        </p:nvSpPr>
        <p:spPr>
          <a:xfrm>
            <a:off x="713225" y="1890625"/>
            <a:ext cx="3456300" cy="26316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i="0" sz="1400"/>
            </a:lvl1pPr>
            <a:lvl2pPr indent="-317500" lvl="1" marL="914400">
              <a:lnSpc>
                <a:spcPct val="100000"/>
              </a:lnSpc>
              <a:spcBef>
                <a:spcPts val="0"/>
              </a:spcBef>
              <a:spcAft>
                <a:spcPts val="0"/>
              </a:spcAft>
              <a:buSzPts val="1400"/>
              <a:buChar char="○"/>
              <a:defRPr/>
            </a:lvl2pPr>
            <a:lvl3pPr indent="-317500" lvl="2" marL="1371600">
              <a:lnSpc>
                <a:spcPct val="100000"/>
              </a:lnSpc>
              <a:spcBef>
                <a:spcPts val="0"/>
              </a:spcBef>
              <a:spcAft>
                <a:spcPts val="0"/>
              </a:spcAft>
              <a:buSzPts val="1400"/>
              <a:buChar char="■"/>
              <a:defRPr/>
            </a:lvl3pPr>
            <a:lvl4pPr indent="-317500" lvl="3" marL="1828800">
              <a:lnSpc>
                <a:spcPct val="100000"/>
              </a:lnSpc>
              <a:spcBef>
                <a:spcPts val="0"/>
              </a:spcBef>
              <a:spcAft>
                <a:spcPts val="0"/>
              </a:spcAft>
              <a:buSzPts val="1400"/>
              <a:buChar char="●"/>
              <a:defRPr/>
            </a:lvl4pPr>
            <a:lvl5pPr indent="-317500" lvl="4" marL="2286000">
              <a:lnSpc>
                <a:spcPct val="100000"/>
              </a:lnSpc>
              <a:spcBef>
                <a:spcPts val="0"/>
              </a:spcBef>
              <a:spcAft>
                <a:spcPts val="0"/>
              </a:spcAft>
              <a:buSzPts val="1400"/>
              <a:buChar char="○"/>
              <a:defRPr/>
            </a:lvl5pPr>
            <a:lvl6pPr indent="-317500" lvl="5" marL="2743200">
              <a:lnSpc>
                <a:spcPct val="100000"/>
              </a:lnSpc>
              <a:spcBef>
                <a:spcPts val="0"/>
              </a:spcBef>
              <a:spcAft>
                <a:spcPts val="0"/>
              </a:spcAft>
              <a:buSzPts val="1400"/>
              <a:buChar char="■"/>
              <a:defRPr/>
            </a:lvl6pPr>
            <a:lvl7pPr indent="-317500" lvl="6" marL="3200400">
              <a:lnSpc>
                <a:spcPct val="100000"/>
              </a:lnSpc>
              <a:spcBef>
                <a:spcPts val="0"/>
              </a:spcBef>
              <a:spcAft>
                <a:spcPts val="0"/>
              </a:spcAft>
              <a:buSzPts val="1400"/>
              <a:buChar char="●"/>
              <a:defRPr/>
            </a:lvl7pPr>
            <a:lvl8pPr indent="-317500" lvl="7" marL="3657600">
              <a:lnSpc>
                <a:spcPct val="100000"/>
              </a:lnSpc>
              <a:spcBef>
                <a:spcPts val="0"/>
              </a:spcBef>
              <a:spcAft>
                <a:spcPts val="0"/>
              </a:spcAft>
              <a:buSzPts val="1400"/>
              <a:buChar char="○"/>
              <a:defRPr/>
            </a:lvl8pPr>
            <a:lvl9pPr indent="-317500" lvl="8" marL="4114800">
              <a:lnSpc>
                <a:spcPct val="100000"/>
              </a:lnSpc>
              <a:spcBef>
                <a:spcPts val="0"/>
              </a:spcBef>
              <a:spcAft>
                <a:spcPts val="0"/>
              </a:spcAft>
              <a:buSzPts val="1400"/>
              <a:buChar char="■"/>
              <a:defRPr/>
            </a:lvl9pPr>
          </a:lstStyle>
          <a:p/>
        </p:txBody>
      </p:sp>
      <p:sp>
        <p:nvSpPr>
          <p:cNvPr id="187" name="Google Shape;187;p35"/>
          <p:cNvSpPr txBox="1"/>
          <p:nvPr>
            <p:ph idx="3" type="subTitle"/>
          </p:nvPr>
        </p:nvSpPr>
        <p:spPr>
          <a:xfrm>
            <a:off x="713225" y="1259160"/>
            <a:ext cx="7717500" cy="340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188" name="Google Shape;188;p35" title="Électrisez vos cours-02.png"/>
          <p:cNvPicPr preferRelativeResize="0"/>
          <p:nvPr/>
        </p:nvPicPr>
        <p:blipFill rotWithShape="1">
          <a:blip r:embed="rId2">
            <a:alphaModFix/>
          </a:blip>
          <a:srcRect b="0" l="0" r="29780" t="0"/>
          <a:stretch/>
        </p:blipFill>
        <p:spPr>
          <a:xfrm>
            <a:off x="8430773" y="361025"/>
            <a:ext cx="713249" cy="683399"/>
          </a:xfrm>
          <a:prstGeom prst="rect">
            <a:avLst/>
          </a:prstGeom>
          <a:noFill/>
          <a:ln>
            <a:noFill/>
          </a:ln>
        </p:spPr>
      </p:pic>
      <p:pic>
        <p:nvPicPr>
          <p:cNvPr id="189" name="Google Shape;189;p35" title="Électrisez vos cours-02.png"/>
          <p:cNvPicPr preferRelativeResize="0"/>
          <p:nvPr/>
        </p:nvPicPr>
        <p:blipFill rotWithShape="1">
          <a:blip r:embed="rId2">
            <a:alphaModFix/>
          </a:blip>
          <a:srcRect b="0" l="29780" r="0" t="0"/>
          <a:stretch/>
        </p:blipFill>
        <p:spPr>
          <a:xfrm>
            <a:off x="-2" y="3346025"/>
            <a:ext cx="713249" cy="683399"/>
          </a:xfrm>
          <a:prstGeom prst="rect">
            <a:avLst/>
          </a:prstGeom>
          <a:noFill/>
          <a:ln>
            <a:noFill/>
          </a:ln>
        </p:spPr>
      </p:pic>
      <p:sp>
        <p:nvSpPr>
          <p:cNvPr id="190" name="Google Shape;190;p35"/>
          <p:cNvSpPr/>
          <p:nvPr/>
        </p:nvSpPr>
        <p:spPr>
          <a:xfrm flipH="1">
            <a:off x="-1320326" y="4522227"/>
            <a:ext cx="2350780" cy="51726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35"/>
          <p:cNvSpPr/>
          <p:nvPr/>
        </p:nvSpPr>
        <p:spPr>
          <a:xfrm rot="-5400000">
            <a:off x="790705"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92" name="Google Shape;192;p35"/>
          <p:cNvSpPr/>
          <p:nvPr/>
        </p:nvSpPr>
        <p:spPr>
          <a:xfrm rot="-5400000">
            <a:off x="923198"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93" name="Google Shape;193;p35"/>
          <p:cNvSpPr/>
          <p:nvPr/>
        </p:nvSpPr>
        <p:spPr>
          <a:xfrm>
            <a:off x="7937886" y="4522227"/>
            <a:ext cx="2350780" cy="51726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35"/>
          <p:cNvSpPr/>
          <p:nvPr/>
        </p:nvSpPr>
        <p:spPr>
          <a:xfrm flipH="1" rot="5400000">
            <a:off x="8092136"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95" name="Google Shape;195;p35"/>
          <p:cNvSpPr/>
          <p:nvPr/>
        </p:nvSpPr>
        <p:spPr>
          <a:xfrm flipH="1" rot="5400000">
            <a:off x="7959642"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21_1">
    <p:spTree>
      <p:nvGrpSpPr>
        <p:cNvPr id="196" name="Shape 196"/>
        <p:cNvGrpSpPr/>
        <p:nvPr/>
      </p:nvGrpSpPr>
      <p:grpSpPr>
        <a:xfrm>
          <a:off x="0" y="0"/>
          <a:ext cx="0" cy="0"/>
          <a:chOff x="0" y="0"/>
          <a:chExt cx="0" cy="0"/>
        </a:xfrm>
      </p:grpSpPr>
      <p:sp>
        <p:nvSpPr>
          <p:cNvPr id="197" name="Google Shape;197;p36"/>
          <p:cNvSpPr txBox="1"/>
          <p:nvPr>
            <p:ph type="title"/>
          </p:nvPr>
        </p:nvSpPr>
        <p:spPr>
          <a:xfrm>
            <a:off x="713250" y="539385"/>
            <a:ext cx="7717500" cy="457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200"/>
              <a:buNone/>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
        <p:nvSpPr>
          <p:cNvPr id="198" name="Google Shape;198;p36"/>
          <p:cNvSpPr txBox="1"/>
          <p:nvPr>
            <p:ph idx="1" type="subTitle"/>
          </p:nvPr>
        </p:nvSpPr>
        <p:spPr>
          <a:xfrm>
            <a:off x="1471540" y="3133063"/>
            <a:ext cx="2310600" cy="457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1pPr>
            <a:lvl2pPr lvl="1">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2pPr>
            <a:lvl3pPr lvl="2">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3pPr>
            <a:lvl4pPr lvl="3">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4pPr>
            <a:lvl5pPr lvl="4">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5pPr>
            <a:lvl6pPr lvl="5">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6pPr>
            <a:lvl7pPr lvl="6">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7pPr>
            <a:lvl8pPr lvl="7">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8pPr>
            <a:lvl9pPr lvl="8">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9pPr>
          </a:lstStyle>
          <a:p/>
        </p:txBody>
      </p:sp>
      <p:sp>
        <p:nvSpPr>
          <p:cNvPr id="199" name="Google Shape;199;p36"/>
          <p:cNvSpPr txBox="1"/>
          <p:nvPr>
            <p:ph idx="2" type="subTitle"/>
          </p:nvPr>
        </p:nvSpPr>
        <p:spPr>
          <a:xfrm>
            <a:off x="1471540" y="3596513"/>
            <a:ext cx="2310600" cy="6402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0" name="Google Shape;200;p36"/>
          <p:cNvSpPr txBox="1"/>
          <p:nvPr>
            <p:ph idx="3" type="subTitle"/>
          </p:nvPr>
        </p:nvSpPr>
        <p:spPr>
          <a:xfrm>
            <a:off x="5361860" y="3133075"/>
            <a:ext cx="2310600" cy="457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1pPr>
            <a:lvl2pPr lvl="1">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2pPr>
            <a:lvl3pPr lvl="2">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3pPr>
            <a:lvl4pPr lvl="3">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4pPr>
            <a:lvl5pPr lvl="4">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5pPr>
            <a:lvl6pPr lvl="5">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6pPr>
            <a:lvl7pPr lvl="6">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7pPr>
            <a:lvl8pPr lvl="7">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8pPr>
            <a:lvl9pPr lvl="8">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9pPr>
          </a:lstStyle>
          <a:p/>
        </p:txBody>
      </p:sp>
      <p:sp>
        <p:nvSpPr>
          <p:cNvPr id="201" name="Google Shape;201;p36"/>
          <p:cNvSpPr txBox="1"/>
          <p:nvPr>
            <p:ph idx="4" type="subTitle"/>
          </p:nvPr>
        </p:nvSpPr>
        <p:spPr>
          <a:xfrm>
            <a:off x="5361860" y="3596525"/>
            <a:ext cx="2310600" cy="6402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2" name="Google Shape;202;p36"/>
          <p:cNvSpPr/>
          <p:nvPr/>
        </p:nvSpPr>
        <p:spPr>
          <a:xfrm flipH="1">
            <a:off x="-565068" y="4310458"/>
            <a:ext cx="3304785" cy="72719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36"/>
          <p:cNvSpPr/>
          <p:nvPr/>
        </p:nvSpPr>
        <p:spPr>
          <a:xfrm>
            <a:off x="2445650" y="4331700"/>
            <a:ext cx="48000" cy="9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04" name="Google Shape;204;p36"/>
          <p:cNvSpPr/>
          <p:nvPr/>
        </p:nvSpPr>
        <p:spPr>
          <a:xfrm>
            <a:off x="2631350" y="4331700"/>
            <a:ext cx="48000" cy="9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CUSTOM_21_1_1">
    <p:spTree>
      <p:nvGrpSpPr>
        <p:cNvPr id="205" name="Shape 205"/>
        <p:cNvGrpSpPr/>
        <p:nvPr/>
      </p:nvGrpSpPr>
      <p:grpSpPr>
        <a:xfrm>
          <a:off x="0" y="0"/>
          <a:ext cx="0" cy="0"/>
          <a:chOff x="0" y="0"/>
          <a:chExt cx="0" cy="0"/>
        </a:xfrm>
      </p:grpSpPr>
      <p:sp>
        <p:nvSpPr>
          <p:cNvPr id="206" name="Google Shape;206;p37"/>
          <p:cNvSpPr txBox="1"/>
          <p:nvPr>
            <p:ph type="title"/>
          </p:nvPr>
        </p:nvSpPr>
        <p:spPr>
          <a:xfrm>
            <a:off x="713250" y="539385"/>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200"/>
              <a:buNone/>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
        <p:nvSpPr>
          <p:cNvPr id="207" name="Google Shape;207;p37"/>
          <p:cNvSpPr txBox="1"/>
          <p:nvPr>
            <p:ph idx="1" type="subTitle"/>
          </p:nvPr>
        </p:nvSpPr>
        <p:spPr>
          <a:xfrm>
            <a:off x="4462350" y="1613575"/>
            <a:ext cx="3968700" cy="4572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1pPr>
            <a:lvl2pPr lvl="1">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2pPr>
            <a:lvl3pPr lvl="2">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3pPr>
            <a:lvl4pPr lvl="3">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4pPr>
            <a:lvl5pPr lvl="4">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5pPr>
            <a:lvl6pPr lvl="5">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6pPr>
            <a:lvl7pPr lvl="6">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7pPr>
            <a:lvl8pPr lvl="7">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8pPr>
            <a:lvl9pPr lvl="8">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9pPr>
          </a:lstStyle>
          <a:p/>
        </p:txBody>
      </p:sp>
      <p:sp>
        <p:nvSpPr>
          <p:cNvPr id="208" name="Google Shape;208;p37"/>
          <p:cNvSpPr txBox="1"/>
          <p:nvPr>
            <p:ph idx="2" type="subTitle"/>
          </p:nvPr>
        </p:nvSpPr>
        <p:spPr>
          <a:xfrm>
            <a:off x="4462350" y="2077026"/>
            <a:ext cx="3968700" cy="895800"/>
          </a:xfrm>
          <a:prstGeom prst="rect">
            <a:avLst/>
          </a:prstGeom>
        </p:spPr>
        <p:txBody>
          <a:bodyPr anchorCtr="0" anchor="t"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209" name="Google Shape;209;p37"/>
          <p:cNvSpPr txBox="1"/>
          <p:nvPr>
            <p:ph idx="3" type="subTitle"/>
          </p:nvPr>
        </p:nvSpPr>
        <p:spPr>
          <a:xfrm>
            <a:off x="4462350" y="3258475"/>
            <a:ext cx="3968700" cy="4572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1pPr>
            <a:lvl2pPr lvl="1">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2pPr>
            <a:lvl3pPr lvl="2">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3pPr>
            <a:lvl4pPr lvl="3">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4pPr>
            <a:lvl5pPr lvl="4">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5pPr>
            <a:lvl6pPr lvl="5">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6pPr>
            <a:lvl7pPr lvl="6">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7pPr>
            <a:lvl8pPr lvl="7">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8pPr>
            <a:lvl9pPr lvl="8">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9pPr>
          </a:lstStyle>
          <a:p/>
        </p:txBody>
      </p:sp>
      <p:sp>
        <p:nvSpPr>
          <p:cNvPr id="210" name="Google Shape;210;p37"/>
          <p:cNvSpPr txBox="1"/>
          <p:nvPr>
            <p:ph idx="4" type="subTitle"/>
          </p:nvPr>
        </p:nvSpPr>
        <p:spPr>
          <a:xfrm>
            <a:off x="4462353" y="3725549"/>
            <a:ext cx="3968700" cy="895800"/>
          </a:xfrm>
          <a:prstGeom prst="rect">
            <a:avLst/>
          </a:prstGeom>
        </p:spPr>
        <p:txBody>
          <a:bodyPr anchorCtr="0" anchor="t"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4">
    <p:spTree>
      <p:nvGrpSpPr>
        <p:cNvPr id="211" name="Shape 211"/>
        <p:cNvGrpSpPr/>
        <p:nvPr/>
      </p:nvGrpSpPr>
      <p:grpSpPr>
        <a:xfrm>
          <a:off x="0" y="0"/>
          <a:ext cx="0" cy="0"/>
          <a:chOff x="0" y="0"/>
          <a:chExt cx="0" cy="0"/>
        </a:xfrm>
      </p:grpSpPr>
      <p:sp>
        <p:nvSpPr>
          <p:cNvPr id="212" name="Google Shape;212;p38"/>
          <p:cNvSpPr txBox="1"/>
          <p:nvPr>
            <p:ph idx="1" type="subTitle"/>
          </p:nvPr>
        </p:nvSpPr>
        <p:spPr>
          <a:xfrm>
            <a:off x="1073075" y="2365588"/>
            <a:ext cx="1902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213" name="Google Shape;213;p38"/>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Clr>
                <a:schemeClr val="lt1"/>
              </a:buClr>
              <a:buSzPts val="3000"/>
              <a:buNone/>
              <a:defRPr sz="3000">
                <a:solidFill>
                  <a:schemeClr val="lt1"/>
                </a:solidFill>
              </a:defRPr>
            </a:lvl2pPr>
            <a:lvl3pPr lvl="2">
              <a:spcBef>
                <a:spcPts val="0"/>
              </a:spcBef>
              <a:spcAft>
                <a:spcPts val="0"/>
              </a:spcAft>
              <a:buClr>
                <a:schemeClr val="lt1"/>
              </a:buClr>
              <a:buSzPts val="3000"/>
              <a:buNone/>
              <a:defRPr sz="3000">
                <a:solidFill>
                  <a:schemeClr val="lt1"/>
                </a:solidFill>
              </a:defRPr>
            </a:lvl3pPr>
            <a:lvl4pPr lvl="3">
              <a:spcBef>
                <a:spcPts val="0"/>
              </a:spcBef>
              <a:spcAft>
                <a:spcPts val="0"/>
              </a:spcAft>
              <a:buClr>
                <a:schemeClr val="lt1"/>
              </a:buClr>
              <a:buSzPts val="3000"/>
              <a:buNone/>
              <a:defRPr sz="3000">
                <a:solidFill>
                  <a:schemeClr val="lt1"/>
                </a:solidFill>
              </a:defRPr>
            </a:lvl4pPr>
            <a:lvl5pPr lvl="4">
              <a:spcBef>
                <a:spcPts val="0"/>
              </a:spcBef>
              <a:spcAft>
                <a:spcPts val="0"/>
              </a:spcAft>
              <a:buClr>
                <a:schemeClr val="lt1"/>
              </a:buClr>
              <a:buSzPts val="3000"/>
              <a:buNone/>
              <a:defRPr sz="3000">
                <a:solidFill>
                  <a:schemeClr val="lt1"/>
                </a:solidFill>
              </a:defRPr>
            </a:lvl5pPr>
            <a:lvl6pPr lvl="5">
              <a:spcBef>
                <a:spcPts val="0"/>
              </a:spcBef>
              <a:spcAft>
                <a:spcPts val="0"/>
              </a:spcAft>
              <a:buClr>
                <a:schemeClr val="lt1"/>
              </a:buClr>
              <a:buSzPts val="3000"/>
              <a:buNone/>
              <a:defRPr sz="3000">
                <a:solidFill>
                  <a:schemeClr val="lt1"/>
                </a:solidFill>
              </a:defRPr>
            </a:lvl6pPr>
            <a:lvl7pPr lvl="6">
              <a:spcBef>
                <a:spcPts val="0"/>
              </a:spcBef>
              <a:spcAft>
                <a:spcPts val="0"/>
              </a:spcAft>
              <a:buClr>
                <a:schemeClr val="lt1"/>
              </a:buClr>
              <a:buSzPts val="3000"/>
              <a:buNone/>
              <a:defRPr sz="3000">
                <a:solidFill>
                  <a:schemeClr val="lt1"/>
                </a:solidFill>
              </a:defRPr>
            </a:lvl7pPr>
            <a:lvl8pPr lvl="7">
              <a:spcBef>
                <a:spcPts val="0"/>
              </a:spcBef>
              <a:spcAft>
                <a:spcPts val="0"/>
              </a:spcAft>
              <a:buClr>
                <a:schemeClr val="lt1"/>
              </a:buClr>
              <a:buSzPts val="3000"/>
              <a:buNone/>
              <a:defRPr sz="3000">
                <a:solidFill>
                  <a:schemeClr val="lt1"/>
                </a:solidFill>
              </a:defRPr>
            </a:lvl8pPr>
            <a:lvl9pPr lvl="8">
              <a:spcBef>
                <a:spcPts val="0"/>
              </a:spcBef>
              <a:spcAft>
                <a:spcPts val="0"/>
              </a:spcAft>
              <a:buClr>
                <a:schemeClr val="lt1"/>
              </a:buClr>
              <a:buSzPts val="3000"/>
              <a:buNone/>
              <a:defRPr sz="3000">
                <a:solidFill>
                  <a:schemeClr val="lt1"/>
                </a:solidFill>
              </a:defRPr>
            </a:lvl9pPr>
          </a:lstStyle>
          <a:p/>
        </p:txBody>
      </p:sp>
      <p:sp>
        <p:nvSpPr>
          <p:cNvPr id="214" name="Google Shape;214;p38"/>
          <p:cNvSpPr txBox="1"/>
          <p:nvPr>
            <p:ph idx="2" type="subTitle"/>
          </p:nvPr>
        </p:nvSpPr>
        <p:spPr>
          <a:xfrm>
            <a:off x="3621000" y="3051388"/>
            <a:ext cx="1902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215" name="Google Shape;215;p38"/>
          <p:cNvSpPr txBox="1"/>
          <p:nvPr>
            <p:ph idx="3" type="subTitle"/>
          </p:nvPr>
        </p:nvSpPr>
        <p:spPr>
          <a:xfrm>
            <a:off x="6168925" y="2365588"/>
            <a:ext cx="1902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216" name="Google Shape;216;p38"/>
          <p:cNvSpPr txBox="1"/>
          <p:nvPr>
            <p:ph idx="4" type="subTitle"/>
          </p:nvPr>
        </p:nvSpPr>
        <p:spPr>
          <a:xfrm>
            <a:off x="1073075" y="2664798"/>
            <a:ext cx="1902000" cy="1063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i="0"/>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217" name="Google Shape;217;p38"/>
          <p:cNvSpPr txBox="1"/>
          <p:nvPr>
            <p:ph idx="5" type="subTitle"/>
          </p:nvPr>
        </p:nvSpPr>
        <p:spPr>
          <a:xfrm>
            <a:off x="3621000" y="3350561"/>
            <a:ext cx="1902000" cy="1060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i="0"/>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218" name="Google Shape;218;p38"/>
          <p:cNvSpPr txBox="1"/>
          <p:nvPr>
            <p:ph idx="6" type="subTitle"/>
          </p:nvPr>
        </p:nvSpPr>
        <p:spPr>
          <a:xfrm>
            <a:off x="6168925" y="2664798"/>
            <a:ext cx="1902000" cy="1063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i="0"/>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pic>
        <p:nvPicPr>
          <p:cNvPr id="219" name="Google Shape;219;p38" title="Électrisez vos cours-02.png"/>
          <p:cNvPicPr preferRelativeResize="0"/>
          <p:nvPr/>
        </p:nvPicPr>
        <p:blipFill rotWithShape="1">
          <a:blip r:embed="rId2">
            <a:alphaModFix/>
          </a:blip>
          <a:srcRect b="0" l="29780" r="0" t="0"/>
          <a:stretch/>
        </p:blipFill>
        <p:spPr>
          <a:xfrm>
            <a:off x="-2" y="3346025"/>
            <a:ext cx="713249" cy="683399"/>
          </a:xfrm>
          <a:prstGeom prst="rect">
            <a:avLst/>
          </a:prstGeom>
          <a:noFill/>
          <a:ln>
            <a:noFill/>
          </a:ln>
        </p:spPr>
      </p:pic>
      <p:sp>
        <p:nvSpPr>
          <p:cNvPr id="220" name="Google Shape;220;p38"/>
          <p:cNvSpPr/>
          <p:nvPr/>
        </p:nvSpPr>
        <p:spPr>
          <a:xfrm flipH="1">
            <a:off x="-1320326" y="4522227"/>
            <a:ext cx="2350780" cy="51726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38"/>
          <p:cNvSpPr/>
          <p:nvPr/>
        </p:nvSpPr>
        <p:spPr>
          <a:xfrm rot="-5400000">
            <a:off x="790705"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22" name="Google Shape;222;p38"/>
          <p:cNvSpPr/>
          <p:nvPr/>
        </p:nvSpPr>
        <p:spPr>
          <a:xfrm rot="-5400000">
            <a:off x="923198"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23" name="Google Shape;223;p38"/>
          <p:cNvSpPr/>
          <p:nvPr/>
        </p:nvSpPr>
        <p:spPr>
          <a:xfrm>
            <a:off x="7937886" y="4522227"/>
            <a:ext cx="2350780" cy="51726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38"/>
          <p:cNvSpPr/>
          <p:nvPr/>
        </p:nvSpPr>
        <p:spPr>
          <a:xfrm flipH="1" rot="5400000">
            <a:off x="8092136"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25" name="Google Shape;225;p38"/>
          <p:cNvSpPr/>
          <p:nvPr/>
        </p:nvSpPr>
        <p:spPr>
          <a:xfrm flipH="1" rot="5400000">
            <a:off x="7959642"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4_1">
    <p:spTree>
      <p:nvGrpSpPr>
        <p:cNvPr id="226" name="Shape 226"/>
        <p:cNvGrpSpPr/>
        <p:nvPr/>
      </p:nvGrpSpPr>
      <p:grpSpPr>
        <a:xfrm>
          <a:off x="0" y="0"/>
          <a:ext cx="0" cy="0"/>
          <a:chOff x="0" y="0"/>
          <a:chExt cx="0" cy="0"/>
        </a:xfrm>
      </p:grpSpPr>
      <p:sp>
        <p:nvSpPr>
          <p:cNvPr id="227" name="Google Shape;227;p39"/>
          <p:cNvSpPr txBox="1"/>
          <p:nvPr>
            <p:ph idx="1" type="subTitle"/>
          </p:nvPr>
        </p:nvSpPr>
        <p:spPr>
          <a:xfrm>
            <a:off x="714938" y="1489859"/>
            <a:ext cx="24507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228" name="Google Shape;228;p39"/>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Clr>
                <a:schemeClr val="lt1"/>
              </a:buClr>
              <a:buSzPts val="3000"/>
              <a:buNone/>
              <a:defRPr sz="3000">
                <a:solidFill>
                  <a:schemeClr val="lt1"/>
                </a:solidFill>
              </a:defRPr>
            </a:lvl2pPr>
            <a:lvl3pPr lvl="2">
              <a:spcBef>
                <a:spcPts val="0"/>
              </a:spcBef>
              <a:spcAft>
                <a:spcPts val="0"/>
              </a:spcAft>
              <a:buClr>
                <a:schemeClr val="lt1"/>
              </a:buClr>
              <a:buSzPts val="3000"/>
              <a:buNone/>
              <a:defRPr sz="3000">
                <a:solidFill>
                  <a:schemeClr val="lt1"/>
                </a:solidFill>
              </a:defRPr>
            </a:lvl3pPr>
            <a:lvl4pPr lvl="3">
              <a:spcBef>
                <a:spcPts val="0"/>
              </a:spcBef>
              <a:spcAft>
                <a:spcPts val="0"/>
              </a:spcAft>
              <a:buClr>
                <a:schemeClr val="lt1"/>
              </a:buClr>
              <a:buSzPts val="3000"/>
              <a:buNone/>
              <a:defRPr sz="3000">
                <a:solidFill>
                  <a:schemeClr val="lt1"/>
                </a:solidFill>
              </a:defRPr>
            </a:lvl4pPr>
            <a:lvl5pPr lvl="4">
              <a:spcBef>
                <a:spcPts val="0"/>
              </a:spcBef>
              <a:spcAft>
                <a:spcPts val="0"/>
              </a:spcAft>
              <a:buClr>
                <a:schemeClr val="lt1"/>
              </a:buClr>
              <a:buSzPts val="3000"/>
              <a:buNone/>
              <a:defRPr sz="3000">
                <a:solidFill>
                  <a:schemeClr val="lt1"/>
                </a:solidFill>
              </a:defRPr>
            </a:lvl5pPr>
            <a:lvl6pPr lvl="5">
              <a:spcBef>
                <a:spcPts val="0"/>
              </a:spcBef>
              <a:spcAft>
                <a:spcPts val="0"/>
              </a:spcAft>
              <a:buClr>
                <a:schemeClr val="lt1"/>
              </a:buClr>
              <a:buSzPts val="3000"/>
              <a:buNone/>
              <a:defRPr sz="3000">
                <a:solidFill>
                  <a:schemeClr val="lt1"/>
                </a:solidFill>
              </a:defRPr>
            </a:lvl6pPr>
            <a:lvl7pPr lvl="6">
              <a:spcBef>
                <a:spcPts val="0"/>
              </a:spcBef>
              <a:spcAft>
                <a:spcPts val="0"/>
              </a:spcAft>
              <a:buClr>
                <a:schemeClr val="lt1"/>
              </a:buClr>
              <a:buSzPts val="3000"/>
              <a:buNone/>
              <a:defRPr sz="3000">
                <a:solidFill>
                  <a:schemeClr val="lt1"/>
                </a:solidFill>
              </a:defRPr>
            </a:lvl7pPr>
            <a:lvl8pPr lvl="7">
              <a:spcBef>
                <a:spcPts val="0"/>
              </a:spcBef>
              <a:spcAft>
                <a:spcPts val="0"/>
              </a:spcAft>
              <a:buClr>
                <a:schemeClr val="lt1"/>
              </a:buClr>
              <a:buSzPts val="3000"/>
              <a:buNone/>
              <a:defRPr sz="3000">
                <a:solidFill>
                  <a:schemeClr val="lt1"/>
                </a:solidFill>
              </a:defRPr>
            </a:lvl8pPr>
            <a:lvl9pPr lvl="8">
              <a:spcBef>
                <a:spcPts val="0"/>
              </a:spcBef>
              <a:spcAft>
                <a:spcPts val="0"/>
              </a:spcAft>
              <a:buClr>
                <a:schemeClr val="lt1"/>
              </a:buClr>
              <a:buSzPts val="3000"/>
              <a:buNone/>
              <a:defRPr sz="3000">
                <a:solidFill>
                  <a:schemeClr val="lt1"/>
                </a:solidFill>
              </a:defRPr>
            </a:lvl9pPr>
          </a:lstStyle>
          <a:p/>
        </p:txBody>
      </p:sp>
      <p:sp>
        <p:nvSpPr>
          <p:cNvPr id="229" name="Google Shape;229;p39"/>
          <p:cNvSpPr txBox="1"/>
          <p:nvPr>
            <p:ph idx="2" type="subTitle"/>
          </p:nvPr>
        </p:nvSpPr>
        <p:spPr>
          <a:xfrm>
            <a:off x="3346650" y="2361636"/>
            <a:ext cx="24507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230" name="Google Shape;230;p39"/>
          <p:cNvSpPr txBox="1"/>
          <p:nvPr>
            <p:ph idx="3" type="subTitle"/>
          </p:nvPr>
        </p:nvSpPr>
        <p:spPr>
          <a:xfrm>
            <a:off x="5978362" y="3233413"/>
            <a:ext cx="24507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231" name="Google Shape;231;p39"/>
          <p:cNvSpPr txBox="1"/>
          <p:nvPr>
            <p:ph idx="4" type="subTitle"/>
          </p:nvPr>
        </p:nvSpPr>
        <p:spPr>
          <a:xfrm>
            <a:off x="714938" y="1868259"/>
            <a:ext cx="2450700" cy="1005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i="0"/>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232" name="Google Shape;232;p39"/>
          <p:cNvSpPr txBox="1"/>
          <p:nvPr>
            <p:ph idx="5" type="subTitle"/>
          </p:nvPr>
        </p:nvSpPr>
        <p:spPr>
          <a:xfrm>
            <a:off x="3346650" y="2740036"/>
            <a:ext cx="2450700" cy="1005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i="0"/>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233" name="Google Shape;233;p39"/>
          <p:cNvSpPr txBox="1"/>
          <p:nvPr>
            <p:ph idx="6" type="subTitle"/>
          </p:nvPr>
        </p:nvSpPr>
        <p:spPr>
          <a:xfrm>
            <a:off x="5978362" y="3611813"/>
            <a:ext cx="2450700" cy="1005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i="0"/>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234" name="Google Shape;234;p39"/>
          <p:cNvSpPr/>
          <p:nvPr/>
        </p:nvSpPr>
        <p:spPr>
          <a:xfrm flipH="1">
            <a:off x="-442700" y="4055681"/>
            <a:ext cx="3789351" cy="833822"/>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39"/>
          <p:cNvSpPr/>
          <p:nvPr/>
        </p:nvSpPr>
        <p:spPr>
          <a:xfrm rot="-5400000">
            <a:off x="2960191" y="4121627"/>
            <a:ext cx="137700" cy="3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36" name="Google Shape;236;p39"/>
          <p:cNvSpPr/>
          <p:nvPr/>
        </p:nvSpPr>
        <p:spPr>
          <a:xfrm rot="-5400000">
            <a:off x="3173767" y="4121627"/>
            <a:ext cx="137700" cy="3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pic>
        <p:nvPicPr>
          <p:cNvPr id="237" name="Google Shape;237;p39" title="Électrisez vos cours-02.png"/>
          <p:cNvPicPr preferRelativeResize="0"/>
          <p:nvPr/>
        </p:nvPicPr>
        <p:blipFill rotWithShape="1">
          <a:blip r:embed="rId2">
            <a:alphaModFix/>
          </a:blip>
          <a:srcRect b="0" l="0" r="25716" t="0"/>
          <a:stretch/>
        </p:blipFill>
        <p:spPr>
          <a:xfrm>
            <a:off x="8154225" y="1013150"/>
            <a:ext cx="989773" cy="896401"/>
          </a:xfrm>
          <a:prstGeom prst="rect">
            <a:avLst/>
          </a:prstGeom>
          <a:noFill/>
          <a:ln>
            <a:noFill/>
          </a:ln>
        </p:spPr>
      </p:pic>
      <p:grpSp>
        <p:nvGrpSpPr>
          <p:cNvPr id="238" name="Google Shape;238;p39"/>
          <p:cNvGrpSpPr/>
          <p:nvPr/>
        </p:nvGrpSpPr>
        <p:grpSpPr>
          <a:xfrm flipH="1" rot="10800000">
            <a:off x="-347934" y="4062942"/>
            <a:ext cx="3046758" cy="1442778"/>
            <a:chOff x="-496826" y="-160208"/>
            <a:chExt cx="4577461" cy="2167636"/>
          </a:xfrm>
        </p:grpSpPr>
        <p:sp>
          <p:nvSpPr>
            <p:cNvPr id="239" name="Google Shape;239;p39"/>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240" name="Google Shape;240;p39"/>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sp>
        <p:nvSpPr>
          <p:cNvPr id="241" name="Google Shape;241;p39"/>
          <p:cNvSpPr/>
          <p:nvPr/>
        </p:nvSpPr>
        <p:spPr>
          <a:xfrm flipH="1">
            <a:off x="440654" y="3901109"/>
            <a:ext cx="60300" cy="4347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242" name="Google Shape;242;p39"/>
          <p:cNvGrpSpPr/>
          <p:nvPr/>
        </p:nvGrpSpPr>
        <p:grpSpPr>
          <a:xfrm flipH="1">
            <a:off x="268029" y="3626893"/>
            <a:ext cx="440891" cy="394572"/>
            <a:chOff x="243924" y="3391575"/>
            <a:chExt cx="662397" cy="592806"/>
          </a:xfrm>
        </p:grpSpPr>
        <p:sp>
          <p:nvSpPr>
            <p:cNvPr id="243" name="Google Shape;243;p39"/>
            <p:cNvSpPr/>
            <p:nvPr/>
          </p:nvSpPr>
          <p:spPr>
            <a:xfrm>
              <a:off x="576800" y="3391575"/>
              <a:ext cx="49800" cy="35070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44" name="Google Shape;244;p39"/>
            <p:cNvSpPr/>
            <p:nvPr/>
          </p:nvSpPr>
          <p:spPr>
            <a:xfrm rot="7513056">
              <a:off x="723400" y="3688012"/>
              <a:ext cx="49941" cy="35064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45" name="Google Shape;245;p39"/>
            <p:cNvSpPr/>
            <p:nvPr/>
          </p:nvSpPr>
          <p:spPr>
            <a:xfrm flipH="1" rot="-6623693">
              <a:off x="392209" y="3650926"/>
              <a:ext cx="49930" cy="350708"/>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46" name="Google Shape;246;p39"/>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
        <p:nvSpPr>
          <p:cNvPr id="247" name="Google Shape;247;p39"/>
          <p:cNvSpPr/>
          <p:nvPr/>
        </p:nvSpPr>
        <p:spPr>
          <a:xfrm flipH="1">
            <a:off x="847368" y="4058638"/>
            <a:ext cx="38100" cy="2745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248" name="Google Shape;248;p39"/>
          <p:cNvGrpSpPr/>
          <p:nvPr/>
        </p:nvGrpSpPr>
        <p:grpSpPr>
          <a:xfrm flipH="1" rot="-5260045">
            <a:off x="724789" y="3899088"/>
            <a:ext cx="268033" cy="289615"/>
            <a:chOff x="228435" y="3392136"/>
            <a:chExt cx="637949" cy="689316"/>
          </a:xfrm>
        </p:grpSpPr>
        <p:sp>
          <p:nvSpPr>
            <p:cNvPr id="249" name="Google Shape;249;p39"/>
            <p:cNvSpPr/>
            <p:nvPr/>
          </p:nvSpPr>
          <p:spPr>
            <a:xfrm rot="817009">
              <a:off x="623422" y="3393135"/>
              <a:ext cx="49697" cy="35050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50" name="Google Shape;250;p39"/>
            <p:cNvSpPr/>
            <p:nvPr/>
          </p:nvSpPr>
          <p:spPr>
            <a:xfrm rot="8406389">
              <a:off x="709059" y="3755876"/>
              <a:ext cx="50050" cy="35085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51" name="Google Shape;251;p39"/>
            <p:cNvSpPr/>
            <p:nvPr/>
          </p:nvSpPr>
          <p:spPr>
            <a:xfrm flipH="1" rot="-6297214">
              <a:off x="379388" y="3647662"/>
              <a:ext cx="49993" cy="350821"/>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52" name="Google Shape;252;p39"/>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3">
    <p:spTree>
      <p:nvGrpSpPr>
        <p:cNvPr id="253" name="Shape 253"/>
        <p:cNvGrpSpPr/>
        <p:nvPr/>
      </p:nvGrpSpPr>
      <p:grpSpPr>
        <a:xfrm>
          <a:off x="0" y="0"/>
          <a:ext cx="0" cy="0"/>
          <a:chOff x="0" y="0"/>
          <a:chExt cx="0" cy="0"/>
        </a:xfrm>
      </p:grpSpPr>
      <p:sp>
        <p:nvSpPr>
          <p:cNvPr id="254" name="Google Shape;254;p40"/>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Clr>
                <a:schemeClr val="lt1"/>
              </a:buClr>
              <a:buSzPts val="3000"/>
              <a:buNone/>
              <a:defRPr sz="3000">
                <a:solidFill>
                  <a:schemeClr val="lt1"/>
                </a:solidFill>
              </a:defRPr>
            </a:lvl2pPr>
            <a:lvl3pPr lvl="2">
              <a:spcBef>
                <a:spcPts val="0"/>
              </a:spcBef>
              <a:spcAft>
                <a:spcPts val="0"/>
              </a:spcAft>
              <a:buClr>
                <a:schemeClr val="lt1"/>
              </a:buClr>
              <a:buSzPts val="3000"/>
              <a:buNone/>
              <a:defRPr sz="3000">
                <a:solidFill>
                  <a:schemeClr val="lt1"/>
                </a:solidFill>
              </a:defRPr>
            </a:lvl3pPr>
            <a:lvl4pPr lvl="3">
              <a:spcBef>
                <a:spcPts val="0"/>
              </a:spcBef>
              <a:spcAft>
                <a:spcPts val="0"/>
              </a:spcAft>
              <a:buClr>
                <a:schemeClr val="lt1"/>
              </a:buClr>
              <a:buSzPts val="3000"/>
              <a:buNone/>
              <a:defRPr sz="3000">
                <a:solidFill>
                  <a:schemeClr val="lt1"/>
                </a:solidFill>
              </a:defRPr>
            </a:lvl4pPr>
            <a:lvl5pPr lvl="4">
              <a:spcBef>
                <a:spcPts val="0"/>
              </a:spcBef>
              <a:spcAft>
                <a:spcPts val="0"/>
              </a:spcAft>
              <a:buClr>
                <a:schemeClr val="lt1"/>
              </a:buClr>
              <a:buSzPts val="3000"/>
              <a:buNone/>
              <a:defRPr sz="3000">
                <a:solidFill>
                  <a:schemeClr val="lt1"/>
                </a:solidFill>
              </a:defRPr>
            </a:lvl5pPr>
            <a:lvl6pPr lvl="5">
              <a:spcBef>
                <a:spcPts val="0"/>
              </a:spcBef>
              <a:spcAft>
                <a:spcPts val="0"/>
              </a:spcAft>
              <a:buClr>
                <a:schemeClr val="lt1"/>
              </a:buClr>
              <a:buSzPts val="3000"/>
              <a:buNone/>
              <a:defRPr sz="3000">
                <a:solidFill>
                  <a:schemeClr val="lt1"/>
                </a:solidFill>
              </a:defRPr>
            </a:lvl6pPr>
            <a:lvl7pPr lvl="6">
              <a:spcBef>
                <a:spcPts val="0"/>
              </a:spcBef>
              <a:spcAft>
                <a:spcPts val="0"/>
              </a:spcAft>
              <a:buClr>
                <a:schemeClr val="lt1"/>
              </a:buClr>
              <a:buSzPts val="3000"/>
              <a:buNone/>
              <a:defRPr sz="3000">
                <a:solidFill>
                  <a:schemeClr val="lt1"/>
                </a:solidFill>
              </a:defRPr>
            </a:lvl7pPr>
            <a:lvl8pPr lvl="7">
              <a:spcBef>
                <a:spcPts val="0"/>
              </a:spcBef>
              <a:spcAft>
                <a:spcPts val="0"/>
              </a:spcAft>
              <a:buClr>
                <a:schemeClr val="lt1"/>
              </a:buClr>
              <a:buSzPts val="3000"/>
              <a:buNone/>
              <a:defRPr sz="3000">
                <a:solidFill>
                  <a:schemeClr val="lt1"/>
                </a:solidFill>
              </a:defRPr>
            </a:lvl8pPr>
            <a:lvl9pPr lvl="8">
              <a:spcBef>
                <a:spcPts val="0"/>
              </a:spcBef>
              <a:spcAft>
                <a:spcPts val="0"/>
              </a:spcAft>
              <a:buClr>
                <a:schemeClr val="lt1"/>
              </a:buClr>
              <a:buSzPts val="3000"/>
              <a:buNone/>
              <a:defRPr sz="3000">
                <a:solidFill>
                  <a:schemeClr val="lt1"/>
                </a:solidFill>
              </a:defRPr>
            </a:lvl9pPr>
          </a:lstStyle>
          <a:p/>
        </p:txBody>
      </p:sp>
      <p:sp>
        <p:nvSpPr>
          <p:cNvPr id="255" name="Google Shape;255;p40"/>
          <p:cNvSpPr txBox="1"/>
          <p:nvPr>
            <p:ph idx="1" type="subTitle"/>
          </p:nvPr>
        </p:nvSpPr>
        <p:spPr>
          <a:xfrm>
            <a:off x="1301651" y="1693170"/>
            <a:ext cx="2046000" cy="365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256" name="Google Shape;256;p40"/>
          <p:cNvSpPr txBox="1"/>
          <p:nvPr>
            <p:ph idx="2" type="subTitle"/>
          </p:nvPr>
        </p:nvSpPr>
        <p:spPr>
          <a:xfrm>
            <a:off x="1301651" y="2013885"/>
            <a:ext cx="2046000" cy="549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57" name="Google Shape;257;p40"/>
          <p:cNvSpPr txBox="1"/>
          <p:nvPr>
            <p:ph idx="3" type="subTitle"/>
          </p:nvPr>
        </p:nvSpPr>
        <p:spPr>
          <a:xfrm>
            <a:off x="6384739" y="1693170"/>
            <a:ext cx="2046000" cy="365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258" name="Google Shape;258;p40"/>
          <p:cNvSpPr txBox="1"/>
          <p:nvPr>
            <p:ph idx="4" type="subTitle"/>
          </p:nvPr>
        </p:nvSpPr>
        <p:spPr>
          <a:xfrm>
            <a:off x="6384739" y="2013885"/>
            <a:ext cx="2046000" cy="549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59" name="Google Shape;259;p40"/>
          <p:cNvSpPr txBox="1"/>
          <p:nvPr>
            <p:ph idx="5" type="subTitle"/>
          </p:nvPr>
        </p:nvSpPr>
        <p:spPr>
          <a:xfrm>
            <a:off x="1301369" y="3378448"/>
            <a:ext cx="2046000" cy="365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260" name="Google Shape;260;p40"/>
          <p:cNvSpPr txBox="1"/>
          <p:nvPr>
            <p:ph idx="6" type="subTitle"/>
          </p:nvPr>
        </p:nvSpPr>
        <p:spPr>
          <a:xfrm>
            <a:off x="1301369" y="3697978"/>
            <a:ext cx="2046000" cy="549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61" name="Google Shape;261;p40"/>
          <p:cNvSpPr txBox="1"/>
          <p:nvPr>
            <p:ph idx="7" type="subTitle"/>
          </p:nvPr>
        </p:nvSpPr>
        <p:spPr>
          <a:xfrm>
            <a:off x="6384739" y="3378448"/>
            <a:ext cx="2046000" cy="365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262" name="Google Shape;262;p40"/>
          <p:cNvSpPr txBox="1"/>
          <p:nvPr>
            <p:ph idx="8" type="subTitle"/>
          </p:nvPr>
        </p:nvSpPr>
        <p:spPr>
          <a:xfrm>
            <a:off x="6384739" y="3699153"/>
            <a:ext cx="2046000" cy="549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8">
    <p:spTree>
      <p:nvGrpSpPr>
        <p:cNvPr id="263" name="Shape 263"/>
        <p:cNvGrpSpPr/>
        <p:nvPr/>
      </p:nvGrpSpPr>
      <p:grpSpPr>
        <a:xfrm>
          <a:off x="0" y="0"/>
          <a:ext cx="0" cy="0"/>
          <a:chOff x="0" y="0"/>
          <a:chExt cx="0" cy="0"/>
        </a:xfrm>
      </p:grpSpPr>
      <p:sp>
        <p:nvSpPr>
          <p:cNvPr id="264" name="Google Shape;264;p41"/>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
        <p:nvSpPr>
          <p:cNvPr id="265" name="Google Shape;265;p41"/>
          <p:cNvSpPr txBox="1"/>
          <p:nvPr>
            <p:ph idx="1" type="subTitle"/>
          </p:nvPr>
        </p:nvSpPr>
        <p:spPr>
          <a:xfrm>
            <a:off x="712763" y="1997908"/>
            <a:ext cx="2046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266" name="Google Shape;266;p41"/>
          <p:cNvSpPr txBox="1"/>
          <p:nvPr>
            <p:ph idx="2" type="subTitle"/>
          </p:nvPr>
        </p:nvSpPr>
        <p:spPr>
          <a:xfrm>
            <a:off x="712763" y="2318608"/>
            <a:ext cx="2046000" cy="549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67" name="Google Shape;267;p41"/>
          <p:cNvSpPr txBox="1"/>
          <p:nvPr>
            <p:ph idx="3" type="subTitle"/>
          </p:nvPr>
        </p:nvSpPr>
        <p:spPr>
          <a:xfrm>
            <a:off x="3547693" y="1993495"/>
            <a:ext cx="2046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268" name="Google Shape;268;p41"/>
          <p:cNvSpPr txBox="1"/>
          <p:nvPr>
            <p:ph idx="4" type="subTitle"/>
          </p:nvPr>
        </p:nvSpPr>
        <p:spPr>
          <a:xfrm>
            <a:off x="3547693" y="2314195"/>
            <a:ext cx="2046000" cy="549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69" name="Google Shape;269;p41"/>
          <p:cNvSpPr txBox="1"/>
          <p:nvPr>
            <p:ph idx="5" type="subTitle"/>
          </p:nvPr>
        </p:nvSpPr>
        <p:spPr>
          <a:xfrm>
            <a:off x="6382624" y="1997908"/>
            <a:ext cx="2046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270" name="Google Shape;270;p41"/>
          <p:cNvSpPr txBox="1"/>
          <p:nvPr>
            <p:ph idx="6" type="subTitle"/>
          </p:nvPr>
        </p:nvSpPr>
        <p:spPr>
          <a:xfrm>
            <a:off x="6382624" y="2318608"/>
            <a:ext cx="2046000" cy="549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71" name="Google Shape;271;p41"/>
          <p:cNvSpPr txBox="1"/>
          <p:nvPr>
            <p:ph idx="7" type="subTitle"/>
          </p:nvPr>
        </p:nvSpPr>
        <p:spPr>
          <a:xfrm>
            <a:off x="712763" y="3745361"/>
            <a:ext cx="2046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272" name="Google Shape;272;p41"/>
          <p:cNvSpPr txBox="1"/>
          <p:nvPr>
            <p:ph idx="8" type="subTitle"/>
          </p:nvPr>
        </p:nvSpPr>
        <p:spPr>
          <a:xfrm>
            <a:off x="712763" y="4066061"/>
            <a:ext cx="2046000" cy="549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73" name="Google Shape;273;p41"/>
          <p:cNvSpPr txBox="1"/>
          <p:nvPr>
            <p:ph idx="9" type="subTitle"/>
          </p:nvPr>
        </p:nvSpPr>
        <p:spPr>
          <a:xfrm>
            <a:off x="3547693" y="3747733"/>
            <a:ext cx="2046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274" name="Google Shape;274;p41"/>
          <p:cNvSpPr txBox="1"/>
          <p:nvPr>
            <p:ph idx="13" type="subTitle"/>
          </p:nvPr>
        </p:nvSpPr>
        <p:spPr>
          <a:xfrm>
            <a:off x="3547693" y="4068433"/>
            <a:ext cx="2046000" cy="549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75" name="Google Shape;275;p41"/>
          <p:cNvSpPr txBox="1"/>
          <p:nvPr>
            <p:ph idx="14" type="subTitle"/>
          </p:nvPr>
        </p:nvSpPr>
        <p:spPr>
          <a:xfrm>
            <a:off x="6382624" y="3745361"/>
            <a:ext cx="2046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276" name="Google Shape;276;p41"/>
          <p:cNvSpPr txBox="1"/>
          <p:nvPr>
            <p:ph idx="15" type="subTitle"/>
          </p:nvPr>
        </p:nvSpPr>
        <p:spPr>
          <a:xfrm>
            <a:off x="6382624" y="4066061"/>
            <a:ext cx="2046000" cy="549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77" name="Google Shape;277;p41"/>
          <p:cNvSpPr/>
          <p:nvPr/>
        </p:nvSpPr>
        <p:spPr>
          <a:xfrm flipH="1" rot="5400000">
            <a:off x="-1121715" y="-480965"/>
            <a:ext cx="3199035" cy="70389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41"/>
          <p:cNvSpPr/>
          <p:nvPr/>
        </p:nvSpPr>
        <p:spPr>
          <a:xfrm>
            <a:off x="698201" y="1190543"/>
            <a:ext cx="116400" cy="32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79" name="Google Shape;279;p41"/>
          <p:cNvSpPr/>
          <p:nvPr/>
        </p:nvSpPr>
        <p:spPr>
          <a:xfrm>
            <a:off x="698201" y="1365118"/>
            <a:ext cx="116400" cy="32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80" name="Google Shape;280;p41"/>
          <p:cNvSpPr/>
          <p:nvPr/>
        </p:nvSpPr>
        <p:spPr>
          <a:xfrm flipH="1" rot="-5400000">
            <a:off x="7042560" y="4995285"/>
            <a:ext cx="3199035" cy="70389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41"/>
          <p:cNvSpPr/>
          <p:nvPr/>
        </p:nvSpPr>
        <p:spPr>
          <a:xfrm rot="10800000">
            <a:off x="8305280" y="3995271"/>
            <a:ext cx="116400" cy="32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82" name="Google Shape;282;p41"/>
          <p:cNvSpPr/>
          <p:nvPr/>
        </p:nvSpPr>
        <p:spPr>
          <a:xfrm rot="10800000">
            <a:off x="8305280" y="3820696"/>
            <a:ext cx="116400" cy="32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pic>
        <p:nvPicPr>
          <p:cNvPr id="283" name="Google Shape;283;p41" title="Électrisez vos cours-02.png"/>
          <p:cNvPicPr preferRelativeResize="0"/>
          <p:nvPr/>
        </p:nvPicPr>
        <p:blipFill rotWithShape="1">
          <a:blip r:embed="rId2">
            <a:alphaModFix/>
          </a:blip>
          <a:srcRect b="0" l="0" r="25716" t="0"/>
          <a:stretch/>
        </p:blipFill>
        <p:spPr>
          <a:xfrm>
            <a:off x="8537481" y="1360250"/>
            <a:ext cx="606520" cy="549300"/>
          </a:xfrm>
          <a:prstGeom prst="rect">
            <a:avLst/>
          </a:prstGeom>
          <a:noFill/>
          <a:ln>
            <a:noFill/>
          </a:ln>
        </p:spPr>
      </p:pic>
      <p:pic>
        <p:nvPicPr>
          <p:cNvPr id="284" name="Google Shape;284;p41" title="Électrisez vos cours-02.png"/>
          <p:cNvPicPr preferRelativeResize="0"/>
          <p:nvPr/>
        </p:nvPicPr>
        <p:blipFill rotWithShape="1">
          <a:blip r:embed="rId2">
            <a:alphaModFix/>
          </a:blip>
          <a:srcRect b="0" l="0" r="25716" t="0"/>
          <a:stretch/>
        </p:blipFill>
        <p:spPr>
          <a:xfrm flipH="1">
            <a:off x="6" y="4233750"/>
            <a:ext cx="606520" cy="549300"/>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15">
    <p:spTree>
      <p:nvGrpSpPr>
        <p:cNvPr id="285" name="Shape 285"/>
        <p:cNvGrpSpPr/>
        <p:nvPr/>
      </p:nvGrpSpPr>
      <p:grpSpPr>
        <a:xfrm>
          <a:off x="0" y="0"/>
          <a:ext cx="0" cy="0"/>
          <a:chOff x="0" y="0"/>
          <a:chExt cx="0" cy="0"/>
        </a:xfrm>
      </p:grpSpPr>
      <p:sp>
        <p:nvSpPr>
          <p:cNvPr id="286" name="Google Shape;286;p42"/>
          <p:cNvSpPr txBox="1"/>
          <p:nvPr>
            <p:ph hasCustomPrompt="1" type="title"/>
          </p:nvPr>
        </p:nvSpPr>
        <p:spPr>
          <a:xfrm>
            <a:off x="1419056" y="633219"/>
            <a:ext cx="3290700" cy="6402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4000"/>
            </a:lvl1pPr>
            <a:lvl2pPr lvl="1" algn="ctr">
              <a:spcBef>
                <a:spcPts val="0"/>
              </a:spcBef>
              <a:spcAft>
                <a:spcPts val="0"/>
              </a:spcAft>
              <a:buClr>
                <a:schemeClr val="accent1"/>
              </a:buClr>
              <a:buSzPts val="12000"/>
              <a:buNone/>
              <a:defRPr sz="12000">
                <a:solidFill>
                  <a:schemeClr val="accent1"/>
                </a:solidFill>
              </a:defRPr>
            </a:lvl2pPr>
            <a:lvl3pPr lvl="2" algn="ctr">
              <a:spcBef>
                <a:spcPts val="0"/>
              </a:spcBef>
              <a:spcAft>
                <a:spcPts val="0"/>
              </a:spcAft>
              <a:buClr>
                <a:schemeClr val="accent1"/>
              </a:buClr>
              <a:buSzPts val="12000"/>
              <a:buNone/>
              <a:defRPr sz="12000">
                <a:solidFill>
                  <a:schemeClr val="accent1"/>
                </a:solidFill>
              </a:defRPr>
            </a:lvl3pPr>
            <a:lvl4pPr lvl="3" algn="ctr">
              <a:spcBef>
                <a:spcPts val="0"/>
              </a:spcBef>
              <a:spcAft>
                <a:spcPts val="0"/>
              </a:spcAft>
              <a:buClr>
                <a:schemeClr val="accent1"/>
              </a:buClr>
              <a:buSzPts val="12000"/>
              <a:buNone/>
              <a:defRPr sz="12000">
                <a:solidFill>
                  <a:schemeClr val="accent1"/>
                </a:solidFill>
              </a:defRPr>
            </a:lvl4pPr>
            <a:lvl5pPr lvl="4" algn="ctr">
              <a:spcBef>
                <a:spcPts val="0"/>
              </a:spcBef>
              <a:spcAft>
                <a:spcPts val="0"/>
              </a:spcAft>
              <a:buClr>
                <a:schemeClr val="accent1"/>
              </a:buClr>
              <a:buSzPts val="12000"/>
              <a:buNone/>
              <a:defRPr sz="12000">
                <a:solidFill>
                  <a:schemeClr val="accent1"/>
                </a:solidFill>
              </a:defRPr>
            </a:lvl5pPr>
            <a:lvl6pPr lvl="5" algn="ctr">
              <a:spcBef>
                <a:spcPts val="0"/>
              </a:spcBef>
              <a:spcAft>
                <a:spcPts val="0"/>
              </a:spcAft>
              <a:buClr>
                <a:schemeClr val="accent1"/>
              </a:buClr>
              <a:buSzPts val="12000"/>
              <a:buNone/>
              <a:defRPr sz="12000">
                <a:solidFill>
                  <a:schemeClr val="accent1"/>
                </a:solidFill>
              </a:defRPr>
            </a:lvl6pPr>
            <a:lvl7pPr lvl="6" algn="ctr">
              <a:spcBef>
                <a:spcPts val="0"/>
              </a:spcBef>
              <a:spcAft>
                <a:spcPts val="0"/>
              </a:spcAft>
              <a:buClr>
                <a:schemeClr val="accent1"/>
              </a:buClr>
              <a:buSzPts val="12000"/>
              <a:buNone/>
              <a:defRPr sz="12000">
                <a:solidFill>
                  <a:schemeClr val="accent1"/>
                </a:solidFill>
              </a:defRPr>
            </a:lvl7pPr>
            <a:lvl8pPr lvl="7" algn="ctr">
              <a:spcBef>
                <a:spcPts val="0"/>
              </a:spcBef>
              <a:spcAft>
                <a:spcPts val="0"/>
              </a:spcAft>
              <a:buClr>
                <a:schemeClr val="accent1"/>
              </a:buClr>
              <a:buSzPts val="12000"/>
              <a:buNone/>
              <a:defRPr sz="12000">
                <a:solidFill>
                  <a:schemeClr val="accent1"/>
                </a:solidFill>
              </a:defRPr>
            </a:lvl8pPr>
            <a:lvl9pPr lvl="8" algn="ctr">
              <a:spcBef>
                <a:spcPts val="0"/>
              </a:spcBef>
              <a:spcAft>
                <a:spcPts val="0"/>
              </a:spcAft>
              <a:buClr>
                <a:schemeClr val="accent1"/>
              </a:buClr>
              <a:buSzPts val="12000"/>
              <a:buNone/>
              <a:defRPr sz="12000">
                <a:solidFill>
                  <a:schemeClr val="accent1"/>
                </a:solidFill>
              </a:defRPr>
            </a:lvl9pPr>
          </a:lstStyle>
          <a:p>
            <a:r>
              <a:t>xx%</a:t>
            </a:r>
          </a:p>
        </p:txBody>
      </p:sp>
      <p:sp>
        <p:nvSpPr>
          <p:cNvPr id="287" name="Google Shape;287;p42"/>
          <p:cNvSpPr txBox="1"/>
          <p:nvPr>
            <p:ph idx="1" type="subTitle"/>
          </p:nvPr>
        </p:nvSpPr>
        <p:spPr>
          <a:xfrm>
            <a:off x="1194825" y="1355525"/>
            <a:ext cx="3739200" cy="3657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400"/>
              <a:buNone/>
              <a:defRPr i="0">
                <a:solidFill>
                  <a:schemeClr val="accent6"/>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288" name="Google Shape;288;p42"/>
          <p:cNvSpPr txBox="1"/>
          <p:nvPr>
            <p:ph hasCustomPrompt="1" idx="2" type="title"/>
          </p:nvPr>
        </p:nvSpPr>
        <p:spPr>
          <a:xfrm>
            <a:off x="4433314" y="2080379"/>
            <a:ext cx="3290700" cy="6402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4000"/>
            </a:lvl1pPr>
            <a:lvl2pPr lvl="1" algn="ctr">
              <a:spcBef>
                <a:spcPts val="0"/>
              </a:spcBef>
              <a:spcAft>
                <a:spcPts val="0"/>
              </a:spcAft>
              <a:buClr>
                <a:schemeClr val="accent1"/>
              </a:buClr>
              <a:buSzPts val="12000"/>
              <a:buNone/>
              <a:defRPr sz="12000">
                <a:solidFill>
                  <a:schemeClr val="accent1"/>
                </a:solidFill>
              </a:defRPr>
            </a:lvl2pPr>
            <a:lvl3pPr lvl="2" algn="ctr">
              <a:spcBef>
                <a:spcPts val="0"/>
              </a:spcBef>
              <a:spcAft>
                <a:spcPts val="0"/>
              </a:spcAft>
              <a:buClr>
                <a:schemeClr val="accent1"/>
              </a:buClr>
              <a:buSzPts val="12000"/>
              <a:buNone/>
              <a:defRPr sz="12000">
                <a:solidFill>
                  <a:schemeClr val="accent1"/>
                </a:solidFill>
              </a:defRPr>
            </a:lvl3pPr>
            <a:lvl4pPr lvl="3" algn="ctr">
              <a:spcBef>
                <a:spcPts val="0"/>
              </a:spcBef>
              <a:spcAft>
                <a:spcPts val="0"/>
              </a:spcAft>
              <a:buClr>
                <a:schemeClr val="accent1"/>
              </a:buClr>
              <a:buSzPts val="12000"/>
              <a:buNone/>
              <a:defRPr sz="12000">
                <a:solidFill>
                  <a:schemeClr val="accent1"/>
                </a:solidFill>
              </a:defRPr>
            </a:lvl4pPr>
            <a:lvl5pPr lvl="4" algn="ctr">
              <a:spcBef>
                <a:spcPts val="0"/>
              </a:spcBef>
              <a:spcAft>
                <a:spcPts val="0"/>
              </a:spcAft>
              <a:buClr>
                <a:schemeClr val="accent1"/>
              </a:buClr>
              <a:buSzPts val="12000"/>
              <a:buNone/>
              <a:defRPr sz="12000">
                <a:solidFill>
                  <a:schemeClr val="accent1"/>
                </a:solidFill>
              </a:defRPr>
            </a:lvl5pPr>
            <a:lvl6pPr lvl="5" algn="ctr">
              <a:spcBef>
                <a:spcPts val="0"/>
              </a:spcBef>
              <a:spcAft>
                <a:spcPts val="0"/>
              </a:spcAft>
              <a:buClr>
                <a:schemeClr val="accent1"/>
              </a:buClr>
              <a:buSzPts val="12000"/>
              <a:buNone/>
              <a:defRPr sz="12000">
                <a:solidFill>
                  <a:schemeClr val="accent1"/>
                </a:solidFill>
              </a:defRPr>
            </a:lvl6pPr>
            <a:lvl7pPr lvl="6" algn="ctr">
              <a:spcBef>
                <a:spcPts val="0"/>
              </a:spcBef>
              <a:spcAft>
                <a:spcPts val="0"/>
              </a:spcAft>
              <a:buClr>
                <a:schemeClr val="accent1"/>
              </a:buClr>
              <a:buSzPts val="12000"/>
              <a:buNone/>
              <a:defRPr sz="12000">
                <a:solidFill>
                  <a:schemeClr val="accent1"/>
                </a:solidFill>
              </a:defRPr>
            </a:lvl7pPr>
            <a:lvl8pPr lvl="7" algn="ctr">
              <a:spcBef>
                <a:spcPts val="0"/>
              </a:spcBef>
              <a:spcAft>
                <a:spcPts val="0"/>
              </a:spcAft>
              <a:buClr>
                <a:schemeClr val="accent1"/>
              </a:buClr>
              <a:buSzPts val="12000"/>
              <a:buNone/>
              <a:defRPr sz="12000">
                <a:solidFill>
                  <a:schemeClr val="accent1"/>
                </a:solidFill>
              </a:defRPr>
            </a:lvl8pPr>
            <a:lvl9pPr lvl="8" algn="ctr">
              <a:spcBef>
                <a:spcPts val="0"/>
              </a:spcBef>
              <a:spcAft>
                <a:spcPts val="0"/>
              </a:spcAft>
              <a:buClr>
                <a:schemeClr val="accent1"/>
              </a:buClr>
              <a:buSzPts val="12000"/>
              <a:buNone/>
              <a:defRPr sz="12000">
                <a:solidFill>
                  <a:schemeClr val="accent1"/>
                </a:solidFill>
              </a:defRPr>
            </a:lvl9pPr>
          </a:lstStyle>
          <a:p>
            <a:r>
              <a:t>xx%</a:t>
            </a:r>
          </a:p>
        </p:txBody>
      </p:sp>
      <p:sp>
        <p:nvSpPr>
          <p:cNvPr id="289" name="Google Shape;289;p42"/>
          <p:cNvSpPr txBox="1"/>
          <p:nvPr>
            <p:ph idx="3" type="subTitle"/>
          </p:nvPr>
        </p:nvSpPr>
        <p:spPr>
          <a:xfrm>
            <a:off x="4208739" y="2801067"/>
            <a:ext cx="3739800" cy="3657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400"/>
              <a:buNone/>
              <a:defRPr i="0">
                <a:solidFill>
                  <a:schemeClr val="accent6"/>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290" name="Google Shape;290;p42"/>
          <p:cNvSpPr txBox="1"/>
          <p:nvPr>
            <p:ph hasCustomPrompt="1" idx="4" type="title"/>
          </p:nvPr>
        </p:nvSpPr>
        <p:spPr>
          <a:xfrm>
            <a:off x="1419056" y="3527539"/>
            <a:ext cx="3290700" cy="6402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4000"/>
            </a:lvl1pPr>
            <a:lvl2pPr lvl="1" algn="ctr">
              <a:spcBef>
                <a:spcPts val="0"/>
              </a:spcBef>
              <a:spcAft>
                <a:spcPts val="0"/>
              </a:spcAft>
              <a:buClr>
                <a:schemeClr val="accent1"/>
              </a:buClr>
              <a:buSzPts val="12000"/>
              <a:buNone/>
              <a:defRPr sz="12000">
                <a:solidFill>
                  <a:schemeClr val="accent1"/>
                </a:solidFill>
              </a:defRPr>
            </a:lvl2pPr>
            <a:lvl3pPr lvl="2" algn="ctr">
              <a:spcBef>
                <a:spcPts val="0"/>
              </a:spcBef>
              <a:spcAft>
                <a:spcPts val="0"/>
              </a:spcAft>
              <a:buClr>
                <a:schemeClr val="accent1"/>
              </a:buClr>
              <a:buSzPts val="12000"/>
              <a:buNone/>
              <a:defRPr sz="12000">
                <a:solidFill>
                  <a:schemeClr val="accent1"/>
                </a:solidFill>
              </a:defRPr>
            </a:lvl3pPr>
            <a:lvl4pPr lvl="3" algn="ctr">
              <a:spcBef>
                <a:spcPts val="0"/>
              </a:spcBef>
              <a:spcAft>
                <a:spcPts val="0"/>
              </a:spcAft>
              <a:buClr>
                <a:schemeClr val="accent1"/>
              </a:buClr>
              <a:buSzPts val="12000"/>
              <a:buNone/>
              <a:defRPr sz="12000">
                <a:solidFill>
                  <a:schemeClr val="accent1"/>
                </a:solidFill>
              </a:defRPr>
            </a:lvl4pPr>
            <a:lvl5pPr lvl="4" algn="ctr">
              <a:spcBef>
                <a:spcPts val="0"/>
              </a:spcBef>
              <a:spcAft>
                <a:spcPts val="0"/>
              </a:spcAft>
              <a:buClr>
                <a:schemeClr val="accent1"/>
              </a:buClr>
              <a:buSzPts val="12000"/>
              <a:buNone/>
              <a:defRPr sz="12000">
                <a:solidFill>
                  <a:schemeClr val="accent1"/>
                </a:solidFill>
              </a:defRPr>
            </a:lvl5pPr>
            <a:lvl6pPr lvl="5" algn="ctr">
              <a:spcBef>
                <a:spcPts val="0"/>
              </a:spcBef>
              <a:spcAft>
                <a:spcPts val="0"/>
              </a:spcAft>
              <a:buClr>
                <a:schemeClr val="accent1"/>
              </a:buClr>
              <a:buSzPts val="12000"/>
              <a:buNone/>
              <a:defRPr sz="12000">
                <a:solidFill>
                  <a:schemeClr val="accent1"/>
                </a:solidFill>
              </a:defRPr>
            </a:lvl6pPr>
            <a:lvl7pPr lvl="6" algn="ctr">
              <a:spcBef>
                <a:spcPts val="0"/>
              </a:spcBef>
              <a:spcAft>
                <a:spcPts val="0"/>
              </a:spcAft>
              <a:buClr>
                <a:schemeClr val="accent1"/>
              </a:buClr>
              <a:buSzPts val="12000"/>
              <a:buNone/>
              <a:defRPr sz="12000">
                <a:solidFill>
                  <a:schemeClr val="accent1"/>
                </a:solidFill>
              </a:defRPr>
            </a:lvl7pPr>
            <a:lvl8pPr lvl="7" algn="ctr">
              <a:spcBef>
                <a:spcPts val="0"/>
              </a:spcBef>
              <a:spcAft>
                <a:spcPts val="0"/>
              </a:spcAft>
              <a:buClr>
                <a:schemeClr val="accent1"/>
              </a:buClr>
              <a:buSzPts val="12000"/>
              <a:buNone/>
              <a:defRPr sz="12000">
                <a:solidFill>
                  <a:schemeClr val="accent1"/>
                </a:solidFill>
              </a:defRPr>
            </a:lvl8pPr>
            <a:lvl9pPr lvl="8" algn="ctr">
              <a:spcBef>
                <a:spcPts val="0"/>
              </a:spcBef>
              <a:spcAft>
                <a:spcPts val="0"/>
              </a:spcAft>
              <a:buClr>
                <a:schemeClr val="accent1"/>
              </a:buClr>
              <a:buSzPts val="12000"/>
              <a:buNone/>
              <a:defRPr sz="12000">
                <a:solidFill>
                  <a:schemeClr val="accent1"/>
                </a:solidFill>
              </a:defRPr>
            </a:lvl9pPr>
          </a:lstStyle>
          <a:p>
            <a:r>
              <a:t>xx%</a:t>
            </a:r>
          </a:p>
        </p:txBody>
      </p:sp>
      <p:sp>
        <p:nvSpPr>
          <p:cNvPr id="291" name="Google Shape;291;p42"/>
          <p:cNvSpPr txBox="1"/>
          <p:nvPr>
            <p:ph idx="5" type="subTitle"/>
          </p:nvPr>
        </p:nvSpPr>
        <p:spPr>
          <a:xfrm>
            <a:off x="1194481" y="4246608"/>
            <a:ext cx="3739800" cy="3657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400"/>
              <a:buNone/>
              <a:defRPr i="0">
                <a:solidFill>
                  <a:schemeClr val="accent6"/>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292" name="Google Shape;292;p42"/>
          <p:cNvSpPr/>
          <p:nvPr/>
        </p:nvSpPr>
        <p:spPr>
          <a:xfrm rot="5400000">
            <a:off x="-1621148" y="3981448"/>
            <a:ext cx="4615580" cy="1015664"/>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42"/>
          <p:cNvSpPr/>
          <p:nvPr/>
        </p:nvSpPr>
        <p:spPr>
          <a:xfrm flipH="1" rot="10800000">
            <a:off x="1024816" y="2534802"/>
            <a:ext cx="138000" cy="6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94" name="Google Shape;294;p42"/>
          <p:cNvSpPr/>
          <p:nvPr/>
        </p:nvSpPr>
        <p:spPr>
          <a:xfrm flipH="1" rot="10800000">
            <a:off x="1024816" y="2276325"/>
            <a:ext cx="138000" cy="6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95" name="Google Shape;295;p42"/>
          <p:cNvSpPr/>
          <p:nvPr/>
        </p:nvSpPr>
        <p:spPr>
          <a:xfrm rot="-5400000">
            <a:off x="5688227" y="-1681802"/>
            <a:ext cx="4615580" cy="1015664"/>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42"/>
          <p:cNvSpPr/>
          <p:nvPr/>
        </p:nvSpPr>
        <p:spPr>
          <a:xfrm flipH="1">
            <a:off x="7519843" y="719308"/>
            <a:ext cx="138000" cy="6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97" name="Google Shape;297;p42"/>
          <p:cNvSpPr/>
          <p:nvPr/>
        </p:nvSpPr>
        <p:spPr>
          <a:xfrm flipH="1">
            <a:off x="7519843" y="977784"/>
            <a:ext cx="138000" cy="6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98" name="Google Shape;298;p42"/>
          <p:cNvSpPr/>
          <p:nvPr/>
        </p:nvSpPr>
        <p:spPr>
          <a:xfrm flipH="1" rot="-5400000">
            <a:off x="5840627" y="5417623"/>
            <a:ext cx="4615580" cy="1015664"/>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42"/>
          <p:cNvSpPr/>
          <p:nvPr/>
        </p:nvSpPr>
        <p:spPr>
          <a:xfrm rot="10800000">
            <a:off x="7672243" y="3970977"/>
            <a:ext cx="138000" cy="6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00" name="Google Shape;300;p42"/>
          <p:cNvSpPr/>
          <p:nvPr/>
        </p:nvSpPr>
        <p:spPr>
          <a:xfrm rot="10800000">
            <a:off x="7672243" y="3712500"/>
            <a:ext cx="138000" cy="6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22">
    <p:spTree>
      <p:nvGrpSpPr>
        <p:cNvPr id="301" name="Shape 301"/>
        <p:cNvGrpSpPr/>
        <p:nvPr/>
      </p:nvGrpSpPr>
      <p:grpSpPr>
        <a:xfrm>
          <a:off x="0" y="0"/>
          <a:ext cx="0" cy="0"/>
          <a:chOff x="0" y="0"/>
          <a:chExt cx="0" cy="0"/>
        </a:xfrm>
      </p:grpSpPr>
      <p:sp>
        <p:nvSpPr>
          <p:cNvPr id="302" name="Google Shape;302;p43"/>
          <p:cNvSpPr txBox="1"/>
          <p:nvPr>
            <p:ph hasCustomPrompt="1" type="title"/>
          </p:nvPr>
        </p:nvSpPr>
        <p:spPr>
          <a:xfrm>
            <a:off x="2587204" y="1597173"/>
            <a:ext cx="1274700" cy="457200"/>
          </a:xfrm>
          <a:prstGeom prst="rect">
            <a:avLst/>
          </a:prstGeom>
        </p:spPr>
        <p:txBody>
          <a:bodyPr anchorCtr="0" anchor="ctr" bIns="91425" lIns="91425" spcFirstLastPara="1" rIns="91425" wrap="square" tIns="91425">
            <a:noAutofit/>
          </a:bodyPr>
          <a:lstStyle>
            <a:lvl1pPr lvl="0">
              <a:spcBef>
                <a:spcPts val="0"/>
              </a:spcBef>
              <a:spcAft>
                <a:spcPts val="0"/>
              </a:spcAft>
              <a:buSzPts val="6200"/>
              <a:buNone/>
              <a:defRPr b="0" sz="3000">
                <a:solidFill>
                  <a:schemeClr val="dk2"/>
                </a:solidFill>
                <a:latin typeface="Montserrat ExtraBold"/>
                <a:ea typeface="Montserrat ExtraBold"/>
                <a:cs typeface="Montserrat ExtraBold"/>
                <a:sym typeface="Montserrat ExtraBold"/>
              </a:defRPr>
            </a:lvl1pPr>
            <a:lvl2pPr lvl="1" algn="ctr">
              <a:spcBef>
                <a:spcPts val="0"/>
              </a:spcBef>
              <a:spcAft>
                <a:spcPts val="0"/>
              </a:spcAft>
              <a:buClr>
                <a:schemeClr val="accent1"/>
              </a:buClr>
              <a:buSzPts val="12000"/>
              <a:buNone/>
              <a:defRPr sz="12000">
                <a:solidFill>
                  <a:schemeClr val="accent1"/>
                </a:solidFill>
              </a:defRPr>
            </a:lvl2pPr>
            <a:lvl3pPr lvl="2" algn="ctr">
              <a:spcBef>
                <a:spcPts val="0"/>
              </a:spcBef>
              <a:spcAft>
                <a:spcPts val="0"/>
              </a:spcAft>
              <a:buClr>
                <a:schemeClr val="accent1"/>
              </a:buClr>
              <a:buSzPts val="12000"/>
              <a:buNone/>
              <a:defRPr sz="12000">
                <a:solidFill>
                  <a:schemeClr val="accent1"/>
                </a:solidFill>
              </a:defRPr>
            </a:lvl3pPr>
            <a:lvl4pPr lvl="3" algn="ctr">
              <a:spcBef>
                <a:spcPts val="0"/>
              </a:spcBef>
              <a:spcAft>
                <a:spcPts val="0"/>
              </a:spcAft>
              <a:buClr>
                <a:schemeClr val="accent1"/>
              </a:buClr>
              <a:buSzPts val="12000"/>
              <a:buNone/>
              <a:defRPr sz="12000">
                <a:solidFill>
                  <a:schemeClr val="accent1"/>
                </a:solidFill>
              </a:defRPr>
            </a:lvl4pPr>
            <a:lvl5pPr lvl="4" algn="ctr">
              <a:spcBef>
                <a:spcPts val="0"/>
              </a:spcBef>
              <a:spcAft>
                <a:spcPts val="0"/>
              </a:spcAft>
              <a:buClr>
                <a:schemeClr val="accent1"/>
              </a:buClr>
              <a:buSzPts val="12000"/>
              <a:buNone/>
              <a:defRPr sz="12000">
                <a:solidFill>
                  <a:schemeClr val="accent1"/>
                </a:solidFill>
              </a:defRPr>
            </a:lvl5pPr>
            <a:lvl6pPr lvl="5" algn="ctr">
              <a:spcBef>
                <a:spcPts val="0"/>
              </a:spcBef>
              <a:spcAft>
                <a:spcPts val="0"/>
              </a:spcAft>
              <a:buClr>
                <a:schemeClr val="accent1"/>
              </a:buClr>
              <a:buSzPts val="12000"/>
              <a:buNone/>
              <a:defRPr sz="12000">
                <a:solidFill>
                  <a:schemeClr val="accent1"/>
                </a:solidFill>
              </a:defRPr>
            </a:lvl6pPr>
            <a:lvl7pPr lvl="6" algn="ctr">
              <a:spcBef>
                <a:spcPts val="0"/>
              </a:spcBef>
              <a:spcAft>
                <a:spcPts val="0"/>
              </a:spcAft>
              <a:buClr>
                <a:schemeClr val="accent1"/>
              </a:buClr>
              <a:buSzPts val="12000"/>
              <a:buNone/>
              <a:defRPr sz="12000">
                <a:solidFill>
                  <a:schemeClr val="accent1"/>
                </a:solidFill>
              </a:defRPr>
            </a:lvl7pPr>
            <a:lvl8pPr lvl="7" algn="ctr">
              <a:spcBef>
                <a:spcPts val="0"/>
              </a:spcBef>
              <a:spcAft>
                <a:spcPts val="0"/>
              </a:spcAft>
              <a:buClr>
                <a:schemeClr val="accent1"/>
              </a:buClr>
              <a:buSzPts val="12000"/>
              <a:buNone/>
              <a:defRPr sz="12000">
                <a:solidFill>
                  <a:schemeClr val="accent1"/>
                </a:solidFill>
              </a:defRPr>
            </a:lvl8pPr>
            <a:lvl9pPr lvl="8" algn="ctr">
              <a:spcBef>
                <a:spcPts val="0"/>
              </a:spcBef>
              <a:spcAft>
                <a:spcPts val="0"/>
              </a:spcAft>
              <a:buClr>
                <a:schemeClr val="accent1"/>
              </a:buClr>
              <a:buSzPts val="12000"/>
              <a:buNone/>
              <a:defRPr sz="12000">
                <a:solidFill>
                  <a:schemeClr val="accent1"/>
                </a:solidFill>
              </a:defRPr>
            </a:lvl9pPr>
          </a:lstStyle>
          <a:p>
            <a:r>
              <a:t>xx%</a:t>
            </a:r>
          </a:p>
        </p:txBody>
      </p:sp>
      <p:sp>
        <p:nvSpPr>
          <p:cNvPr id="303" name="Google Shape;303;p43"/>
          <p:cNvSpPr txBox="1"/>
          <p:nvPr>
            <p:ph idx="1" type="subTitle"/>
          </p:nvPr>
        </p:nvSpPr>
        <p:spPr>
          <a:xfrm>
            <a:off x="3861907" y="1973790"/>
            <a:ext cx="3858000" cy="420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atin typeface="Nunito"/>
                <a:ea typeface="Nunito"/>
                <a:cs typeface="Nunito"/>
                <a:sym typeface="Nunito"/>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04" name="Google Shape;304;p43"/>
          <p:cNvSpPr txBox="1"/>
          <p:nvPr>
            <p:ph idx="2" type="title"/>
          </p:nvPr>
        </p:nvSpPr>
        <p:spPr>
          <a:xfrm>
            <a:off x="713250"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
        <p:nvSpPr>
          <p:cNvPr id="305" name="Google Shape;305;p43"/>
          <p:cNvSpPr txBox="1"/>
          <p:nvPr>
            <p:ph hasCustomPrompt="1" idx="3" type="title"/>
          </p:nvPr>
        </p:nvSpPr>
        <p:spPr>
          <a:xfrm>
            <a:off x="2587204" y="2709997"/>
            <a:ext cx="1274700" cy="457200"/>
          </a:xfrm>
          <a:prstGeom prst="rect">
            <a:avLst/>
          </a:prstGeom>
        </p:spPr>
        <p:txBody>
          <a:bodyPr anchorCtr="0" anchor="ctr" bIns="91425" lIns="91425" spcFirstLastPara="1" rIns="91425" wrap="square" tIns="91425">
            <a:noAutofit/>
          </a:bodyPr>
          <a:lstStyle>
            <a:lvl1pPr lvl="0">
              <a:spcBef>
                <a:spcPts val="0"/>
              </a:spcBef>
              <a:spcAft>
                <a:spcPts val="0"/>
              </a:spcAft>
              <a:buSzPts val="6200"/>
              <a:buNone/>
              <a:defRPr b="0" sz="3000">
                <a:solidFill>
                  <a:schemeClr val="dk2"/>
                </a:solidFill>
                <a:latin typeface="Montserrat ExtraBold"/>
                <a:ea typeface="Montserrat ExtraBold"/>
                <a:cs typeface="Montserrat ExtraBold"/>
                <a:sym typeface="Montserrat ExtraBold"/>
              </a:defRPr>
            </a:lvl1pPr>
            <a:lvl2pPr lvl="1" algn="ctr">
              <a:spcBef>
                <a:spcPts val="0"/>
              </a:spcBef>
              <a:spcAft>
                <a:spcPts val="0"/>
              </a:spcAft>
              <a:buClr>
                <a:schemeClr val="accent1"/>
              </a:buClr>
              <a:buSzPts val="12000"/>
              <a:buNone/>
              <a:defRPr sz="12000">
                <a:solidFill>
                  <a:schemeClr val="accent1"/>
                </a:solidFill>
              </a:defRPr>
            </a:lvl2pPr>
            <a:lvl3pPr lvl="2" algn="ctr">
              <a:spcBef>
                <a:spcPts val="0"/>
              </a:spcBef>
              <a:spcAft>
                <a:spcPts val="0"/>
              </a:spcAft>
              <a:buClr>
                <a:schemeClr val="accent1"/>
              </a:buClr>
              <a:buSzPts val="12000"/>
              <a:buNone/>
              <a:defRPr sz="12000">
                <a:solidFill>
                  <a:schemeClr val="accent1"/>
                </a:solidFill>
              </a:defRPr>
            </a:lvl3pPr>
            <a:lvl4pPr lvl="3" algn="ctr">
              <a:spcBef>
                <a:spcPts val="0"/>
              </a:spcBef>
              <a:spcAft>
                <a:spcPts val="0"/>
              </a:spcAft>
              <a:buClr>
                <a:schemeClr val="accent1"/>
              </a:buClr>
              <a:buSzPts val="12000"/>
              <a:buNone/>
              <a:defRPr sz="12000">
                <a:solidFill>
                  <a:schemeClr val="accent1"/>
                </a:solidFill>
              </a:defRPr>
            </a:lvl4pPr>
            <a:lvl5pPr lvl="4" algn="ctr">
              <a:spcBef>
                <a:spcPts val="0"/>
              </a:spcBef>
              <a:spcAft>
                <a:spcPts val="0"/>
              </a:spcAft>
              <a:buClr>
                <a:schemeClr val="accent1"/>
              </a:buClr>
              <a:buSzPts val="12000"/>
              <a:buNone/>
              <a:defRPr sz="12000">
                <a:solidFill>
                  <a:schemeClr val="accent1"/>
                </a:solidFill>
              </a:defRPr>
            </a:lvl5pPr>
            <a:lvl6pPr lvl="5" algn="ctr">
              <a:spcBef>
                <a:spcPts val="0"/>
              </a:spcBef>
              <a:spcAft>
                <a:spcPts val="0"/>
              </a:spcAft>
              <a:buClr>
                <a:schemeClr val="accent1"/>
              </a:buClr>
              <a:buSzPts val="12000"/>
              <a:buNone/>
              <a:defRPr sz="12000">
                <a:solidFill>
                  <a:schemeClr val="accent1"/>
                </a:solidFill>
              </a:defRPr>
            </a:lvl6pPr>
            <a:lvl7pPr lvl="6" algn="ctr">
              <a:spcBef>
                <a:spcPts val="0"/>
              </a:spcBef>
              <a:spcAft>
                <a:spcPts val="0"/>
              </a:spcAft>
              <a:buClr>
                <a:schemeClr val="accent1"/>
              </a:buClr>
              <a:buSzPts val="12000"/>
              <a:buNone/>
              <a:defRPr sz="12000">
                <a:solidFill>
                  <a:schemeClr val="accent1"/>
                </a:solidFill>
              </a:defRPr>
            </a:lvl7pPr>
            <a:lvl8pPr lvl="7" algn="ctr">
              <a:spcBef>
                <a:spcPts val="0"/>
              </a:spcBef>
              <a:spcAft>
                <a:spcPts val="0"/>
              </a:spcAft>
              <a:buClr>
                <a:schemeClr val="accent1"/>
              </a:buClr>
              <a:buSzPts val="12000"/>
              <a:buNone/>
              <a:defRPr sz="12000">
                <a:solidFill>
                  <a:schemeClr val="accent1"/>
                </a:solidFill>
              </a:defRPr>
            </a:lvl8pPr>
            <a:lvl9pPr lvl="8" algn="ctr">
              <a:spcBef>
                <a:spcPts val="0"/>
              </a:spcBef>
              <a:spcAft>
                <a:spcPts val="0"/>
              </a:spcAft>
              <a:buClr>
                <a:schemeClr val="accent1"/>
              </a:buClr>
              <a:buSzPts val="12000"/>
              <a:buNone/>
              <a:defRPr sz="12000">
                <a:solidFill>
                  <a:schemeClr val="accent1"/>
                </a:solidFill>
              </a:defRPr>
            </a:lvl9pPr>
          </a:lstStyle>
          <a:p>
            <a:r>
              <a:t>xx%</a:t>
            </a:r>
          </a:p>
        </p:txBody>
      </p:sp>
      <p:sp>
        <p:nvSpPr>
          <p:cNvPr id="306" name="Google Shape;306;p43"/>
          <p:cNvSpPr txBox="1"/>
          <p:nvPr>
            <p:ph idx="4" type="subTitle"/>
          </p:nvPr>
        </p:nvSpPr>
        <p:spPr>
          <a:xfrm>
            <a:off x="3861907" y="3086613"/>
            <a:ext cx="3858000" cy="420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atin typeface="Nunito"/>
                <a:ea typeface="Nunito"/>
                <a:cs typeface="Nunito"/>
                <a:sym typeface="Nunito"/>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07" name="Google Shape;307;p43"/>
          <p:cNvSpPr txBox="1"/>
          <p:nvPr>
            <p:ph hasCustomPrompt="1" idx="5" type="title"/>
          </p:nvPr>
        </p:nvSpPr>
        <p:spPr>
          <a:xfrm>
            <a:off x="2587204" y="3822822"/>
            <a:ext cx="1274700" cy="457200"/>
          </a:xfrm>
          <a:prstGeom prst="rect">
            <a:avLst/>
          </a:prstGeom>
        </p:spPr>
        <p:txBody>
          <a:bodyPr anchorCtr="0" anchor="ctr" bIns="91425" lIns="91425" spcFirstLastPara="1" rIns="91425" wrap="square" tIns="91425">
            <a:noAutofit/>
          </a:bodyPr>
          <a:lstStyle>
            <a:lvl1pPr lvl="0">
              <a:spcBef>
                <a:spcPts val="0"/>
              </a:spcBef>
              <a:spcAft>
                <a:spcPts val="0"/>
              </a:spcAft>
              <a:buSzPts val="6200"/>
              <a:buNone/>
              <a:defRPr b="0" sz="3000">
                <a:solidFill>
                  <a:schemeClr val="dk2"/>
                </a:solidFill>
                <a:latin typeface="Montserrat ExtraBold"/>
                <a:ea typeface="Montserrat ExtraBold"/>
                <a:cs typeface="Montserrat ExtraBold"/>
                <a:sym typeface="Montserrat ExtraBold"/>
              </a:defRPr>
            </a:lvl1pPr>
            <a:lvl2pPr lvl="1" algn="ctr">
              <a:spcBef>
                <a:spcPts val="0"/>
              </a:spcBef>
              <a:spcAft>
                <a:spcPts val="0"/>
              </a:spcAft>
              <a:buClr>
                <a:schemeClr val="accent1"/>
              </a:buClr>
              <a:buSzPts val="12000"/>
              <a:buNone/>
              <a:defRPr sz="12000">
                <a:solidFill>
                  <a:schemeClr val="accent1"/>
                </a:solidFill>
              </a:defRPr>
            </a:lvl2pPr>
            <a:lvl3pPr lvl="2" algn="ctr">
              <a:spcBef>
                <a:spcPts val="0"/>
              </a:spcBef>
              <a:spcAft>
                <a:spcPts val="0"/>
              </a:spcAft>
              <a:buClr>
                <a:schemeClr val="accent1"/>
              </a:buClr>
              <a:buSzPts val="12000"/>
              <a:buNone/>
              <a:defRPr sz="12000">
                <a:solidFill>
                  <a:schemeClr val="accent1"/>
                </a:solidFill>
              </a:defRPr>
            </a:lvl3pPr>
            <a:lvl4pPr lvl="3" algn="ctr">
              <a:spcBef>
                <a:spcPts val="0"/>
              </a:spcBef>
              <a:spcAft>
                <a:spcPts val="0"/>
              </a:spcAft>
              <a:buClr>
                <a:schemeClr val="accent1"/>
              </a:buClr>
              <a:buSzPts val="12000"/>
              <a:buNone/>
              <a:defRPr sz="12000">
                <a:solidFill>
                  <a:schemeClr val="accent1"/>
                </a:solidFill>
              </a:defRPr>
            </a:lvl4pPr>
            <a:lvl5pPr lvl="4" algn="ctr">
              <a:spcBef>
                <a:spcPts val="0"/>
              </a:spcBef>
              <a:spcAft>
                <a:spcPts val="0"/>
              </a:spcAft>
              <a:buClr>
                <a:schemeClr val="accent1"/>
              </a:buClr>
              <a:buSzPts val="12000"/>
              <a:buNone/>
              <a:defRPr sz="12000">
                <a:solidFill>
                  <a:schemeClr val="accent1"/>
                </a:solidFill>
              </a:defRPr>
            </a:lvl5pPr>
            <a:lvl6pPr lvl="5" algn="ctr">
              <a:spcBef>
                <a:spcPts val="0"/>
              </a:spcBef>
              <a:spcAft>
                <a:spcPts val="0"/>
              </a:spcAft>
              <a:buClr>
                <a:schemeClr val="accent1"/>
              </a:buClr>
              <a:buSzPts val="12000"/>
              <a:buNone/>
              <a:defRPr sz="12000">
                <a:solidFill>
                  <a:schemeClr val="accent1"/>
                </a:solidFill>
              </a:defRPr>
            </a:lvl6pPr>
            <a:lvl7pPr lvl="6" algn="ctr">
              <a:spcBef>
                <a:spcPts val="0"/>
              </a:spcBef>
              <a:spcAft>
                <a:spcPts val="0"/>
              </a:spcAft>
              <a:buClr>
                <a:schemeClr val="accent1"/>
              </a:buClr>
              <a:buSzPts val="12000"/>
              <a:buNone/>
              <a:defRPr sz="12000">
                <a:solidFill>
                  <a:schemeClr val="accent1"/>
                </a:solidFill>
              </a:defRPr>
            </a:lvl7pPr>
            <a:lvl8pPr lvl="7" algn="ctr">
              <a:spcBef>
                <a:spcPts val="0"/>
              </a:spcBef>
              <a:spcAft>
                <a:spcPts val="0"/>
              </a:spcAft>
              <a:buClr>
                <a:schemeClr val="accent1"/>
              </a:buClr>
              <a:buSzPts val="12000"/>
              <a:buNone/>
              <a:defRPr sz="12000">
                <a:solidFill>
                  <a:schemeClr val="accent1"/>
                </a:solidFill>
              </a:defRPr>
            </a:lvl8pPr>
            <a:lvl9pPr lvl="8" algn="ctr">
              <a:spcBef>
                <a:spcPts val="0"/>
              </a:spcBef>
              <a:spcAft>
                <a:spcPts val="0"/>
              </a:spcAft>
              <a:buClr>
                <a:schemeClr val="accent1"/>
              </a:buClr>
              <a:buSzPts val="12000"/>
              <a:buNone/>
              <a:defRPr sz="12000">
                <a:solidFill>
                  <a:schemeClr val="accent1"/>
                </a:solidFill>
              </a:defRPr>
            </a:lvl9pPr>
          </a:lstStyle>
          <a:p>
            <a:r>
              <a:t>xx%</a:t>
            </a:r>
          </a:p>
        </p:txBody>
      </p:sp>
      <p:sp>
        <p:nvSpPr>
          <p:cNvPr id="308" name="Google Shape;308;p43"/>
          <p:cNvSpPr txBox="1"/>
          <p:nvPr>
            <p:ph idx="6" type="subTitle"/>
          </p:nvPr>
        </p:nvSpPr>
        <p:spPr>
          <a:xfrm>
            <a:off x="3861907" y="4199435"/>
            <a:ext cx="3858000" cy="420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atin typeface="Nunito"/>
                <a:ea typeface="Nunito"/>
                <a:cs typeface="Nunito"/>
                <a:sym typeface="Nunito"/>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09" name="Google Shape;309;p43"/>
          <p:cNvSpPr txBox="1"/>
          <p:nvPr>
            <p:ph idx="7" type="subTitle"/>
          </p:nvPr>
        </p:nvSpPr>
        <p:spPr>
          <a:xfrm>
            <a:off x="3861939" y="1597173"/>
            <a:ext cx="3858000" cy="4170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1400"/>
              <a:buNone/>
              <a:defRPr b="1" i="0" sz="2100">
                <a:solidFill>
                  <a:schemeClr val="lt1"/>
                </a:solidFill>
                <a:latin typeface="Montserrat"/>
                <a:ea typeface="Montserrat"/>
                <a:cs typeface="Montserrat"/>
                <a:sym typeface="Montserrat"/>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10" name="Google Shape;310;p43"/>
          <p:cNvSpPr txBox="1"/>
          <p:nvPr>
            <p:ph idx="8" type="subTitle"/>
          </p:nvPr>
        </p:nvSpPr>
        <p:spPr>
          <a:xfrm>
            <a:off x="3861939" y="2709997"/>
            <a:ext cx="3858000" cy="4170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1400"/>
              <a:buNone/>
              <a:defRPr b="1" i="0" sz="2100">
                <a:solidFill>
                  <a:schemeClr val="lt1"/>
                </a:solidFill>
                <a:latin typeface="Montserrat"/>
                <a:ea typeface="Montserrat"/>
                <a:cs typeface="Montserrat"/>
                <a:sym typeface="Montserrat"/>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11" name="Google Shape;311;p43"/>
          <p:cNvSpPr txBox="1"/>
          <p:nvPr>
            <p:ph idx="9" type="subTitle"/>
          </p:nvPr>
        </p:nvSpPr>
        <p:spPr>
          <a:xfrm>
            <a:off x="3861939" y="3822822"/>
            <a:ext cx="3858000" cy="4170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1400"/>
              <a:buNone/>
              <a:defRPr b="1" i="0" sz="2100">
                <a:solidFill>
                  <a:schemeClr val="lt1"/>
                </a:solidFill>
                <a:latin typeface="Montserrat"/>
                <a:ea typeface="Montserrat"/>
                <a:cs typeface="Montserrat"/>
                <a:sym typeface="Montserrat"/>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pic>
        <p:nvPicPr>
          <p:cNvPr id="312" name="Google Shape;312;p43" title="Électrisez vos cours-02.png"/>
          <p:cNvPicPr preferRelativeResize="0"/>
          <p:nvPr/>
        </p:nvPicPr>
        <p:blipFill rotWithShape="1">
          <a:blip r:embed="rId2">
            <a:alphaModFix/>
          </a:blip>
          <a:srcRect b="0" l="0" r="0" t="0"/>
          <a:stretch/>
        </p:blipFill>
        <p:spPr>
          <a:xfrm>
            <a:off x="591650" y="3887200"/>
            <a:ext cx="1332394" cy="896401"/>
          </a:xfrm>
          <a:prstGeom prst="rect">
            <a:avLst/>
          </a:prstGeom>
          <a:noFill/>
          <a:ln>
            <a:noFill/>
          </a:ln>
        </p:spPr>
      </p:pic>
      <p:pic>
        <p:nvPicPr>
          <p:cNvPr id="313" name="Google Shape;313;p43" title="Électrisez vos cours-02.png"/>
          <p:cNvPicPr preferRelativeResize="0"/>
          <p:nvPr/>
        </p:nvPicPr>
        <p:blipFill rotWithShape="1">
          <a:blip r:embed="rId2">
            <a:alphaModFix/>
          </a:blip>
          <a:srcRect b="0" l="0" r="28387" t="0"/>
          <a:stretch/>
        </p:blipFill>
        <p:spPr>
          <a:xfrm>
            <a:off x="8189850" y="91300"/>
            <a:ext cx="954150" cy="896401"/>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20_1">
    <p:spTree>
      <p:nvGrpSpPr>
        <p:cNvPr id="314" name="Shape 314"/>
        <p:cNvGrpSpPr/>
        <p:nvPr/>
      </p:nvGrpSpPr>
      <p:grpSpPr>
        <a:xfrm>
          <a:off x="0" y="0"/>
          <a:ext cx="0" cy="0"/>
          <a:chOff x="0" y="0"/>
          <a:chExt cx="0" cy="0"/>
        </a:xfrm>
      </p:grpSpPr>
      <p:sp>
        <p:nvSpPr>
          <p:cNvPr id="315" name="Google Shape;315;p44"/>
          <p:cNvSpPr txBox="1"/>
          <p:nvPr>
            <p:ph type="title"/>
          </p:nvPr>
        </p:nvSpPr>
        <p:spPr>
          <a:xfrm>
            <a:off x="713225" y="539500"/>
            <a:ext cx="7717500" cy="576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2"/>
              </a:buClr>
              <a:buSzPts val="3200"/>
              <a:buNone/>
              <a:defRPr b="1">
                <a:latin typeface="Montserrat"/>
                <a:ea typeface="Montserrat"/>
                <a:cs typeface="Montserrat"/>
                <a:sym typeface="Montserrat"/>
              </a:defRPr>
            </a:lvl1pPr>
            <a:lvl2pPr lvl="1">
              <a:lnSpc>
                <a:spcPct val="100000"/>
              </a:lnSpc>
              <a:spcBef>
                <a:spcPts val="0"/>
              </a:spcBef>
              <a:spcAft>
                <a:spcPts val="0"/>
              </a:spcAft>
              <a:buClr>
                <a:schemeClr val="lt2"/>
              </a:buClr>
              <a:buSzPts val="2800"/>
              <a:buNone/>
              <a:defRPr>
                <a:solidFill>
                  <a:schemeClr val="lt2"/>
                </a:solidFill>
              </a:defRPr>
            </a:lvl2pPr>
            <a:lvl3pPr lvl="2">
              <a:lnSpc>
                <a:spcPct val="100000"/>
              </a:lnSpc>
              <a:spcBef>
                <a:spcPts val="0"/>
              </a:spcBef>
              <a:spcAft>
                <a:spcPts val="0"/>
              </a:spcAft>
              <a:buClr>
                <a:schemeClr val="lt2"/>
              </a:buClr>
              <a:buSzPts val="2800"/>
              <a:buNone/>
              <a:defRPr>
                <a:solidFill>
                  <a:schemeClr val="lt2"/>
                </a:solidFill>
              </a:defRPr>
            </a:lvl3pPr>
            <a:lvl4pPr lvl="3">
              <a:lnSpc>
                <a:spcPct val="100000"/>
              </a:lnSpc>
              <a:spcBef>
                <a:spcPts val="0"/>
              </a:spcBef>
              <a:spcAft>
                <a:spcPts val="0"/>
              </a:spcAft>
              <a:buClr>
                <a:schemeClr val="lt2"/>
              </a:buClr>
              <a:buSzPts val="2800"/>
              <a:buNone/>
              <a:defRPr>
                <a:solidFill>
                  <a:schemeClr val="lt2"/>
                </a:solidFill>
              </a:defRPr>
            </a:lvl4pPr>
            <a:lvl5pPr lvl="4">
              <a:lnSpc>
                <a:spcPct val="100000"/>
              </a:lnSpc>
              <a:spcBef>
                <a:spcPts val="0"/>
              </a:spcBef>
              <a:spcAft>
                <a:spcPts val="0"/>
              </a:spcAft>
              <a:buClr>
                <a:schemeClr val="lt2"/>
              </a:buClr>
              <a:buSzPts val="2800"/>
              <a:buNone/>
              <a:defRPr>
                <a:solidFill>
                  <a:schemeClr val="lt2"/>
                </a:solidFill>
              </a:defRPr>
            </a:lvl5pPr>
            <a:lvl6pPr lvl="5">
              <a:lnSpc>
                <a:spcPct val="100000"/>
              </a:lnSpc>
              <a:spcBef>
                <a:spcPts val="0"/>
              </a:spcBef>
              <a:spcAft>
                <a:spcPts val="0"/>
              </a:spcAft>
              <a:buClr>
                <a:schemeClr val="lt2"/>
              </a:buClr>
              <a:buSzPts val="2800"/>
              <a:buNone/>
              <a:defRPr>
                <a:solidFill>
                  <a:schemeClr val="lt2"/>
                </a:solidFill>
              </a:defRPr>
            </a:lvl6pPr>
            <a:lvl7pPr lvl="6">
              <a:lnSpc>
                <a:spcPct val="100000"/>
              </a:lnSpc>
              <a:spcBef>
                <a:spcPts val="0"/>
              </a:spcBef>
              <a:spcAft>
                <a:spcPts val="0"/>
              </a:spcAft>
              <a:buClr>
                <a:schemeClr val="lt2"/>
              </a:buClr>
              <a:buSzPts val="2800"/>
              <a:buNone/>
              <a:defRPr>
                <a:solidFill>
                  <a:schemeClr val="lt2"/>
                </a:solidFill>
              </a:defRPr>
            </a:lvl7pPr>
            <a:lvl8pPr lvl="7">
              <a:lnSpc>
                <a:spcPct val="100000"/>
              </a:lnSpc>
              <a:spcBef>
                <a:spcPts val="0"/>
              </a:spcBef>
              <a:spcAft>
                <a:spcPts val="0"/>
              </a:spcAft>
              <a:buClr>
                <a:schemeClr val="lt2"/>
              </a:buClr>
              <a:buSzPts val="2800"/>
              <a:buNone/>
              <a:defRPr>
                <a:solidFill>
                  <a:schemeClr val="lt2"/>
                </a:solidFill>
              </a:defRPr>
            </a:lvl8pPr>
            <a:lvl9pPr lvl="8">
              <a:lnSpc>
                <a:spcPct val="100000"/>
              </a:lnSpc>
              <a:spcBef>
                <a:spcPts val="0"/>
              </a:spcBef>
              <a:spcAft>
                <a:spcPts val="0"/>
              </a:spcAft>
              <a:buClr>
                <a:schemeClr val="lt2"/>
              </a:buClr>
              <a:buSzPts val="2800"/>
              <a:buNone/>
              <a:defRPr>
                <a:solidFill>
                  <a:schemeClr val="lt2"/>
                </a:solidFill>
              </a:defRPr>
            </a:lvl9pPr>
          </a:lstStyle>
          <a:p/>
        </p:txBody>
      </p:sp>
      <p:sp>
        <p:nvSpPr>
          <p:cNvPr id="316" name="Google Shape;316;p44"/>
          <p:cNvSpPr txBox="1"/>
          <p:nvPr>
            <p:ph idx="1" type="body"/>
          </p:nvPr>
        </p:nvSpPr>
        <p:spPr>
          <a:xfrm>
            <a:off x="706375" y="1188650"/>
            <a:ext cx="7717500" cy="2294700"/>
          </a:xfrm>
          <a:prstGeom prst="rect">
            <a:avLst/>
          </a:prstGeom>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i="0" sz="1400"/>
            </a:lvl1pPr>
            <a:lvl2pPr indent="-317500" lvl="1" marL="914400">
              <a:lnSpc>
                <a:spcPct val="100000"/>
              </a:lnSpc>
              <a:spcBef>
                <a:spcPts val="0"/>
              </a:spcBef>
              <a:spcAft>
                <a:spcPts val="0"/>
              </a:spcAft>
              <a:buSzPts val="1400"/>
              <a:buChar char="○"/>
              <a:defRPr sz="1200"/>
            </a:lvl2pPr>
            <a:lvl3pPr indent="-317500" lvl="2" marL="1371600">
              <a:lnSpc>
                <a:spcPct val="100000"/>
              </a:lnSpc>
              <a:spcBef>
                <a:spcPts val="0"/>
              </a:spcBef>
              <a:spcAft>
                <a:spcPts val="0"/>
              </a:spcAft>
              <a:buSzPts val="1400"/>
              <a:buChar char="■"/>
              <a:defRPr sz="1200"/>
            </a:lvl3pPr>
            <a:lvl4pPr indent="-317500" lvl="3" marL="1828800">
              <a:lnSpc>
                <a:spcPct val="100000"/>
              </a:lnSpc>
              <a:spcBef>
                <a:spcPts val="0"/>
              </a:spcBef>
              <a:spcAft>
                <a:spcPts val="0"/>
              </a:spcAft>
              <a:buSzPts val="1400"/>
              <a:buChar char="●"/>
              <a:defRPr sz="1200"/>
            </a:lvl4pPr>
            <a:lvl5pPr indent="-317500" lvl="4" marL="2286000">
              <a:lnSpc>
                <a:spcPct val="100000"/>
              </a:lnSpc>
              <a:spcBef>
                <a:spcPts val="0"/>
              </a:spcBef>
              <a:spcAft>
                <a:spcPts val="0"/>
              </a:spcAft>
              <a:buSzPts val="1400"/>
              <a:buChar char="○"/>
              <a:defRPr sz="1200"/>
            </a:lvl5pPr>
            <a:lvl6pPr indent="-317500" lvl="5" marL="2743200">
              <a:lnSpc>
                <a:spcPct val="100000"/>
              </a:lnSpc>
              <a:spcBef>
                <a:spcPts val="0"/>
              </a:spcBef>
              <a:spcAft>
                <a:spcPts val="0"/>
              </a:spcAft>
              <a:buSzPts val="1400"/>
              <a:buChar char="■"/>
              <a:defRPr sz="1200"/>
            </a:lvl6pPr>
            <a:lvl7pPr indent="-317500" lvl="6" marL="3200400">
              <a:lnSpc>
                <a:spcPct val="100000"/>
              </a:lnSpc>
              <a:spcBef>
                <a:spcPts val="0"/>
              </a:spcBef>
              <a:spcAft>
                <a:spcPts val="0"/>
              </a:spcAft>
              <a:buSzPts val="1400"/>
              <a:buChar char="●"/>
              <a:defRPr sz="1200"/>
            </a:lvl7pPr>
            <a:lvl8pPr indent="-317500" lvl="7" marL="3657600">
              <a:lnSpc>
                <a:spcPct val="100000"/>
              </a:lnSpc>
              <a:spcBef>
                <a:spcPts val="0"/>
              </a:spcBef>
              <a:spcAft>
                <a:spcPts val="0"/>
              </a:spcAft>
              <a:buSzPts val="1400"/>
              <a:buChar char="○"/>
              <a:defRPr sz="1200"/>
            </a:lvl8pPr>
            <a:lvl9pPr indent="-317500" lvl="8" marL="4114800">
              <a:lnSpc>
                <a:spcPct val="100000"/>
              </a:lnSpc>
              <a:spcBef>
                <a:spcPts val="0"/>
              </a:spcBef>
              <a:spcAft>
                <a:spcPts val="0"/>
              </a:spcAft>
              <a:buSzPts val="1400"/>
              <a:buChar char="■"/>
              <a:defRPr sz="1200"/>
            </a:lvl9pPr>
          </a:lstStyle>
          <a:p/>
        </p:txBody>
      </p:sp>
      <p:sp>
        <p:nvSpPr>
          <p:cNvPr id="317" name="Google Shape;317;p44"/>
          <p:cNvSpPr/>
          <p:nvPr/>
        </p:nvSpPr>
        <p:spPr>
          <a:xfrm flipH="1">
            <a:off x="116069" y="4728025"/>
            <a:ext cx="1059228" cy="250998"/>
          </a:xfrm>
          <a:custGeom>
            <a:rect b="b" l="l" r="r" t="t"/>
            <a:pathLst>
              <a:path extrusionOk="0" h="7248" w="30587">
                <a:moveTo>
                  <a:pt x="15926" y="0"/>
                </a:moveTo>
                <a:cubicBezTo>
                  <a:pt x="13961" y="0"/>
                  <a:pt x="12266" y="6080"/>
                  <a:pt x="12266" y="6080"/>
                </a:cubicBezTo>
                <a:cubicBezTo>
                  <a:pt x="12266" y="6080"/>
                  <a:pt x="12617" y="3734"/>
                  <a:pt x="10866" y="3624"/>
                </a:cubicBezTo>
                <a:cubicBezTo>
                  <a:pt x="10828" y="3621"/>
                  <a:pt x="10789" y="3620"/>
                  <a:pt x="10751" y="3620"/>
                </a:cubicBezTo>
                <a:cubicBezTo>
                  <a:pt x="9060" y="3620"/>
                  <a:pt x="7833" y="5963"/>
                  <a:pt x="7833" y="5963"/>
                </a:cubicBezTo>
                <a:lnTo>
                  <a:pt x="1" y="7248"/>
                </a:lnTo>
                <a:lnTo>
                  <a:pt x="30587" y="7248"/>
                </a:lnTo>
                <a:cubicBezTo>
                  <a:pt x="30587" y="7248"/>
                  <a:pt x="23118" y="6780"/>
                  <a:pt x="22652" y="6080"/>
                </a:cubicBezTo>
                <a:cubicBezTo>
                  <a:pt x="22185" y="5381"/>
                  <a:pt x="21404" y="2579"/>
                  <a:pt x="19519" y="2346"/>
                </a:cubicBezTo>
                <a:cubicBezTo>
                  <a:pt x="19441" y="2336"/>
                  <a:pt x="19365" y="2332"/>
                  <a:pt x="19291" y="2332"/>
                </a:cubicBezTo>
                <a:cubicBezTo>
                  <a:pt x="18256" y="2332"/>
                  <a:pt x="17651" y="3241"/>
                  <a:pt x="17336" y="3955"/>
                </a:cubicBezTo>
                <a:lnTo>
                  <a:pt x="17336" y="3955"/>
                </a:lnTo>
                <a:cubicBezTo>
                  <a:pt x="17642" y="2843"/>
                  <a:pt x="17903" y="933"/>
                  <a:pt x="16414" y="130"/>
                </a:cubicBezTo>
                <a:cubicBezTo>
                  <a:pt x="16250" y="41"/>
                  <a:pt x="16087" y="0"/>
                  <a:pt x="159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44"/>
          <p:cNvSpPr/>
          <p:nvPr/>
        </p:nvSpPr>
        <p:spPr>
          <a:xfrm flipH="1">
            <a:off x="7988319" y="115325"/>
            <a:ext cx="1059228" cy="250998"/>
          </a:xfrm>
          <a:custGeom>
            <a:rect b="b" l="l" r="r" t="t"/>
            <a:pathLst>
              <a:path extrusionOk="0" h="7248" w="30587">
                <a:moveTo>
                  <a:pt x="15926" y="0"/>
                </a:moveTo>
                <a:cubicBezTo>
                  <a:pt x="13961" y="0"/>
                  <a:pt x="12266" y="6080"/>
                  <a:pt x="12266" y="6080"/>
                </a:cubicBezTo>
                <a:cubicBezTo>
                  <a:pt x="12266" y="6080"/>
                  <a:pt x="12617" y="3734"/>
                  <a:pt x="10866" y="3624"/>
                </a:cubicBezTo>
                <a:cubicBezTo>
                  <a:pt x="10828" y="3621"/>
                  <a:pt x="10789" y="3620"/>
                  <a:pt x="10751" y="3620"/>
                </a:cubicBezTo>
                <a:cubicBezTo>
                  <a:pt x="9060" y="3620"/>
                  <a:pt x="7833" y="5963"/>
                  <a:pt x="7833" y="5963"/>
                </a:cubicBezTo>
                <a:lnTo>
                  <a:pt x="1" y="7248"/>
                </a:lnTo>
                <a:lnTo>
                  <a:pt x="30587" y="7248"/>
                </a:lnTo>
                <a:cubicBezTo>
                  <a:pt x="30587" y="7248"/>
                  <a:pt x="23118" y="6780"/>
                  <a:pt x="22652" y="6080"/>
                </a:cubicBezTo>
                <a:cubicBezTo>
                  <a:pt x="22185" y="5381"/>
                  <a:pt x="21404" y="2579"/>
                  <a:pt x="19519" y="2346"/>
                </a:cubicBezTo>
                <a:cubicBezTo>
                  <a:pt x="19441" y="2336"/>
                  <a:pt x="19365" y="2332"/>
                  <a:pt x="19291" y="2332"/>
                </a:cubicBezTo>
                <a:cubicBezTo>
                  <a:pt x="18256" y="2332"/>
                  <a:pt x="17651" y="3241"/>
                  <a:pt x="17336" y="3955"/>
                </a:cubicBezTo>
                <a:lnTo>
                  <a:pt x="17336" y="3955"/>
                </a:lnTo>
                <a:cubicBezTo>
                  <a:pt x="17642" y="2843"/>
                  <a:pt x="17903" y="933"/>
                  <a:pt x="16414" y="130"/>
                </a:cubicBezTo>
                <a:cubicBezTo>
                  <a:pt x="16250" y="41"/>
                  <a:pt x="16087" y="0"/>
                  <a:pt x="159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44"/>
          <p:cNvSpPr/>
          <p:nvPr/>
        </p:nvSpPr>
        <p:spPr>
          <a:xfrm rot="10800000">
            <a:off x="-293408" y="115323"/>
            <a:ext cx="2198458" cy="48380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44"/>
          <p:cNvSpPr/>
          <p:nvPr/>
        </p:nvSpPr>
        <p:spPr>
          <a:xfrm flipH="1" rot="-5400000">
            <a:off x="1689471" y="536463"/>
            <a:ext cx="65700" cy="2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21" name="Google Shape;321;p44"/>
          <p:cNvSpPr/>
          <p:nvPr/>
        </p:nvSpPr>
        <p:spPr>
          <a:xfrm flipH="1" rot="-5400000">
            <a:off x="1812581" y="536463"/>
            <a:ext cx="65700" cy="2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22" name="Google Shape;322;p44"/>
          <p:cNvSpPr/>
          <p:nvPr/>
        </p:nvSpPr>
        <p:spPr>
          <a:xfrm>
            <a:off x="7751067" y="4495210"/>
            <a:ext cx="2198458" cy="48380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44"/>
          <p:cNvSpPr/>
          <p:nvPr/>
        </p:nvSpPr>
        <p:spPr>
          <a:xfrm flipH="1" rot="5400000">
            <a:off x="7900946" y="4528472"/>
            <a:ext cx="65700" cy="2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24" name="Google Shape;324;p44"/>
          <p:cNvSpPr/>
          <p:nvPr/>
        </p:nvSpPr>
        <p:spPr>
          <a:xfrm flipH="1" rot="5400000">
            <a:off x="7777835" y="4528472"/>
            <a:ext cx="65700" cy="2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pic>
        <p:nvPicPr>
          <p:cNvPr id="325" name="Google Shape;325;p44" title="Électrisez vos cours-02.png"/>
          <p:cNvPicPr preferRelativeResize="0"/>
          <p:nvPr/>
        </p:nvPicPr>
        <p:blipFill rotWithShape="1">
          <a:blip r:embed="rId2">
            <a:alphaModFix/>
          </a:blip>
          <a:srcRect b="0" l="0" r="0" t="0"/>
          <a:stretch/>
        </p:blipFill>
        <p:spPr>
          <a:xfrm>
            <a:off x="591650" y="3887200"/>
            <a:ext cx="1332394" cy="896401"/>
          </a:xfrm>
          <a:prstGeom prst="rect">
            <a:avLst/>
          </a:prstGeom>
          <a:noFill/>
          <a:ln>
            <a:noFill/>
          </a:ln>
        </p:spPr>
      </p:pic>
      <p:pic>
        <p:nvPicPr>
          <p:cNvPr id="326" name="Google Shape;326;p44" title="Électrisez vos cours-02.png"/>
          <p:cNvPicPr preferRelativeResize="0"/>
          <p:nvPr/>
        </p:nvPicPr>
        <p:blipFill rotWithShape="1">
          <a:blip r:embed="rId2">
            <a:alphaModFix/>
          </a:blip>
          <a:srcRect b="0" l="0" r="28387" t="0"/>
          <a:stretch/>
        </p:blipFill>
        <p:spPr>
          <a:xfrm>
            <a:off x="8189850" y="91300"/>
            <a:ext cx="954150" cy="896401"/>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20_1_1">
    <p:spTree>
      <p:nvGrpSpPr>
        <p:cNvPr id="327" name="Shape 327"/>
        <p:cNvGrpSpPr/>
        <p:nvPr/>
      </p:nvGrpSpPr>
      <p:grpSpPr>
        <a:xfrm>
          <a:off x="0" y="0"/>
          <a:ext cx="0" cy="0"/>
          <a:chOff x="0" y="0"/>
          <a:chExt cx="0" cy="0"/>
        </a:xfrm>
      </p:grpSpPr>
      <p:sp>
        <p:nvSpPr>
          <p:cNvPr id="328" name="Google Shape;328;p45"/>
          <p:cNvSpPr txBox="1"/>
          <p:nvPr>
            <p:ph type="title"/>
          </p:nvPr>
        </p:nvSpPr>
        <p:spPr>
          <a:xfrm>
            <a:off x="1425575" y="3551717"/>
            <a:ext cx="6292800" cy="1006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2"/>
              </a:buClr>
              <a:buSzPts val="3200"/>
              <a:buNone/>
              <a:defRPr b="1">
                <a:latin typeface="Montserrat"/>
                <a:ea typeface="Montserrat"/>
                <a:cs typeface="Montserrat"/>
                <a:sym typeface="Montserrat"/>
              </a:defRPr>
            </a:lvl1pPr>
            <a:lvl2pPr lvl="1">
              <a:lnSpc>
                <a:spcPct val="100000"/>
              </a:lnSpc>
              <a:spcBef>
                <a:spcPts val="0"/>
              </a:spcBef>
              <a:spcAft>
                <a:spcPts val="0"/>
              </a:spcAft>
              <a:buClr>
                <a:schemeClr val="lt2"/>
              </a:buClr>
              <a:buSzPts val="2800"/>
              <a:buNone/>
              <a:defRPr>
                <a:solidFill>
                  <a:schemeClr val="lt2"/>
                </a:solidFill>
              </a:defRPr>
            </a:lvl2pPr>
            <a:lvl3pPr lvl="2">
              <a:lnSpc>
                <a:spcPct val="100000"/>
              </a:lnSpc>
              <a:spcBef>
                <a:spcPts val="0"/>
              </a:spcBef>
              <a:spcAft>
                <a:spcPts val="0"/>
              </a:spcAft>
              <a:buClr>
                <a:schemeClr val="lt2"/>
              </a:buClr>
              <a:buSzPts val="2800"/>
              <a:buNone/>
              <a:defRPr>
                <a:solidFill>
                  <a:schemeClr val="lt2"/>
                </a:solidFill>
              </a:defRPr>
            </a:lvl3pPr>
            <a:lvl4pPr lvl="3">
              <a:lnSpc>
                <a:spcPct val="100000"/>
              </a:lnSpc>
              <a:spcBef>
                <a:spcPts val="0"/>
              </a:spcBef>
              <a:spcAft>
                <a:spcPts val="0"/>
              </a:spcAft>
              <a:buClr>
                <a:schemeClr val="lt2"/>
              </a:buClr>
              <a:buSzPts val="2800"/>
              <a:buNone/>
              <a:defRPr>
                <a:solidFill>
                  <a:schemeClr val="lt2"/>
                </a:solidFill>
              </a:defRPr>
            </a:lvl4pPr>
            <a:lvl5pPr lvl="4">
              <a:lnSpc>
                <a:spcPct val="100000"/>
              </a:lnSpc>
              <a:spcBef>
                <a:spcPts val="0"/>
              </a:spcBef>
              <a:spcAft>
                <a:spcPts val="0"/>
              </a:spcAft>
              <a:buClr>
                <a:schemeClr val="lt2"/>
              </a:buClr>
              <a:buSzPts val="2800"/>
              <a:buNone/>
              <a:defRPr>
                <a:solidFill>
                  <a:schemeClr val="lt2"/>
                </a:solidFill>
              </a:defRPr>
            </a:lvl5pPr>
            <a:lvl6pPr lvl="5">
              <a:lnSpc>
                <a:spcPct val="100000"/>
              </a:lnSpc>
              <a:spcBef>
                <a:spcPts val="0"/>
              </a:spcBef>
              <a:spcAft>
                <a:spcPts val="0"/>
              </a:spcAft>
              <a:buClr>
                <a:schemeClr val="lt2"/>
              </a:buClr>
              <a:buSzPts val="2800"/>
              <a:buNone/>
              <a:defRPr>
                <a:solidFill>
                  <a:schemeClr val="lt2"/>
                </a:solidFill>
              </a:defRPr>
            </a:lvl6pPr>
            <a:lvl7pPr lvl="6">
              <a:lnSpc>
                <a:spcPct val="100000"/>
              </a:lnSpc>
              <a:spcBef>
                <a:spcPts val="0"/>
              </a:spcBef>
              <a:spcAft>
                <a:spcPts val="0"/>
              </a:spcAft>
              <a:buClr>
                <a:schemeClr val="lt2"/>
              </a:buClr>
              <a:buSzPts val="2800"/>
              <a:buNone/>
              <a:defRPr>
                <a:solidFill>
                  <a:schemeClr val="lt2"/>
                </a:solidFill>
              </a:defRPr>
            </a:lvl7pPr>
            <a:lvl8pPr lvl="7">
              <a:lnSpc>
                <a:spcPct val="100000"/>
              </a:lnSpc>
              <a:spcBef>
                <a:spcPts val="0"/>
              </a:spcBef>
              <a:spcAft>
                <a:spcPts val="0"/>
              </a:spcAft>
              <a:buClr>
                <a:schemeClr val="lt2"/>
              </a:buClr>
              <a:buSzPts val="2800"/>
              <a:buNone/>
              <a:defRPr>
                <a:solidFill>
                  <a:schemeClr val="lt2"/>
                </a:solidFill>
              </a:defRPr>
            </a:lvl8pPr>
            <a:lvl9pPr lvl="8">
              <a:lnSpc>
                <a:spcPct val="100000"/>
              </a:lnSpc>
              <a:spcBef>
                <a:spcPts val="0"/>
              </a:spcBef>
              <a:spcAft>
                <a:spcPts val="0"/>
              </a:spcAft>
              <a:buClr>
                <a:schemeClr val="lt2"/>
              </a:buClr>
              <a:buSzPts val="2800"/>
              <a:buNone/>
              <a:defRPr>
                <a:solidFill>
                  <a:schemeClr val="lt2"/>
                </a:solidFill>
              </a:defRPr>
            </a:lvl9pPr>
          </a:lstStyle>
          <a:p/>
        </p:txBody>
      </p:sp>
      <p:sp>
        <p:nvSpPr>
          <p:cNvPr id="329" name="Google Shape;329;p45"/>
          <p:cNvSpPr txBox="1"/>
          <p:nvPr>
            <p:ph idx="1" type="subTitle"/>
          </p:nvPr>
        </p:nvSpPr>
        <p:spPr>
          <a:xfrm>
            <a:off x="712175" y="1241950"/>
            <a:ext cx="2983500" cy="11427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330" name="Google Shape;330;p45"/>
          <p:cNvGrpSpPr/>
          <p:nvPr/>
        </p:nvGrpSpPr>
        <p:grpSpPr>
          <a:xfrm flipH="1">
            <a:off x="6539558" y="-316624"/>
            <a:ext cx="2871899" cy="1359975"/>
            <a:chOff x="-496826" y="-160208"/>
            <a:chExt cx="4577461" cy="2167636"/>
          </a:xfrm>
        </p:grpSpPr>
        <p:sp>
          <p:nvSpPr>
            <p:cNvPr id="331" name="Google Shape;331;p45"/>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332" name="Google Shape;332;p45"/>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grpSp>
        <p:nvGrpSpPr>
          <p:cNvPr id="333" name="Google Shape;333;p45"/>
          <p:cNvGrpSpPr/>
          <p:nvPr/>
        </p:nvGrpSpPr>
        <p:grpSpPr>
          <a:xfrm flipH="1" rot="10800000">
            <a:off x="-290542" y="3937738"/>
            <a:ext cx="2871899" cy="1359975"/>
            <a:chOff x="-496826" y="-160208"/>
            <a:chExt cx="4577461" cy="2167636"/>
          </a:xfrm>
        </p:grpSpPr>
        <p:sp>
          <p:nvSpPr>
            <p:cNvPr id="334" name="Google Shape;334;p45"/>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335" name="Google Shape;335;p45"/>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20_1_1_1">
    <p:spTree>
      <p:nvGrpSpPr>
        <p:cNvPr id="336" name="Shape 336"/>
        <p:cNvGrpSpPr/>
        <p:nvPr/>
      </p:nvGrpSpPr>
      <p:grpSpPr>
        <a:xfrm>
          <a:off x="0" y="0"/>
          <a:ext cx="0" cy="0"/>
          <a:chOff x="0" y="0"/>
          <a:chExt cx="0" cy="0"/>
        </a:xfrm>
      </p:grpSpPr>
      <p:sp>
        <p:nvSpPr>
          <p:cNvPr id="337" name="Google Shape;337;p46"/>
          <p:cNvSpPr txBox="1"/>
          <p:nvPr>
            <p:ph idx="1" type="subTitle"/>
          </p:nvPr>
        </p:nvSpPr>
        <p:spPr>
          <a:xfrm>
            <a:off x="713225" y="2695275"/>
            <a:ext cx="2573700" cy="1033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38" name="Google Shape;338;p46"/>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20_1_1_1_1">
    <p:spTree>
      <p:nvGrpSpPr>
        <p:cNvPr id="339" name="Shape 339"/>
        <p:cNvGrpSpPr/>
        <p:nvPr/>
      </p:nvGrpSpPr>
      <p:grpSpPr>
        <a:xfrm>
          <a:off x="0" y="0"/>
          <a:ext cx="0" cy="0"/>
          <a:chOff x="0" y="0"/>
          <a:chExt cx="0" cy="0"/>
        </a:xfrm>
      </p:grpSpPr>
      <p:sp>
        <p:nvSpPr>
          <p:cNvPr id="340" name="Google Shape;340;p47"/>
          <p:cNvSpPr txBox="1"/>
          <p:nvPr>
            <p:ph idx="1" type="subTitle"/>
          </p:nvPr>
        </p:nvSpPr>
        <p:spPr>
          <a:xfrm>
            <a:off x="5753575" y="2720613"/>
            <a:ext cx="2677200" cy="1033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41" name="Google Shape;341;p47"/>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20_1_1_1_1_1">
    <p:spTree>
      <p:nvGrpSpPr>
        <p:cNvPr id="342" name="Shape 342"/>
        <p:cNvGrpSpPr/>
        <p:nvPr/>
      </p:nvGrpSpPr>
      <p:grpSpPr>
        <a:xfrm>
          <a:off x="0" y="0"/>
          <a:ext cx="0" cy="0"/>
          <a:chOff x="0" y="0"/>
          <a:chExt cx="0" cy="0"/>
        </a:xfrm>
      </p:grpSpPr>
      <p:sp>
        <p:nvSpPr>
          <p:cNvPr id="343" name="Google Shape;343;p48"/>
          <p:cNvSpPr txBox="1"/>
          <p:nvPr>
            <p:ph idx="1" type="subTitle"/>
          </p:nvPr>
        </p:nvSpPr>
        <p:spPr>
          <a:xfrm>
            <a:off x="4572000" y="1428175"/>
            <a:ext cx="3858600" cy="1033500"/>
          </a:xfrm>
          <a:prstGeom prst="rect">
            <a:avLst/>
          </a:prstGeom>
        </p:spPr>
        <p:txBody>
          <a:bodyPr anchorCtr="0" anchor="t" bIns="91425" lIns="91425" spcFirstLastPara="1" rIns="91425" wrap="square" tIns="91425">
            <a:noAutofit/>
          </a:bodyPr>
          <a:lstStyle>
            <a:lvl1pPr lvl="0" algn="r">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44" name="Google Shape;344;p48"/>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0">
    <p:spTree>
      <p:nvGrpSpPr>
        <p:cNvPr id="345" name="Shape 345"/>
        <p:cNvGrpSpPr/>
        <p:nvPr/>
      </p:nvGrpSpPr>
      <p:grpSpPr>
        <a:xfrm>
          <a:off x="0" y="0"/>
          <a:ext cx="0" cy="0"/>
          <a:chOff x="0" y="0"/>
          <a:chExt cx="0" cy="0"/>
        </a:xfrm>
      </p:grpSpPr>
      <p:sp>
        <p:nvSpPr>
          <p:cNvPr id="346" name="Google Shape;346;p49"/>
          <p:cNvSpPr txBox="1"/>
          <p:nvPr>
            <p:ph type="ctrTitle"/>
          </p:nvPr>
        </p:nvSpPr>
        <p:spPr>
          <a:xfrm>
            <a:off x="2623350" y="961093"/>
            <a:ext cx="3897300" cy="873000"/>
          </a:xfrm>
          <a:prstGeom prst="rect">
            <a:avLst/>
          </a:prstGeom>
        </p:spPr>
        <p:txBody>
          <a:bodyPr anchorCtr="0" anchor="t" bIns="91425" lIns="0" spcFirstLastPara="1" rIns="91425" wrap="square" tIns="91425">
            <a:noAutofit/>
          </a:bodyPr>
          <a:lstStyle>
            <a:lvl1pPr lvl="0" algn="ctr">
              <a:spcBef>
                <a:spcPts val="0"/>
              </a:spcBef>
              <a:spcAft>
                <a:spcPts val="0"/>
              </a:spcAft>
              <a:buSzPts val="3200"/>
              <a:buNone/>
              <a:defRPr sz="55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p:txBody>
      </p:sp>
      <p:sp>
        <p:nvSpPr>
          <p:cNvPr id="347" name="Google Shape;347;p49"/>
          <p:cNvSpPr txBox="1"/>
          <p:nvPr/>
        </p:nvSpPr>
        <p:spPr>
          <a:xfrm>
            <a:off x="1654675" y="4167375"/>
            <a:ext cx="5834700" cy="45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100">
                <a:solidFill>
                  <a:schemeClr val="dk1"/>
                </a:solidFill>
                <a:latin typeface="Nanum Gothic"/>
                <a:ea typeface="Nanum Gothic"/>
                <a:cs typeface="Nanum Gothic"/>
                <a:sym typeface="Nanum Gothic"/>
              </a:rPr>
              <a:t>CREDITS: This presentation template was created by </a:t>
            </a:r>
            <a:r>
              <a:rPr b="1" lang="fr-CA" sz="1100">
                <a:solidFill>
                  <a:schemeClr val="dk1"/>
                </a:solidFill>
                <a:uFill>
                  <a:noFill/>
                </a:uFill>
                <a:latin typeface="Nanum Gothic"/>
                <a:ea typeface="Nanum Gothic"/>
                <a:cs typeface="Nanum Gothic"/>
                <a:sym typeface="Nanum Gothic"/>
                <a:hlinkClick r:id="rId2">
                  <a:extLst>
                    <a:ext uri="{A12FA001-AC4F-418D-AE19-62706E023703}">
                      <ahyp:hlinkClr val="tx"/>
                    </a:ext>
                  </a:extLst>
                </a:hlinkClick>
              </a:rPr>
              <a:t>Slidesgo</a:t>
            </a:r>
            <a:r>
              <a:rPr lang="fr-CA" sz="1100">
                <a:solidFill>
                  <a:schemeClr val="dk1"/>
                </a:solidFill>
                <a:latin typeface="Nanum Gothic"/>
                <a:ea typeface="Nanum Gothic"/>
                <a:cs typeface="Nanum Gothic"/>
                <a:sym typeface="Nanum Gothic"/>
              </a:rPr>
              <a:t>, and includes icons by</a:t>
            </a:r>
            <a:r>
              <a:rPr lang="fr-CA" sz="1100">
                <a:solidFill>
                  <a:schemeClr val="dk1"/>
                </a:solidFill>
                <a:uFill>
                  <a:noFill/>
                </a:uFill>
                <a:latin typeface="Nanum Gothic"/>
                <a:ea typeface="Nanum Gothic"/>
                <a:cs typeface="Nanum Gothic"/>
                <a:sym typeface="Nanum Gothic"/>
                <a:hlinkClick r:id="rId3">
                  <a:extLst>
                    <a:ext uri="{A12FA001-AC4F-418D-AE19-62706E023703}">
                      <ahyp:hlinkClr val="tx"/>
                    </a:ext>
                  </a:extLst>
                </a:hlinkClick>
              </a:rPr>
              <a:t> </a:t>
            </a:r>
            <a:r>
              <a:rPr b="1" lang="fr-CA" sz="1100">
                <a:solidFill>
                  <a:schemeClr val="dk1"/>
                </a:solidFill>
                <a:uFill>
                  <a:noFill/>
                </a:uFill>
                <a:latin typeface="Nanum Gothic"/>
                <a:ea typeface="Nanum Gothic"/>
                <a:cs typeface="Nanum Gothic"/>
                <a:sym typeface="Nanum Gothic"/>
                <a:hlinkClick r:id="rId4">
                  <a:extLst>
                    <a:ext uri="{A12FA001-AC4F-418D-AE19-62706E023703}">
                      <ahyp:hlinkClr val="tx"/>
                    </a:ext>
                  </a:extLst>
                </a:hlinkClick>
              </a:rPr>
              <a:t>Flaticon</a:t>
            </a:r>
            <a:r>
              <a:rPr lang="fr-CA" sz="1100">
                <a:solidFill>
                  <a:schemeClr val="dk1"/>
                </a:solidFill>
                <a:latin typeface="Nanum Gothic"/>
                <a:ea typeface="Nanum Gothic"/>
                <a:cs typeface="Nanum Gothic"/>
                <a:sym typeface="Nanum Gothic"/>
              </a:rPr>
              <a:t> and infographics &amp; images by</a:t>
            </a:r>
            <a:r>
              <a:rPr b="1" lang="fr-CA" sz="1100">
                <a:solidFill>
                  <a:schemeClr val="dk1"/>
                </a:solidFill>
                <a:latin typeface="Nanum Gothic"/>
                <a:ea typeface="Nanum Gothic"/>
                <a:cs typeface="Nanum Gothic"/>
                <a:sym typeface="Nanum Gothic"/>
              </a:rPr>
              <a:t> </a:t>
            </a:r>
            <a:r>
              <a:rPr b="1" lang="fr-CA" sz="1100">
                <a:solidFill>
                  <a:schemeClr val="dk1"/>
                </a:solidFill>
                <a:uFill>
                  <a:noFill/>
                </a:uFill>
                <a:latin typeface="Nanum Gothic"/>
                <a:ea typeface="Nanum Gothic"/>
                <a:cs typeface="Nanum Gothic"/>
                <a:sym typeface="Nanum Gothic"/>
                <a:hlinkClick r:id="rId5">
                  <a:extLst>
                    <a:ext uri="{A12FA001-AC4F-418D-AE19-62706E023703}">
                      <ahyp:hlinkClr val="tx"/>
                    </a:ext>
                  </a:extLst>
                </a:hlinkClick>
              </a:rPr>
              <a:t>Freepik</a:t>
            </a:r>
            <a:endParaRPr b="1" sz="1100">
              <a:solidFill>
                <a:schemeClr val="dk1"/>
              </a:solidFill>
              <a:latin typeface="Nanum Gothic"/>
              <a:ea typeface="Nanum Gothic"/>
              <a:cs typeface="Nanum Gothic"/>
              <a:sym typeface="Nanum Gothic"/>
            </a:endParaRPr>
          </a:p>
        </p:txBody>
      </p:sp>
      <p:sp>
        <p:nvSpPr>
          <p:cNvPr id="348" name="Google Shape;348;p49"/>
          <p:cNvSpPr txBox="1"/>
          <p:nvPr>
            <p:ph idx="1" type="subTitle"/>
          </p:nvPr>
        </p:nvSpPr>
        <p:spPr>
          <a:xfrm>
            <a:off x="2624400" y="2743839"/>
            <a:ext cx="3895200" cy="1003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i="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pic>
        <p:nvPicPr>
          <p:cNvPr id="349" name="Google Shape;349;p49" title="Électrisez vos cours-02.png"/>
          <p:cNvPicPr preferRelativeResize="0"/>
          <p:nvPr/>
        </p:nvPicPr>
        <p:blipFill rotWithShape="1">
          <a:blip r:embed="rId6">
            <a:alphaModFix/>
          </a:blip>
          <a:srcRect b="0" l="0" r="0" t="0"/>
          <a:stretch/>
        </p:blipFill>
        <p:spPr>
          <a:xfrm>
            <a:off x="128775" y="642600"/>
            <a:ext cx="1332394" cy="896401"/>
          </a:xfrm>
          <a:prstGeom prst="rect">
            <a:avLst/>
          </a:prstGeom>
          <a:noFill/>
          <a:ln>
            <a:noFill/>
          </a:ln>
        </p:spPr>
      </p:pic>
      <p:pic>
        <p:nvPicPr>
          <p:cNvPr id="350" name="Google Shape;350;p49" title="Électrisez vos cours-02.png"/>
          <p:cNvPicPr preferRelativeResize="0"/>
          <p:nvPr/>
        </p:nvPicPr>
        <p:blipFill rotWithShape="1">
          <a:blip r:embed="rId6">
            <a:alphaModFix/>
          </a:blip>
          <a:srcRect b="0" l="0" r="0" t="0"/>
          <a:stretch/>
        </p:blipFill>
        <p:spPr>
          <a:xfrm>
            <a:off x="7648500" y="383575"/>
            <a:ext cx="1332394" cy="896401"/>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1">
    <p:spTree>
      <p:nvGrpSpPr>
        <p:cNvPr id="351" name="Shape 351"/>
        <p:cNvGrpSpPr/>
        <p:nvPr/>
      </p:nvGrpSpPr>
      <p:grpSpPr>
        <a:xfrm>
          <a:off x="0" y="0"/>
          <a:ext cx="0" cy="0"/>
          <a:chOff x="0" y="0"/>
          <a:chExt cx="0" cy="0"/>
        </a:xfrm>
      </p:grpSpPr>
      <p:pic>
        <p:nvPicPr>
          <p:cNvPr id="352" name="Google Shape;352;p50" title="Électrisez vos cours-02.png"/>
          <p:cNvPicPr preferRelativeResize="0"/>
          <p:nvPr/>
        </p:nvPicPr>
        <p:blipFill rotWithShape="1">
          <a:blip r:embed="rId2">
            <a:alphaModFix/>
          </a:blip>
          <a:srcRect b="0" l="18307" r="0" t="0"/>
          <a:stretch/>
        </p:blipFill>
        <p:spPr>
          <a:xfrm>
            <a:off x="-1" y="845650"/>
            <a:ext cx="1088449" cy="896401"/>
          </a:xfrm>
          <a:prstGeom prst="rect">
            <a:avLst/>
          </a:prstGeom>
          <a:noFill/>
          <a:ln>
            <a:noFill/>
          </a:ln>
        </p:spPr>
      </p:pic>
      <p:pic>
        <p:nvPicPr>
          <p:cNvPr id="353" name="Google Shape;353;p50" title="Électrisez vos cours-02.png"/>
          <p:cNvPicPr preferRelativeResize="0"/>
          <p:nvPr/>
        </p:nvPicPr>
        <p:blipFill rotWithShape="1">
          <a:blip r:embed="rId2">
            <a:alphaModFix/>
          </a:blip>
          <a:srcRect b="0" l="0" r="0" t="0"/>
          <a:stretch/>
        </p:blipFill>
        <p:spPr>
          <a:xfrm>
            <a:off x="563600" y="2003425"/>
            <a:ext cx="1033264" cy="695149"/>
          </a:xfrm>
          <a:prstGeom prst="rect">
            <a:avLst/>
          </a:prstGeom>
          <a:noFill/>
          <a:ln>
            <a:noFill/>
          </a:ln>
        </p:spPr>
      </p:pic>
      <p:pic>
        <p:nvPicPr>
          <p:cNvPr id="354" name="Google Shape;354;p50" title="Électrisez vos cours-02.png"/>
          <p:cNvPicPr preferRelativeResize="0"/>
          <p:nvPr/>
        </p:nvPicPr>
        <p:blipFill rotWithShape="1">
          <a:blip r:embed="rId2">
            <a:alphaModFix/>
          </a:blip>
          <a:srcRect b="0" l="0" r="0" t="0"/>
          <a:stretch/>
        </p:blipFill>
        <p:spPr>
          <a:xfrm>
            <a:off x="6941200" y="191925"/>
            <a:ext cx="1033264" cy="695149"/>
          </a:xfrm>
          <a:prstGeom prst="rect">
            <a:avLst/>
          </a:prstGeom>
          <a:noFill/>
          <a:ln>
            <a:noFill/>
          </a:ln>
        </p:spPr>
      </p:pic>
      <p:pic>
        <p:nvPicPr>
          <p:cNvPr id="355" name="Google Shape;355;p50" title="Électrisez vos cours-02.png"/>
          <p:cNvPicPr preferRelativeResize="0"/>
          <p:nvPr/>
        </p:nvPicPr>
        <p:blipFill rotWithShape="1">
          <a:blip r:embed="rId2">
            <a:alphaModFix/>
          </a:blip>
          <a:srcRect b="0" l="0" r="31488" t="0"/>
          <a:stretch/>
        </p:blipFill>
        <p:spPr>
          <a:xfrm>
            <a:off x="8430775" y="2003425"/>
            <a:ext cx="707926" cy="695149"/>
          </a:xfrm>
          <a:prstGeom prst="rect">
            <a:avLst/>
          </a:prstGeom>
          <a:noFill/>
          <a:ln>
            <a:noFill/>
          </a:ln>
        </p:spPr>
      </p:pic>
      <p:sp>
        <p:nvSpPr>
          <p:cNvPr id="356" name="Google Shape;356;p50"/>
          <p:cNvSpPr/>
          <p:nvPr/>
        </p:nvSpPr>
        <p:spPr>
          <a:xfrm rot="5400000">
            <a:off x="-1353674" y="4741290"/>
            <a:ext cx="4133801" cy="909648"/>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50"/>
          <p:cNvSpPr/>
          <p:nvPr/>
        </p:nvSpPr>
        <p:spPr>
          <a:xfrm flipH="1" rot="10800000">
            <a:off x="1016102" y="3445555"/>
            <a:ext cx="123600" cy="5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58" name="Google Shape;358;p50"/>
          <p:cNvSpPr/>
          <p:nvPr/>
        </p:nvSpPr>
        <p:spPr>
          <a:xfrm flipH="1" rot="10800000">
            <a:off x="1016102" y="3214061"/>
            <a:ext cx="123600" cy="5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59" name="Google Shape;359;p50"/>
          <p:cNvSpPr/>
          <p:nvPr/>
        </p:nvSpPr>
        <p:spPr>
          <a:xfrm rot="-5400000">
            <a:off x="6287026" y="-839135"/>
            <a:ext cx="4133801" cy="909648"/>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50"/>
          <p:cNvSpPr/>
          <p:nvPr/>
        </p:nvSpPr>
        <p:spPr>
          <a:xfrm flipH="1">
            <a:off x="7927452" y="1311348"/>
            <a:ext cx="123600" cy="5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61" name="Google Shape;361;p50"/>
          <p:cNvSpPr/>
          <p:nvPr/>
        </p:nvSpPr>
        <p:spPr>
          <a:xfrm flipH="1">
            <a:off x="7927452" y="1542598"/>
            <a:ext cx="123600" cy="5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2">
    <p:spTree>
      <p:nvGrpSpPr>
        <p:cNvPr id="362" name="Shape 362"/>
        <p:cNvGrpSpPr/>
        <p:nvPr/>
      </p:nvGrpSpPr>
      <p:grpSpPr>
        <a:xfrm>
          <a:off x="0" y="0"/>
          <a:ext cx="0" cy="0"/>
          <a:chOff x="0" y="0"/>
          <a:chExt cx="0" cy="0"/>
        </a:xfrm>
      </p:grpSpPr>
      <p:grpSp>
        <p:nvGrpSpPr>
          <p:cNvPr id="363" name="Google Shape;363;p51"/>
          <p:cNvGrpSpPr/>
          <p:nvPr/>
        </p:nvGrpSpPr>
        <p:grpSpPr>
          <a:xfrm flipH="1" rot="10800000">
            <a:off x="5572092" y="3934307"/>
            <a:ext cx="3868412" cy="1831869"/>
            <a:chOff x="-496826" y="-160208"/>
            <a:chExt cx="4577461" cy="2167636"/>
          </a:xfrm>
        </p:grpSpPr>
        <p:sp>
          <p:nvSpPr>
            <p:cNvPr id="364" name="Google Shape;364;p51"/>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365" name="Google Shape;365;p51"/>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sp>
        <p:nvSpPr>
          <p:cNvPr id="366" name="Google Shape;366;p51"/>
          <p:cNvSpPr/>
          <p:nvPr/>
        </p:nvSpPr>
        <p:spPr>
          <a:xfrm flipH="1">
            <a:off x="8166606" y="3786863"/>
            <a:ext cx="76500" cy="5520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67" name="Google Shape;367;p51"/>
          <p:cNvSpPr/>
          <p:nvPr/>
        </p:nvSpPr>
        <p:spPr>
          <a:xfrm flipH="1">
            <a:off x="7688789" y="3932437"/>
            <a:ext cx="48300" cy="3483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368" name="Google Shape;368;p51"/>
          <p:cNvGrpSpPr/>
          <p:nvPr/>
        </p:nvGrpSpPr>
        <p:grpSpPr>
          <a:xfrm flipH="1">
            <a:off x="7947355" y="3438763"/>
            <a:ext cx="559791" cy="500981"/>
            <a:chOff x="243924" y="3391575"/>
            <a:chExt cx="662397" cy="592806"/>
          </a:xfrm>
        </p:grpSpPr>
        <p:sp>
          <p:nvSpPr>
            <p:cNvPr id="369" name="Google Shape;369;p51"/>
            <p:cNvSpPr/>
            <p:nvPr/>
          </p:nvSpPr>
          <p:spPr>
            <a:xfrm>
              <a:off x="576800" y="3391575"/>
              <a:ext cx="49800" cy="35070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70" name="Google Shape;370;p51"/>
            <p:cNvSpPr/>
            <p:nvPr/>
          </p:nvSpPr>
          <p:spPr>
            <a:xfrm rot="7513056">
              <a:off x="723400" y="3688012"/>
              <a:ext cx="49941" cy="35064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71" name="Google Shape;371;p51"/>
            <p:cNvSpPr/>
            <p:nvPr/>
          </p:nvSpPr>
          <p:spPr>
            <a:xfrm flipH="1" rot="-6623693">
              <a:off x="392209" y="3650926"/>
              <a:ext cx="49930" cy="350708"/>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72" name="Google Shape;372;p51"/>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grpSp>
        <p:nvGrpSpPr>
          <p:cNvPr id="373" name="Google Shape;373;p51"/>
          <p:cNvGrpSpPr/>
          <p:nvPr/>
        </p:nvGrpSpPr>
        <p:grpSpPr>
          <a:xfrm flipH="1" rot="-5260786">
            <a:off x="7533483" y="3729469"/>
            <a:ext cx="340370" cy="367776"/>
            <a:chOff x="228435" y="3392136"/>
            <a:chExt cx="637949" cy="689316"/>
          </a:xfrm>
        </p:grpSpPr>
        <p:sp>
          <p:nvSpPr>
            <p:cNvPr id="374" name="Google Shape;374;p51"/>
            <p:cNvSpPr/>
            <p:nvPr/>
          </p:nvSpPr>
          <p:spPr>
            <a:xfrm rot="817009">
              <a:off x="623422" y="3393135"/>
              <a:ext cx="49697" cy="35050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75" name="Google Shape;375;p51"/>
            <p:cNvSpPr/>
            <p:nvPr/>
          </p:nvSpPr>
          <p:spPr>
            <a:xfrm rot="8406389">
              <a:off x="709059" y="3755876"/>
              <a:ext cx="50050" cy="35085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76" name="Google Shape;376;p51"/>
            <p:cNvSpPr/>
            <p:nvPr/>
          </p:nvSpPr>
          <p:spPr>
            <a:xfrm flipH="1" rot="-6297214">
              <a:off x="379388" y="3647662"/>
              <a:ext cx="49993" cy="350821"/>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77" name="Google Shape;377;p51"/>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grpSp>
        <p:nvGrpSpPr>
          <p:cNvPr id="378" name="Google Shape;378;p51"/>
          <p:cNvGrpSpPr/>
          <p:nvPr/>
        </p:nvGrpSpPr>
        <p:grpSpPr>
          <a:xfrm rot="10800000">
            <a:off x="-371508" y="3934307"/>
            <a:ext cx="3868412" cy="1831869"/>
            <a:chOff x="-496826" y="-160208"/>
            <a:chExt cx="4577461" cy="2167636"/>
          </a:xfrm>
        </p:grpSpPr>
        <p:sp>
          <p:nvSpPr>
            <p:cNvPr id="379" name="Google Shape;379;p51"/>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380" name="Google Shape;380;p51"/>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sp>
        <p:nvSpPr>
          <p:cNvPr id="381" name="Google Shape;381;p51"/>
          <p:cNvSpPr/>
          <p:nvPr/>
        </p:nvSpPr>
        <p:spPr>
          <a:xfrm>
            <a:off x="825891" y="3786863"/>
            <a:ext cx="76500" cy="5520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82" name="Google Shape;382;p51"/>
          <p:cNvSpPr/>
          <p:nvPr/>
        </p:nvSpPr>
        <p:spPr>
          <a:xfrm>
            <a:off x="1331908" y="3932437"/>
            <a:ext cx="48300" cy="3483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383" name="Google Shape;383;p51"/>
          <p:cNvGrpSpPr/>
          <p:nvPr/>
        </p:nvGrpSpPr>
        <p:grpSpPr>
          <a:xfrm>
            <a:off x="561850" y="3438763"/>
            <a:ext cx="559791" cy="500981"/>
            <a:chOff x="243924" y="3391575"/>
            <a:chExt cx="662397" cy="592806"/>
          </a:xfrm>
        </p:grpSpPr>
        <p:sp>
          <p:nvSpPr>
            <p:cNvPr id="384" name="Google Shape;384;p51"/>
            <p:cNvSpPr/>
            <p:nvPr/>
          </p:nvSpPr>
          <p:spPr>
            <a:xfrm>
              <a:off x="576800" y="3391575"/>
              <a:ext cx="49800" cy="35070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85" name="Google Shape;385;p51"/>
            <p:cNvSpPr/>
            <p:nvPr/>
          </p:nvSpPr>
          <p:spPr>
            <a:xfrm rot="7513056">
              <a:off x="723400" y="3688012"/>
              <a:ext cx="49941" cy="35064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86" name="Google Shape;386;p51"/>
            <p:cNvSpPr/>
            <p:nvPr/>
          </p:nvSpPr>
          <p:spPr>
            <a:xfrm flipH="1" rot="-6623693">
              <a:off x="392209" y="3650926"/>
              <a:ext cx="49930" cy="350708"/>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87" name="Google Shape;387;p51"/>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grpSp>
        <p:nvGrpSpPr>
          <p:cNvPr id="388" name="Google Shape;388;p51"/>
          <p:cNvGrpSpPr/>
          <p:nvPr/>
        </p:nvGrpSpPr>
        <p:grpSpPr>
          <a:xfrm rot="5260786">
            <a:off x="1195144" y="3729469"/>
            <a:ext cx="340370" cy="367776"/>
            <a:chOff x="228435" y="3392136"/>
            <a:chExt cx="637949" cy="689316"/>
          </a:xfrm>
        </p:grpSpPr>
        <p:sp>
          <p:nvSpPr>
            <p:cNvPr id="389" name="Google Shape;389;p51"/>
            <p:cNvSpPr/>
            <p:nvPr/>
          </p:nvSpPr>
          <p:spPr>
            <a:xfrm rot="817009">
              <a:off x="623422" y="3393135"/>
              <a:ext cx="49697" cy="35050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90" name="Google Shape;390;p51"/>
            <p:cNvSpPr/>
            <p:nvPr/>
          </p:nvSpPr>
          <p:spPr>
            <a:xfrm rot="8406389">
              <a:off x="709059" y="3755876"/>
              <a:ext cx="50050" cy="35085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91" name="Google Shape;391;p51"/>
            <p:cNvSpPr/>
            <p:nvPr/>
          </p:nvSpPr>
          <p:spPr>
            <a:xfrm flipH="1" rot="-6297214">
              <a:off x="379388" y="3647662"/>
              <a:ext cx="49993" cy="350821"/>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92" name="Google Shape;392;p51"/>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99" name="Shape 399"/>
        <p:cNvGrpSpPr/>
        <p:nvPr/>
      </p:nvGrpSpPr>
      <p:grpSpPr>
        <a:xfrm>
          <a:off x="0" y="0"/>
          <a:ext cx="0" cy="0"/>
          <a:chOff x="0" y="0"/>
          <a:chExt cx="0" cy="0"/>
        </a:xfrm>
      </p:grpSpPr>
      <p:sp>
        <p:nvSpPr>
          <p:cNvPr id="400" name="Google Shape;400;p53"/>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01" name="Google Shape;401;p53"/>
          <p:cNvSpPr txBox="1"/>
          <p:nvPr>
            <p:ph idx="1" type="subTitle"/>
          </p:nvPr>
        </p:nvSpPr>
        <p:spPr>
          <a:xfrm>
            <a:off x="1143000" y="2701529"/>
            <a:ext cx="6858000" cy="1241700"/>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402" name="Google Shape;402;p5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03" name="Google Shape;403;p5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04" name="Google Shape;404;p5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05" name="Shape 405"/>
        <p:cNvGrpSpPr/>
        <p:nvPr/>
      </p:nvGrpSpPr>
      <p:grpSpPr>
        <a:xfrm>
          <a:off x="0" y="0"/>
          <a:ext cx="0" cy="0"/>
          <a:chOff x="0" y="0"/>
          <a:chExt cx="0" cy="0"/>
        </a:xfrm>
      </p:grpSpPr>
      <p:sp>
        <p:nvSpPr>
          <p:cNvPr id="406" name="Google Shape;406;p5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07" name="Google Shape;407;p5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08" name="Google Shape;408;p5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409" name="Shape 409"/>
        <p:cNvGrpSpPr/>
        <p:nvPr/>
      </p:nvGrpSpPr>
      <p:grpSpPr>
        <a:xfrm>
          <a:off x="0" y="0"/>
          <a:ext cx="0" cy="0"/>
          <a:chOff x="0" y="0"/>
          <a:chExt cx="0" cy="0"/>
        </a:xfrm>
      </p:grpSpPr>
      <p:sp>
        <p:nvSpPr>
          <p:cNvPr id="410" name="Google Shape;410;p55"/>
          <p:cNvSpPr/>
          <p:nvPr>
            <p:ph idx="2" type="pic"/>
          </p:nvPr>
        </p:nvSpPr>
        <p:spPr>
          <a:xfrm>
            <a:off x="355315" y="1474459"/>
            <a:ext cx="2626500" cy="2997900"/>
          </a:xfrm>
          <a:prstGeom prst="rect">
            <a:avLst/>
          </a:prstGeom>
          <a:noFill/>
          <a:ln>
            <a:noFill/>
          </a:ln>
        </p:spPr>
      </p:sp>
      <p:sp>
        <p:nvSpPr>
          <p:cNvPr id="411" name="Google Shape;411;p55"/>
          <p:cNvSpPr/>
          <p:nvPr>
            <p:ph idx="3" type="pic"/>
          </p:nvPr>
        </p:nvSpPr>
        <p:spPr>
          <a:xfrm>
            <a:off x="3258741" y="1474459"/>
            <a:ext cx="2626500" cy="2997900"/>
          </a:xfrm>
          <a:prstGeom prst="rect">
            <a:avLst/>
          </a:prstGeom>
          <a:noFill/>
          <a:ln>
            <a:noFill/>
          </a:ln>
        </p:spPr>
      </p:sp>
      <p:sp>
        <p:nvSpPr>
          <p:cNvPr id="412" name="Google Shape;412;p55"/>
          <p:cNvSpPr/>
          <p:nvPr>
            <p:ph idx="4" type="pic"/>
          </p:nvPr>
        </p:nvSpPr>
        <p:spPr>
          <a:xfrm>
            <a:off x="6143625" y="1474459"/>
            <a:ext cx="2626500" cy="2997900"/>
          </a:xfrm>
          <a:prstGeom prst="rect">
            <a:avLst/>
          </a:prstGeom>
          <a:noFill/>
          <a:ln>
            <a:noFill/>
          </a:ln>
        </p:spPr>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413" name="Shape 413"/>
        <p:cNvGrpSpPr/>
        <p:nvPr/>
      </p:nvGrpSpPr>
      <p:grpSpPr>
        <a:xfrm>
          <a:off x="0" y="0"/>
          <a:ext cx="0" cy="0"/>
          <a:chOff x="0" y="0"/>
          <a:chExt cx="0" cy="0"/>
        </a:xfrm>
      </p:grpSpPr>
      <p:sp>
        <p:nvSpPr>
          <p:cNvPr id="414" name="Google Shape;414;p56"/>
          <p:cNvSpPr/>
          <p:nvPr>
            <p:ph idx="2" type="pic"/>
          </p:nvPr>
        </p:nvSpPr>
        <p:spPr>
          <a:xfrm>
            <a:off x="250540" y="283834"/>
            <a:ext cx="8643000" cy="4575900"/>
          </a:xfrm>
          <a:prstGeom prst="rect">
            <a:avLst/>
          </a:prstGeom>
          <a:noFill/>
          <a:ln>
            <a:noFill/>
          </a:ln>
        </p:spPr>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415" name="Shape 415"/>
        <p:cNvGrpSpPr/>
        <p:nvPr/>
      </p:nvGrpSpPr>
      <p:grpSpPr>
        <a:xfrm>
          <a:off x="0" y="0"/>
          <a:ext cx="0" cy="0"/>
          <a:chOff x="0" y="0"/>
          <a:chExt cx="0" cy="0"/>
        </a:xfrm>
      </p:grpSpPr>
      <p:sp>
        <p:nvSpPr>
          <p:cNvPr id="416" name="Google Shape;416;p57"/>
          <p:cNvSpPr/>
          <p:nvPr>
            <p:ph idx="2" type="pic"/>
          </p:nvPr>
        </p:nvSpPr>
        <p:spPr>
          <a:xfrm>
            <a:off x="1820717" y="1586552"/>
            <a:ext cx="1729800" cy="2497500"/>
          </a:xfrm>
          <a:prstGeom prst="rect">
            <a:avLst/>
          </a:prstGeom>
          <a:noFill/>
          <a:ln>
            <a:noFill/>
          </a:ln>
        </p:spPr>
      </p:sp>
      <p:sp>
        <p:nvSpPr>
          <p:cNvPr id="417" name="Google Shape;417;p57"/>
          <p:cNvSpPr/>
          <p:nvPr>
            <p:ph idx="3" type="pic"/>
          </p:nvPr>
        </p:nvSpPr>
        <p:spPr>
          <a:xfrm>
            <a:off x="3707073" y="1586552"/>
            <a:ext cx="1729800" cy="2497500"/>
          </a:xfrm>
          <a:prstGeom prst="rect">
            <a:avLst/>
          </a:prstGeom>
          <a:noFill/>
          <a:ln>
            <a:noFill/>
          </a:ln>
        </p:spPr>
      </p:sp>
      <p:sp>
        <p:nvSpPr>
          <p:cNvPr id="418" name="Google Shape;418;p57"/>
          <p:cNvSpPr/>
          <p:nvPr>
            <p:ph idx="4" type="pic"/>
          </p:nvPr>
        </p:nvSpPr>
        <p:spPr>
          <a:xfrm>
            <a:off x="5593430" y="1586552"/>
            <a:ext cx="1729800" cy="2497500"/>
          </a:xfrm>
          <a:prstGeom prst="rect">
            <a:avLst/>
          </a:prstGeom>
          <a:noFill/>
          <a:ln>
            <a:noFill/>
          </a:ln>
        </p:spPr>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19" name="Shape 419"/>
        <p:cNvGrpSpPr/>
        <p:nvPr/>
      </p:nvGrpSpPr>
      <p:grpSpPr>
        <a:xfrm>
          <a:off x="0" y="0"/>
          <a:ext cx="0" cy="0"/>
          <a:chOff x="0" y="0"/>
          <a:chExt cx="0" cy="0"/>
        </a:xfrm>
      </p:grpSpPr>
      <p:sp>
        <p:nvSpPr>
          <p:cNvPr id="420" name="Google Shape;420;p5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21" name="Google Shape;421;p5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2" name="Google Shape;422;p5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23" name="Google Shape;423;p5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24" name="Google Shape;424;p5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5" name="Shape 425"/>
        <p:cNvGrpSpPr/>
        <p:nvPr/>
      </p:nvGrpSpPr>
      <p:grpSpPr>
        <a:xfrm>
          <a:off x="0" y="0"/>
          <a:ext cx="0" cy="0"/>
          <a:chOff x="0" y="0"/>
          <a:chExt cx="0" cy="0"/>
        </a:xfrm>
      </p:grpSpPr>
      <p:sp>
        <p:nvSpPr>
          <p:cNvPr id="426" name="Google Shape;426;p59"/>
          <p:cNvSpPr txBox="1"/>
          <p:nvPr>
            <p:ph type="title"/>
          </p:nvPr>
        </p:nvSpPr>
        <p:spPr>
          <a:xfrm>
            <a:off x="623888" y="1282303"/>
            <a:ext cx="7886700" cy="21396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27" name="Google Shape;427;p59"/>
          <p:cNvSpPr txBox="1"/>
          <p:nvPr>
            <p:ph idx="1" type="body"/>
          </p:nvPr>
        </p:nvSpPr>
        <p:spPr>
          <a:xfrm>
            <a:off x="623888" y="3442097"/>
            <a:ext cx="7886700" cy="11253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888888"/>
              </a:buClr>
              <a:buSzPts val="1800"/>
              <a:buNone/>
              <a:defRPr sz="1800">
                <a:solidFill>
                  <a:srgbClr val="888888"/>
                </a:solidFill>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428" name="Google Shape;428;p5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29" name="Google Shape;429;p5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0" name="Google Shape;430;p5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1" name="Shape 431"/>
        <p:cNvGrpSpPr/>
        <p:nvPr/>
      </p:nvGrpSpPr>
      <p:grpSpPr>
        <a:xfrm>
          <a:off x="0" y="0"/>
          <a:ext cx="0" cy="0"/>
          <a:chOff x="0" y="0"/>
          <a:chExt cx="0" cy="0"/>
        </a:xfrm>
      </p:grpSpPr>
      <p:sp>
        <p:nvSpPr>
          <p:cNvPr id="432" name="Google Shape;432;p6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33" name="Google Shape;433;p60"/>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4" name="Google Shape;434;p60"/>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5" name="Google Shape;435;p6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6" name="Google Shape;436;p6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7" name="Google Shape;437;p6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38" name="Shape 438"/>
        <p:cNvGrpSpPr/>
        <p:nvPr/>
      </p:nvGrpSpPr>
      <p:grpSpPr>
        <a:xfrm>
          <a:off x="0" y="0"/>
          <a:ext cx="0" cy="0"/>
          <a:chOff x="0" y="0"/>
          <a:chExt cx="0" cy="0"/>
        </a:xfrm>
      </p:grpSpPr>
      <p:sp>
        <p:nvSpPr>
          <p:cNvPr id="439" name="Google Shape;439;p61"/>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40" name="Google Shape;440;p61"/>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441" name="Google Shape;441;p61"/>
          <p:cNvSpPr txBox="1"/>
          <p:nvPr>
            <p:ph idx="2" type="body"/>
          </p:nvPr>
        </p:nvSpPr>
        <p:spPr>
          <a:xfrm>
            <a:off x="629841" y="1878806"/>
            <a:ext cx="3868500" cy="27636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2" name="Google Shape;442;p61"/>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443" name="Google Shape;443;p61"/>
          <p:cNvSpPr txBox="1"/>
          <p:nvPr>
            <p:ph idx="4" type="body"/>
          </p:nvPr>
        </p:nvSpPr>
        <p:spPr>
          <a:xfrm>
            <a:off x="4629150" y="1878806"/>
            <a:ext cx="3887400" cy="27636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4" name="Google Shape;444;p6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5" name="Google Shape;445;p6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6" name="Google Shape;446;p6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47" name="Shape 447"/>
        <p:cNvGrpSpPr/>
        <p:nvPr/>
      </p:nvGrpSpPr>
      <p:grpSpPr>
        <a:xfrm>
          <a:off x="0" y="0"/>
          <a:ext cx="0" cy="0"/>
          <a:chOff x="0" y="0"/>
          <a:chExt cx="0" cy="0"/>
        </a:xfrm>
      </p:grpSpPr>
      <p:sp>
        <p:nvSpPr>
          <p:cNvPr id="448" name="Google Shape;448;p6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49" name="Google Shape;449;p6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50" name="Google Shape;450;p6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51" name="Google Shape;451;p6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52" name="Shape 452"/>
        <p:cNvGrpSpPr/>
        <p:nvPr/>
      </p:nvGrpSpPr>
      <p:grpSpPr>
        <a:xfrm>
          <a:off x="0" y="0"/>
          <a:ext cx="0" cy="0"/>
          <a:chOff x="0" y="0"/>
          <a:chExt cx="0" cy="0"/>
        </a:xfrm>
      </p:grpSpPr>
      <p:sp>
        <p:nvSpPr>
          <p:cNvPr id="453" name="Google Shape;453;p63"/>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54" name="Google Shape;454;p63"/>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455" name="Google Shape;455;p63"/>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456" name="Google Shape;456;p6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57" name="Google Shape;457;p6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58" name="Google Shape;458;p6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59" name="Shape 459"/>
        <p:cNvGrpSpPr/>
        <p:nvPr/>
      </p:nvGrpSpPr>
      <p:grpSpPr>
        <a:xfrm>
          <a:off x="0" y="0"/>
          <a:ext cx="0" cy="0"/>
          <a:chOff x="0" y="0"/>
          <a:chExt cx="0" cy="0"/>
        </a:xfrm>
      </p:grpSpPr>
      <p:sp>
        <p:nvSpPr>
          <p:cNvPr id="460" name="Google Shape;460;p64"/>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61" name="Google Shape;461;p64"/>
          <p:cNvSpPr/>
          <p:nvPr>
            <p:ph idx="2" type="pic"/>
          </p:nvPr>
        </p:nvSpPr>
        <p:spPr>
          <a:xfrm>
            <a:off x="3887391" y="740569"/>
            <a:ext cx="4629300" cy="3655200"/>
          </a:xfrm>
          <a:prstGeom prst="rect">
            <a:avLst/>
          </a:prstGeom>
          <a:noFill/>
          <a:ln>
            <a:noFill/>
          </a:ln>
        </p:spPr>
      </p:sp>
      <p:sp>
        <p:nvSpPr>
          <p:cNvPr id="462" name="Google Shape;462;p64"/>
          <p:cNvSpPr txBox="1"/>
          <p:nvPr>
            <p:ph idx="1"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463" name="Google Shape;463;p6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64" name="Google Shape;464;p6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65" name="Google Shape;465;p6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66" name="Shape 466"/>
        <p:cNvGrpSpPr/>
        <p:nvPr/>
      </p:nvGrpSpPr>
      <p:grpSpPr>
        <a:xfrm>
          <a:off x="0" y="0"/>
          <a:ext cx="0" cy="0"/>
          <a:chOff x="0" y="0"/>
          <a:chExt cx="0" cy="0"/>
        </a:xfrm>
      </p:grpSpPr>
      <p:sp>
        <p:nvSpPr>
          <p:cNvPr id="467" name="Google Shape;467;p6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68" name="Google Shape;468;p65"/>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9" name="Google Shape;469;p6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70" name="Google Shape;470;p6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71" name="Google Shape;471;p6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72" name="Shape 472"/>
        <p:cNvGrpSpPr/>
        <p:nvPr/>
      </p:nvGrpSpPr>
      <p:grpSpPr>
        <a:xfrm>
          <a:off x="0" y="0"/>
          <a:ext cx="0" cy="0"/>
          <a:chOff x="0" y="0"/>
          <a:chExt cx="0" cy="0"/>
        </a:xfrm>
      </p:grpSpPr>
      <p:sp>
        <p:nvSpPr>
          <p:cNvPr id="473" name="Google Shape;473;p66"/>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4" name="Google Shape;474;p66"/>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5" name="Google Shape;475;p6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76" name="Google Shape;476;p6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77" name="Google Shape;477;p6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78" name="Shape 478"/>
        <p:cNvGrpSpPr/>
        <p:nvPr/>
      </p:nvGrpSpPr>
      <p:grpSpPr>
        <a:xfrm>
          <a:off x="0" y="0"/>
          <a:ext cx="0" cy="0"/>
          <a:chOff x="0" y="0"/>
          <a:chExt cx="0" cy="0"/>
        </a:xfrm>
      </p:grpSpPr>
      <p:sp>
        <p:nvSpPr>
          <p:cNvPr id="479" name="Google Shape;479;p67"/>
          <p:cNvSpPr txBox="1"/>
          <p:nvPr>
            <p:ph type="title"/>
          </p:nvPr>
        </p:nvSpPr>
        <p:spPr>
          <a:xfrm>
            <a:off x="311700" y="445025"/>
            <a:ext cx="8520600" cy="572700"/>
          </a:xfrm>
          <a:prstGeom prst="rect">
            <a:avLst/>
          </a:prstGeom>
        </p:spPr>
        <p:txBody>
          <a:bodyPr anchorCtr="0" anchor="ctr" bIns="34275" lIns="68575" spcFirstLastPara="1" rIns="68575" wrap="square" tIns="34275">
            <a:normAutofit/>
          </a:bodyPr>
          <a:lstStyle>
            <a:lvl1pPr lvl="0">
              <a:spcBef>
                <a:spcPts val="0"/>
              </a:spcBef>
              <a:spcAft>
                <a:spcPts val="0"/>
              </a:spcAft>
              <a:buSzPts val="33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80" name="Google Shape;480;p67"/>
          <p:cNvSpPr txBox="1"/>
          <p:nvPr>
            <p:ph idx="1" type="body"/>
          </p:nvPr>
        </p:nvSpPr>
        <p:spPr>
          <a:xfrm>
            <a:off x="311700" y="1152475"/>
            <a:ext cx="8520600" cy="3416400"/>
          </a:xfrm>
          <a:prstGeom prst="rect">
            <a:avLst/>
          </a:prstGeom>
        </p:spPr>
        <p:txBody>
          <a:bodyPr anchorCtr="0" anchor="t" bIns="34275" lIns="68575" spcFirstLastPara="1" rIns="68575" wrap="square" tIns="34275">
            <a:normAutofit/>
          </a:bodyPr>
          <a:lstStyle>
            <a:lvl1pPr indent="-361950" lvl="0" marL="457200">
              <a:spcBef>
                <a:spcPts val="800"/>
              </a:spcBef>
              <a:spcAft>
                <a:spcPts val="0"/>
              </a:spcAft>
              <a:buSzPts val="2100"/>
              <a:buChar char="•"/>
              <a:defRPr/>
            </a:lvl1pPr>
            <a:lvl2pPr indent="-342900" lvl="1" marL="914400">
              <a:spcBef>
                <a:spcPts val="400"/>
              </a:spcBef>
              <a:spcAft>
                <a:spcPts val="0"/>
              </a:spcAft>
              <a:buSzPts val="1800"/>
              <a:buChar char="•"/>
              <a:defRPr/>
            </a:lvl2pPr>
            <a:lvl3pPr indent="-323850" lvl="2" marL="1371600">
              <a:spcBef>
                <a:spcPts val="400"/>
              </a:spcBef>
              <a:spcAft>
                <a:spcPts val="0"/>
              </a:spcAft>
              <a:buSzPts val="1500"/>
              <a:buChar char="•"/>
              <a:defRPr/>
            </a:lvl3pPr>
            <a:lvl4pPr indent="-317500" lvl="3" marL="1828800">
              <a:spcBef>
                <a:spcPts val="400"/>
              </a:spcBef>
              <a:spcAft>
                <a:spcPts val="0"/>
              </a:spcAft>
              <a:buSzPts val="1400"/>
              <a:buChar char="•"/>
              <a:defRPr/>
            </a:lvl4pPr>
            <a:lvl5pPr indent="-317500" lvl="4" marL="2286000">
              <a:spcBef>
                <a:spcPts val="400"/>
              </a:spcBef>
              <a:spcAft>
                <a:spcPts val="0"/>
              </a:spcAft>
              <a:buSzPts val="1400"/>
              <a:buChar char="•"/>
              <a:defRPr/>
            </a:lvl5pPr>
            <a:lvl6pPr indent="-317500" lvl="5" marL="2743200">
              <a:spcBef>
                <a:spcPts val="400"/>
              </a:spcBef>
              <a:spcAft>
                <a:spcPts val="0"/>
              </a:spcAft>
              <a:buSzPts val="1400"/>
              <a:buChar char="•"/>
              <a:defRPr/>
            </a:lvl6pPr>
            <a:lvl7pPr indent="-317500" lvl="6" marL="3200400">
              <a:spcBef>
                <a:spcPts val="400"/>
              </a:spcBef>
              <a:spcAft>
                <a:spcPts val="0"/>
              </a:spcAft>
              <a:buSzPts val="1400"/>
              <a:buChar char="•"/>
              <a:defRPr/>
            </a:lvl7pPr>
            <a:lvl8pPr indent="-317500" lvl="7" marL="3657600">
              <a:spcBef>
                <a:spcPts val="400"/>
              </a:spcBef>
              <a:spcAft>
                <a:spcPts val="0"/>
              </a:spcAft>
              <a:buSzPts val="1400"/>
              <a:buChar char="•"/>
              <a:defRPr/>
            </a:lvl8pPr>
            <a:lvl9pPr indent="-317500" lvl="8" marL="4114800">
              <a:spcBef>
                <a:spcPts val="400"/>
              </a:spcBef>
              <a:spcAft>
                <a:spcPts val="0"/>
              </a:spcAft>
              <a:buSzPts val="1400"/>
              <a:buChar char="•"/>
              <a:defRPr/>
            </a:lvl9pPr>
          </a:lstStyle>
          <a:p/>
        </p:txBody>
      </p:sp>
      <p:sp>
        <p:nvSpPr>
          <p:cNvPr id="481" name="Google Shape;481;p67"/>
          <p:cNvSpPr txBox="1"/>
          <p:nvPr>
            <p:ph idx="12" type="sldNum"/>
          </p:nvPr>
        </p:nvSpPr>
        <p:spPr>
          <a:xfrm>
            <a:off x="8472458" y="4663217"/>
            <a:ext cx="548700" cy="393600"/>
          </a:xfrm>
          <a:prstGeom prst="rect">
            <a:avLst/>
          </a:prstGeom>
        </p:spPr>
        <p:txBody>
          <a:bodyPr anchorCtr="0" anchor="ctr" bIns="34275" lIns="68575" spcFirstLastPara="1" rIns="68575" wrap="square" tIns="342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82" name="Shape 482"/>
        <p:cNvGrpSpPr/>
        <p:nvPr/>
      </p:nvGrpSpPr>
      <p:grpSpPr>
        <a:xfrm>
          <a:off x="0" y="0"/>
          <a:ext cx="0" cy="0"/>
          <a:chOff x="0" y="0"/>
          <a:chExt cx="0" cy="0"/>
        </a:xfrm>
      </p:grpSpPr>
      <p:sp>
        <p:nvSpPr>
          <p:cNvPr id="483" name="Google Shape;483;p68"/>
          <p:cNvSpPr/>
          <p:nvPr/>
        </p:nvSpPr>
        <p:spPr>
          <a:xfrm>
            <a:off x="2718679" y="0"/>
            <a:ext cx="6425400" cy="1508100"/>
          </a:xfrm>
          <a:prstGeom prst="rect">
            <a:avLst/>
          </a:prstGeom>
          <a:solidFill>
            <a:srgbClr val="00336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84" name="Google Shape;484;p68"/>
          <p:cNvSpPr/>
          <p:nvPr/>
        </p:nvSpPr>
        <p:spPr>
          <a:xfrm>
            <a:off x="0" y="1654425"/>
            <a:ext cx="480600" cy="3489000"/>
          </a:xfrm>
          <a:prstGeom prst="rect">
            <a:avLst/>
          </a:prstGeom>
          <a:solidFill>
            <a:srgbClr val="00336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85" name="Google Shape;485;p68"/>
          <p:cNvSpPr/>
          <p:nvPr/>
        </p:nvSpPr>
        <p:spPr>
          <a:xfrm>
            <a:off x="1928924" y="4888556"/>
            <a:ext cx="54000" cy="52500"/>
          </a:xfrm>
          <a:prstGeom prst="ellipse">
            <a:avLst/>
          </a:prstGeom>
          <a:solidFill>
            <a:schemeClr val="accent2"/>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86" name="Google Shape;486;p68"/>
          <p:cNvSpPr/>
          <p:nvPr/>
        </p:nvSpPr>
        <p:spPr>
          <a:xfrm>
            <a:off x="2020697" y="4888556"/>
            <a:ext cx="54000" cy="52500"/>
          </a:xfrm>
          <a:prstGeom prst="ellipse">
            <a:avLst/>
          </a:prstGeom>
          <a:solidFill>
            <a:schemeClr val="accent2"/>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87" name="Google Shape;487;p68"/>
          <p:cNvSpPr/>
          <p:nvPr/>
        </p:nvSpPr>
        <p:spPr>
          <a:xfrm>
            <a:off x="2112470" y="4888556"/>
            <a:ext cx="54000" cy="52500"/>
          </a:xfrm>
          <a:prstGeom prst="ellipse">
            <a:avLst/>
          </a:prstGeom>
          <a:solidFill>
            <a:schemeClr val="accent2"/>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88" name="Google Shape;488;p68"/>
          <p:cNvSpPr/>
          <p:nvPr/>
        </p:nvSpPr>
        <p:spPr>
          <a:xfrm>
            <a:off x="2204242" y="4888556"/>
            <a:ext cx="54000" cy="52500"/>
          </a:xfrm>
          <a:prstGeom prst="ellipse">
            <a:avLst/>
          </a:prstGeom>
          <a:solidFill>
            <a:schemeClr val="accent2"/>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cxnSp>
        <p:nvCxnSpPr>
          <p:cNvPr id="489" name="Google Shape;489;p68"/>
          <p:cNvCxnSpPr/>
          <p:nvPr/>
        </p:nvCxnSpPr>
        <p:spPr>
          <a:xfrm>
            <a:off x="2500418" y="4918256"/>
            <a:ext cx="5841300" cy="0"/>
          </a:xfrm>
          <a:prstGeom prst="straightConnector1">
            <a:avLst/>
          </a:prstGeom>
          <a:noFill/>
          <a:ln cap="flat" cmpd="sng" w="19050">
            <a:solidFill>
              <a:srgbClr val="434343"/>
            </a:solidFill>
            <a:prstDash val="solid"/>
            <a:round/>
            <a:headEnd len="sm" w="sm" type="none"/>
            <a:tailEnd len="sm" w="sm" type="none"/>
          </a:ln>
        </p:spPr>
      </p:cxnSp>
      <p:sp>
        <p:nvSpPr>
          <p:cNvPr id="490" name="Google Shape;490;p68"/>
          <p:cNvSpPr/>
          <p:nvPr/>
        </p:nvSpPr>
        <p:spPr>
          <a:xfrm>
            <a:off x="111975" y="108480"/>
            <a:ext cx="1481358" cy="1347936"/>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
        <p:nvSpPr>
          <p:cNvPr id="491" name="Google Shape;491;p68"/>
          <p:cNvSpPr/>
          <p:nvPr/>
        </p:nvSpPr>
        <p:spPr>
          <a:xfrm rot="5400000">
            <a:off x="7624023" y="2957402"/>
            <a:ext cx="1481358" cy="1344181"/>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
        <p:nvSpPr>
          <p:cNvPr id="492" name="Google Shape;492;p68"/>
          <p:cNvSpPr/>
          <p:nvPr/>
        </p:nvSpPr>
        <p:spPr>
          <a:xfrm>
            <a:off x="8663311" y="1934343"/>
            <a:ext cx="480600" cy="453300"/>
          </a:xfrm>
          <a:prstGeom prst="rect">
            <a:avLst/>
          </a:prstGeom>
          <a:solidFill>
            <a:srgbClr val="00336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93" name="Google Shape;493;p68"/>
          <p:cNvSpPr/>
          <p:nvPr/>
        </p:nvSpPr>
        <p:spPr>
          <a:xfrm>
            <a:off x="726041" y="4690350"/>
            <a:ext cx="480600" cy="453300"/>
          </a:xfrm>
          <a:prstGeom prst="rect">
            <a:avLst/>
          </a:prstGeom>
          <a:solidFill>
            <a:srgbClr val="F6A513"/>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94" name="Google Shape;494;p68"/>
          <p:cNvSpPr txBox="1"/>
          <p:nvPr>
            <p:ph type="title"/>
          </p:nvPr>
        </p:nvSpPr>
        <p:spPr>
          <a:xfrm>
            <a:off x="3142002" y="403622"/>
            <a:ext cx="4949100" cy="755700"/>
          </a:xfrm>
          <a:prstGeom prst="rect">
            <a:avLst/>
          </a:prstGeom>
        </p:spPr>
        <p:txBody>
          <a:bodyPr anchorCtr="0" anchor="ctr" bIns="34275" lIns="68575" spcFirstLastPara="1" rIns="68575" wrap="square" tIns="34275">
            <a:normAutofit/>
          </a:bodyPr>
          <a:lstStyle>
            <a:lvl1pPr lvl="0">
              <a:spcBef>
                <a:spcPts val="0"/>
              </a:spcBef>
              <a:spcAft>
                <a:spcPts val="0"/>
              </a:spcAft>
              <a:buSzPts val="3300"/>
              <a:buNone/>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95" name="Google Shape;495;p68"/>
          <p:cNvSpPr txBox="1"/>
          <p:nvPr>
            <p:ph idx="1" type="body"/>
          </p:nvPr>
        </p:nvSpPr>
        <p:spPr>
          <a:xfrm>
            <a:off x="1048602" y="2020388"/>
            <a:ext cx="5104500" cy="2548500"/>
          </a:xfrm>
          <a:prstGeom prst="rect">
            <a:avLst/>
          </a:prstGeom>
        </p:spPr>
        <p:txBody>
          <a:bodyPr anchorCtr="0" anchor="t" bIns="34275" lIns="68575" spcFirstLastPara="1" rIns="68575" wrap="square" tIns="34275">
            <a:normAutofit/>
          </a:bodyPr>
          <a:lstStyle>
            <a:lvl1pPr indent="-361950" lvl="0" marL="457200">
              <a:spcBef>
                <a:spcPts val="800"/>
              </a:spcBef>
              <a:spcAft>
                <a:spcPts val="0"/>
              </a:spcAft>
              <a:buSzPts val="2100"/>
              <a:buChar char="•"/>
              <a:defRPr/>
            </a:lvl1pPr>
            <a:lvl2pPr indent="-342900" lvl="1" marL="914400">
              <a:spcBef>
                <a:spcPts val="400"/>
              </a:spcBef>
              <a:spcAft>
                <a:spcPts val="0"/>
              </a:spcAft>
              <a:buSzPts val="1800"/>
              <a:buChar char="•"/>
              <a:defRPr/>
            </a:lvl2pPr>
            <a:lvl3pPr indent="-323850" lvl="2" marL="1371600">
              <a:spcBef>
                <a:spcPts val="400"/>
              </a:spcBef>
              <a:spcAft>
                <a:spcPts val="0"/>
              </a:spcAft>
              <a:buSzPts val="1500"/>
              <a:buChar char="•"/>
              <a:defRPr/>
            </a:lvl3pPr>
            <a:lvl4pPr indent="-317500" lvl="3" marL="1828800">
              <a:spcBef>
                <a:spcPts val="400"/>
              </a:spcBef>
              <a:spcAft>
                <a:spcPts val="0"/>
              </a:spcAft>
              <a:buSzPts val="1400"/>
              <a:buChar char="•"/>
              <a:defRPr/>
            </a:lvl4pPr>
            <a:lvl5pPr indent="-317500" lvl="4" marL="2286000">
              <a:spcBef>
                <a:spcPts val="400"/>
              </a:spcBef>
              <a:spcAft>
                <a:spcPts val="0"/>
              </a:spcAft>
              <a:buSzPts val="1400"/>
              <a:buChar char="•"/>
              <a:defRPr/>
            </a:lvl5pPr>
            <a:lvl6pPr indent="-317500" lvl="5" marL="2743200">
              <a:spcBef>
                <a:spcPts val="400"/>
              </a:spcBef>
              <a:spcAft>
                <a:spcPts val="0"/>
              </a:spcAft>
              <a:buSzPts val="1400"/>
              <a:buChar char="•"/>
              <a:defRPr/>
            </a:lvl6pPr>
            <a:lvl7pPr indent="-317500" lvl="6" marL="3200400">
              <a:spcBef>
                <a:spcPts val="400"/>
              </a:spcBef>
              <a:spcAft>
                <a:spcPts val="0"/>
              </a:spcAft>
              <a:buSzPts val="1400"/>
              <a:buChar char="•"/>
              <a:defRPr/>
            </a:lvl7pPr>
            <a:lvl8pPr indent="-317500" lvl="7" marL="3657600">
              <a:spcBef>
                <a:spcPts val="400"/>
              </a:spcBef>
              <a:spcAft>
                <a:spcPts val="0"/>
              </a:spcAft>
              <a:buSzPts val="1400"/>
              <a:buChar char="•"/>
              <a:defRPr/>
            </a:lvl8pPr>
            <a:lvl9pPr indent="-317500" lvl="8" marL="4114800">
              <a:spcBef>
                <a:spcPts val="400"/>
              </a:spcBef>
              <a:spcAft>
                <a:spcPts val="0"/>
              </a:spcAft>
              <a:buSzPts val="1400"/>
              <a:buChar char="•"/>
              <a:defRPr/>
            </a:lvl9pPr>
          </a:lstStyle>
          <a:p/>
        </p:txBody>
      </p:sp>
      <p:sp>
        <p:nvSpPr>
          <p:cNvPr id="496" name="Google Shape;496;p68"/>
          <p:cNvSpPr txBox="1"/>
          <p:nvPr>
            <p:ph idx="12" type="sldNum"/>
          </p:nvPr>
        </p:nvSpPr>
        <p:spPr>
          <a:xfrm>
            <a:off x="8472458" y="4663217"/>
            <a:ext cx="548700" cy="393600"/>
          </a:xfrm>
          <a:prstGeom prst="rect">
            <a:avLst/>
          </a:prstGeom>
        </p:spPr>
        <p:txBody>
          <a:bodyPr anchorCtr="0" anchor="ctr" bIns="34275" lIns="68575" spcFirstLastPara="1" rIns="68575" wrap="square" tIns="342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
        <p:nvSpPr>
          <p:cNvPr id="497" name="Google Shape;497;p68"/>
          <p:cNvSpPr txBox="1"/>
          <p:nvPr/>
        </p:nvSpPr>
        <p:spPr>
          <a:xfrm rot="5400000">
            <a:off x="-472896" y="4655006"/>
            <a:ext cx="1184700" cy="28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fr-CA" sz="1100">
                <a:solidFill>
                  <a:schemeClr val="lt2"/>
                </a:solidFill>
                <a:latin typeface="Barlow Condensed"/>
                <a:ea typeface="Barlow Condensed"/>
                <a:cs typeface="Barlow Condensed"/>
                <a:sym typeface="Barlow Condensed"/>
              </a:rPr>
              <a:t>SLIDESMANIA.COM</a:t>
            </a:r>
            <a:endParaRPr sz="1100">
              <a:solidFill>
                <a:schemeClr val="lt2"/>
              </a:solidFill>
              <a:latin typeface="Barlow Condensed"/>
              <a:ea typeface="Barlow Condensed"/>
              <a:cs typeface="Barlow Condensed"/>
              <a:sym typeface="Barlow Condense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4.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4.xml"/><Relationship Id="rId22" Type="http://schemas.openxmlformats.org/officeDocument/2006/relationships/slideLayout" Target="../slideLayouts/slideLayout36.xml"/><Relationship Id="rId21" Type="http://schemas.openxmlformats.org/officeDocument/2006/relationships/slideLayout" Target="../slideLayouts/slideLayout35.xml"/><Relationship Id="rId24" Type="http://schemas.openxmlformats.org/officeDocument/2006/relationships/slideLayout" Target="../slideLayouts/slideLayout38.xml"/><Relationship Id="rId23" Type="http://schemas.openxmlformats.org/officeDocument/2006/relationships/slideLayout" Target="../slideLayouts/slideLayout37.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26" Type="http://schemas.openxmlformats.org/officeDocument/2006/relationships/slideLayout" Target="../slideLayouts/slideLayout40.xml"/><Relationship Id="rId25" Type="http://schemas.openxmlformats.org/officeDocument/2006/relationships/slideLayout" Target="../slideLayouts/slideLayout39.xml"/><Relationship Id="rId28" Type="http://schemas.openxmlformats.org/officeDocument/2006/relationships/slideLayout" Target="../slideLayouts/slideLayout42.xml"/><Relationship Id="rId27" Type="http://schemas.openxmlformats.org/officeDocument/2006/relationships/slideLayout" Target="../slideLayouts/slideLayout41.xml"/><Relationship Id="rId5" Type="http://schemas.openxmlformats.org/officeDocument/2006/relationships/slideLayout" Target="../slideLayouts/slideLayout19.xml"/><Relationship Id="rId6" Type="http://schemas.openxmlformats.org/officeDocument/2006/relationships/slideLayout" Target="../slideLayouts/slideLayout20.xml"/><Relationship Id="rId29" Type="http://schemas.openxmlformats.org/officeDocument/2006/relationships/slideLayout" Target="../slideLayouts/slideLayout43.xml"/><Relationship Id="rId7" Type="http://schemas.openxmlformats.org/officeDocument/2006/relationships/slideLayout" Target="../slideLayouts/slideLayout21.xml"/><Relationship Id="rId8" Type="http://schemas.openxmlformats.org/officeDocument/2006/relationships/slideLayout" Target="../slideLayouts/slideLayout22.xml"/><Relationship Id="rId31" Type="http://schemas.openxmlformats.org/officeDocument/2006/relationships/slideLayout" Target="../slideLayouts/slideLayout45.xml"/><Relationship Id="rId30" Type="http://schemas.openxmlformats.org/officeDocument/2006/relationships/slideLayout" Target="../slideLayouts/slideLayout44.xml"/><Relationship Id="rId11" Type="http://schemas.openxmlformats.org/officeDocument/2006/relationships/slideLayout" Target="../slideLayouts/slideLayout25.xml"/><Relationship Id="rId33" Type="http://schemas.openxmlformats.org/officeDocument/2006/relationships/slideLayout" Target="../slideLayouts/slideLayout47.xml"/><Relationship Id="rId10" Type="http://schemas.openxmlformats.org/officeDocument/2006/relationships/slideLayout" Target="../slideLayouts/slideLayout24.xml"/><Relationship Id="rId32" Type="http://schemas.openxmlformats.org/officeDocument/2006/relationships/slideLayout" Target="../slideLayouts/slideLayout46.xml"/><Relationship Id="rId13" Type="http://schemas.openxmlformats.org/officeDocument/2006/relationships/slideLayout" Target="../slideLayouts/slideLayout27.xml"/><Relationship Id="rId35" Type="http://schemas.openxmlformats.org/officeDocument/2006/relationships/slideLayout" Target="../slideLayouts/slideLayout49.xml"/><Relationship Id="rId12" Type="http://schemas.openxmlformats.org/officeDocument/2006/relationships/slideLayout" Target="../slideLayouts/slideLayout26.xml"/><Relationship Id="rId34" Type="http://schemas.openxmlformats.org/officeDocument/2006/relationships/slideLayout" Target="../slideLayouts/slideLayout48.xml"/><Relationship Id="rId15" Type="http://schemas.openxmlformats.org/officeDocument/2006/relationships/slideLayout" Target="../slideLayouts/slideLayout29.xml"/><Relationship Id="rId14" Type="http://schemas.openxmlformats.org/officeDocument/2006/relationships/slideLayout" Target="../slideLayouts/slideLayout28.xml"/><Relationship Id="rId36" Type="http://schemas.openxmlformats.org/officeDocument/2006/relationships/theme" Target="../theme/theme3.xml"/><Relationship Id="rId17" Type="http://schemas.openxmlformats.org/officeDocument/2006/relationships/slideLayout" Target="../slideLayouts/slideLayout31.xml"/><Relationship Id="rId16" Type="http://schemas.openxmlformats.org/officeDocument/2006/relationships/slideLayout" Target="../slideLayouts/slideLayout30.xml"/><Relationship Id="rId19" Type="http://schemas.openxmlformats.org/officeDocument/2006/relationships/slideLayout" Target="../slideLayouts/slideLayout33.xml"/><Relationship Id="rId18"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50.xml"/><Relationship Id="rId3" Type="http://schemas.openxmlformats.org/officeDocument/2006/relationships/slideLayout" Target="../slideLayouts/slideLayout51.xml"/><Relationship Id="rId4" Type="http://schemas.openxmlformats.org/officeDocument/2006/relationships/slideLayout" Target="../slideLayouts/slideLayout52.xml"/><Relationship Id="rId9" Type="http://schemas.openxmlformats.org/officeDocument/2006/relationships/slideLayout" Target="../slideLayouts/slideLayout57.xml"/><Relationship Id="rId5" Type="http://schemas.openxmlformats.org/officeDocument/2006/relationships/slideLayout" Target="../slideLayouts/slideLayout53.xml"/><Relationship Id="rId6" Type="http://schemas.openxmlformats.org/officeDocument/2006/relationships/slideLayout" Target="../slideLayouts/slideLayout54.xml"/><Relationship Id="rId7" Type="http://schemas.openxmlformats.org/officeDocument/2006/relationships/slideLayout" Target="../slideLayouts/slideLayout55.xml"/><Relationship Id="rId8" Type="http://schemas.openxmlformats.org/officeDocument/2006/relationships/slideLayout" Target="../slideLayouts/slideLayout56.xml"/><Relationship Id="rId11" Type="http://schemas.openxmlformats.org/officeDocument/2006/relationships/slideLayout" Target="../slideLayouts/slideLayout59.xml"/><Relationship Id="rId10" Type="http://schemas.openxmlformats.org/officeDocument/2006/relationships/slideLayout" Target="../slideLayouts/slideLayout58.xml"/><Relationship Id="rId13" Type="http://schemas.openxmlformats.org/officeDocument/2006/relationships/slideLayout" Target="../slideLayouts/slideLayout61.xml"/><Relationship Id="rId12" Type="http://schemas.openxmlformats.org/officeDocument/2006/relationships/slideLayout" Target="../slideLayouts/slideLayout60.xml"/><Relationship Id="rId15" Type="http://schemas.openxmlformats.org/officeDocument/2006/relationships/slideLayout" Target="../slideLayouts/slideLayout63.xml"/><Relationship Id="rId14" Type="http://schemas.openxmlformats.org/officeDocument/2006/relationships/slideLayout" Target="../slideLayouts/slideLayout62.xml"/><Relationship Id="rId17" Type="http://schemas.openxmlformats.org/officeDocument/2006/relationships/slideLayout" Target="../slideLayouts/slideLayout65.xml"/><Relationship Id="rId16" Type="http://schemas.openxmlformats.org/officeDocument/2006/relationships/slideLayout" Target="../slideLayouts/slideLayout64.xml"/><Relationship Id="rId1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5"/>
        </a:solidFill>
      </p:bgPr>
    </p:bg>
    <p:spTree>
      <p:nvGrpSpPr>
        <p:cNvPr id="63" name="Shape 63"/>
        <p:cNvGrpSpPr/>
        <p:nvPr/>
      </p:nvGrpSpPr>
      <p:grpSpPr>
        <a:xfrm>
          <a:off x="0" y="0"/>
          <a:ext cx="0" cy="0"/>
          <a:chOff x="0" y="0"/>
          <a:chExt cx="0" cy="0"/>
        </a:xfrm>
      </p:grpSpPr>
      <p:sp>
        <p:nvSpPr>
          <p:cNvPr id="64" name="Google Shape;64;p16"/>
          <p:cNvSpPr txBox="1"/>
          <p:nvPr>
            <p:ph type="title"/>
          </p:nvPr>
        </p:nvSpPr>
        <p:spPr>
          <a:xfrm>
            <a:off x="713225" y="539500"/>
            <a:ext cx="7717500" cy="4572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Clr>
                <a:schemeClr val="lt2"/>
              </a:buClr>
              <a:buSzPts val="3200"/>
              <a:buFont typeface="Montserrat"/>
              <a:buNone/>
              <a:defRPr b="1" sz="3200">
                <a:solidFill>
                  <a:schemeClr val="lt2"/>
                </a:solidFill>
                <a:latin typeface="Montserrat"/>
                <a:ea typeface="Montserrat"/>
                <a:cs typeface="Montserrat"/>
                <a:sym typeface="Montserrat"/>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65" name="Google Shape;65;p16"/>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1pPr>
            <a:lvl2pPr indent="-317500" lvl="1" marL="9144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2pPr>
            <a:lvl3pPr indent="-317500" lvl="2" marL="13716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3pPr>
            <a:lvl4pPr indent="-317500" lvl="3" marL="18288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4pPr>
            <a:lvl5pPr indent="-317500" lvl="4" marL="22860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5pPr>
            <a:lvl6pPr indent="-317500" lvl="5" marL="27432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6pPr>
            <a:lvl7pPr indent="-317500" lvl="6" marL="32004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7pPr>
            <a:lvl8pPr indent="-317500" lvl="7" marL="36576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8pPr>
            <a:lvl9pPr indent="-317500" lvl="8" marL="41148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9pPr>
          </a:lstStyle>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 id="2147483694" r:id="rId33"/>
    <p:sldLayoutId id="2147483695" r:id="rId34"/>
    <p:sldLayoutId id="2147483696" r:id="rId3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449">
          <p15:clr>
            <a:srgbClr val="EA4335"/>
          </p15:clr>
        </p15:guide>
        <p15:guide id="2" pos="5311">
          <p15:clr>
            <a:srgbClr val="EA4335"/>
          </p15:clr>
        </p15:guide>
        <p15:guide id="3" orient="horz" pos="340">
          <p15:clr>
            <a:srgbClr val="EA4335"/>
          </p15:clr>
        </p15:guide>
        <p15:guide id="4" orient="horz" pos="2909">
          <p15:clr>
            <a:srgbClr val="EA4335"/>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393" name="Shape 393"/>
        <p:cNvGrpSpPr/>
        <p:nvPr/>
      </p:nvGrpSpPr>
      <p:grpSpPr>
        <a:xfrm>
          <a:off x="0" y="0"/>
          <a:ext cx="0" cy="0"/>
          <a:chOff x="0" y="0"/>
          <a:chExt cx="0" cy="0"/>
        </a:xfrm>
      </p:grpSpPr>
      <p:sp>
        <p:nvSpPr>
          <p:cNvPr id="394" name="Google Shape;394;p5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395" name="Google Shape;395;p52"/>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96" name="Google Shape;396;p5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397" name="Google Shape;397;p5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398" name="Google Shape;398;p5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spcBef>
                <a:spcPts val="0"/>
              </a:spcBef>
              <a:buNone/>
              <a:defRPr b="0" i="0" sz="900" u="none" cap="none" strike="noStrike">
                <a:solidFill>
                  <a:srgbClr val="888888"/>
                </a:solidFill>
                <a:latin typeface="Calibri"/>
                <a:ea typeface="Calibri"/>
                <a:cs typeface="Calibri"/>
                <a:sym typeface="Calibri"/>
              </a:defRPr>
            </a:lvl1pPr>
            <a:lvl2pPr indent="0" lvl="1" marL="0" marR="0" algn="r">
              <a:spcBef>
                <a:spcPts val="0"/>
              </a:spcBef>
              <a:buNone/>
              <a:defRPr b="0" i="0" sz="900" u="none" cap="none" strike="noStrike">
                <a:solidFill>
                  <a:srgbClr val="888888"/>
                </a:solidFill>
                <a:latin typeface="Calibri"/>
                <a:ea typeface="Calibri"/>
                <a:cs typeface="Calibri"/>
                <a:sym typeface="Calibri"/>
              </a:defRPr>
            </a:lvl2pPr>
            <a:lvl3pPr indent="0" lvl="2" marL="0" marR="0" algn="r">
              <a:spcBef>
                <a:spcPts val="0"/>
              </a:spcBef>
              <a:buNone/>
              <a:defRPr b="0" i="0" sz="900" u="none" cap="none" strike="noStrike">
                <a:solidFill>
                  <a:srgbClr val="888888"/>
                </a:solidFill>
                <a:latin typeface="Calibri"/>
                <a:ea typeface="Calibri"/>
                <a:cs typeface="Calibri"/>
                <a:sym typeface="Calibri"/>
              </a:defRPr>
            </a:lvl3pPr>
            <a:lvl4pPr indent="0" lvl="3" marL="0" marR="0" algn="r">
              <a:spcBef>
                <a:spcPts val="0"/>
              </a:spcBef>
              <a:buNone/>
              <a:defRPr b="0" i="0" sz="900" u="none" cap="none" strike="noStrike">
                <a:solidFill>
                  <a:srgbClr val="888888"/>
                </a:solidFill>
                <a:latin typeface="Calibri"/>
                <a:ea typeface="Calibri"/>
                <a:cs typeface="Calibri"/>
                <a:sym typeface="Calibri"/>
              </a:defRPr>
            </a:lvl4pPr>
            <a:lvl5pPr indent="0" lvl="4" marL="0" marR="0" algn="r">
              <a:spcBef>
                <a:spcPts val="0"/>
              </a:spcBef>
              <a:buNone/>
              <a:defRPr b="0" i="0" sz="900" u="none" cap="none" strike="noStrike">
                <a:solidFill>
                  <a:srgbClr val="888888"/>
                </a:solidFill>
                <a:latin typeface="Calibri"/>
                <a:ea typeface="Calibri"/>
                <a:cs typeface="Calibri"/>
                <a:sym typeface="Calibri"/>
              </a:defRPr>
            </a:lvl5pPr>
            <a:lvl6pPr indent="0" lvl="5" marL="0" marR="0" algn="r">
              <a:spcBef>
                <a:spcPts val="0"/>
              </a:spcBef>
              <a:buNone/>
              <a:defRPr b="0" i="0" sz="900" u="none" cap="none" strike="noStrike">
                <a:solidFill>
                  <a:srgbClr val="888888"/>
                </a:solidFill>
                <a:latin typeface="Calibri"/>
                <a:ea typeface="Calibri"/>
                <a:cs typeface="Calibri"/>
                <a:sym typeface="Calibri"/>
              </a:defRPr>
            </a:lvl6pPr>
            <a:lvl7pPr indent="0" lvl="6" marL="0" marR="0" algn="r">
              <a:spcBef>
                <a:spcPts val="0"/>
              </a:spcBef>
              <a:buNone/>
              <a:defRPr b="0" i="0" sz="900" u="none" cap="none" strike="noStrike">
                <a:solidFill>
                  <a:srgbClr val="888888"/>
                </a:solidFill>
                <a:latin typeface="Calibri"/>
                <a:ea typeface="Calibri"/>
                <a:cs typeface="Calibri"/>
                <a:sym typeface="Calibri"/>
              </a:defRPr>
            </a:lvl7pPr>
            <a:lvl8pPr indent="0" lvl="7" marL="0" marR="0" algn="r">
              <a:spcBef>
                <a:spcPts val="0"/>
              </a:spcBef>
              <a:buNone/>
              <a:defRPr b="0" i="0" sz="900" u="none" cap="none" strike="noStrike">
                <a:solidFill>
                  <a:srgbClr val="888888"/>
                </a:solidFill>
                <a:latin typeface="Calibri"/>
                <a:ea typeface="Calibri"/>
                <a:cs typeface="Calibri"/>
                <a:sym typeface="Calibri"/>
              </a:defRPr>
            </a:lvl8pPr>
            <a:lvl9pPr indent="0" lvl="8" marL="0" marR="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Lst>
  <mc:AlternateContent>
    <mc:Choice Requires="p14">
      <p:transition spd="slow" p14:dur="9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s://recitmst.qc.ca/artsubtil16052025" TargetMode="External"/><Relationship Id="rId4" Type="http://schemas.openxmlformats.org/officeDocument/2006/relationships/hyperlink" Target="https://recitmst.qc.ca/artsubtil16052025" TargetMode="External"/><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hyperlink" Target="https://lactualite.com/societe/etats-unis-calcul-mcdonalds-aw/" TargetMode="Externa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7.png"/><Relationship Id="rId4" Type="http://schemas.openxmlformats.org/officeDocument/2006/relationships/hyperlink" Target="https://www.youtube.com/watch?v=EMNqJQaf08E" TargetMode="External"/><Relationship Id="rId5"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hyperlink" Target="https://www.amq.math.ca/wp-content/uploads/bulletin/vol59/no3/10-maitre-pensee-critique.pdf"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hyperlink" Target="https://twitter.com/foo_teuses/status/1615693799971340290" TargetMode="External"/><Relationship Id="rId4" Type="http://schemas.openxmlformats.org/officeDocument/2006/relationships/image" Target="../media/image13.png"/><Relationship Id="rId5" Type="http://schemas.openxmlformats.org/officeDocument/2006/relationships/image" Target="../media/image18.png"/><Relationship Id="rId6" Type="http://schemas.openxmlformats.org/officeDocument/2006/relationships/hyperlink" Target="https://www.lesnouvellesnews.fr/au-pays-de-galles-les-footballeuses-toucheront-les-memes-primes-que-les-hommes/#:~:text=Lettre%20d'info-,Au%20Pays%20de%20Galles%2C%20les%20footballeuses%20toucheront,m%C3%AAmes%20primes%20que%20les%20hommes&amp;text=Un%20communiqu%C3%A9%20de%20la%20F%C3%A9d%C3%A9ration,25%25%20de%20plus%20pour%20elles." TargetMode="External"/><Relationship Id="rId7" Type="http://schemas.openxmlformats.org/officeDocument/2006/relationships/image" Target="../media/image2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9.png"/><Relationship Id="rId4" Type="http://schemas.openxmlformats.org/officeDocument/2006/relationships/hyperlink" Target="https://docs.google.com/spreadsheets/d/19zdWbZcX49dXjQ8MquZfa3ZDpR3f14sryOcqu9BOlI0/edit#gid=0" TargetMode="External"/><Relationship Id="rId5" Type="http://schemas.openxmlformats.org/officeDocument/2006/relationships/hyperlink" Target="https://docs.google.com/spreadsheets/d/19zdWbZcX49dXjQ8MquZfa3ZDpR3f14sryOcqu9BOlI0/edit#gid=0"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5.png"/><Relationship Id="rId4" Type="http://schemas.openxmlformats.org/officeDocument/2006/relationships/image" Target="../media/image67.png"/><Relationship Id="rId5" Type="http://schemas.openxmlformats.org/officeDocument/2006/relationships/image" Target="../media/image20.png"/><Relationship Id="rId6"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hyperlink" Target="https://ici.radio-canada.ca/nouvelle/2008554/surete-quebec-sq-augmentations-salariales" TargetMode="External"/><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33.png"/><Relationship Id="rId7"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hyperlink" Target="https://ici.radio-canada.ca/tele/infoman/site/segments/chronique/432937/canular-astronomie-sante-risques-science?isAutoPlay=1" TargetMode="External"/><Relationship Id="rId4" Type="http://schemas.openxmlformats.org/officeDocument/2006/relationships/image" Target="../media/image29.png"/><Relationship Id="rId5" Type="http://schemas.openxmlformats.org/officeDocument/2006/relationships/hyperlink" Target="https://www.ccsa.ca/sites/default/files/2023-01/CCSA_Canada_Guidance_on_Alcohol_and_Health_Final_Report_fr_0.pdf?fbclid=IwAR1mdjhSDCjSwhg2e8aLXXpOeGyUGkj5_zOk-y8S6L5tSeacChJfQzkz0XE" TargetMode="External"/><Relationship Id="rId6" Type="http://schemas.openxmlformats.org/officeDocument/2006/relationships/hyperlink" Target="https://lepharmachien.com/alcool-2023/"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8.png"/><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hyperlink" Target="https://ici.radio-canada.ca/tele/infoman/site/segments/chronique/432937/canular-astronomie-sante-risques-science?isAutoPlay=1" TargetMode="Externa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58.png"/><Relationship Id="rId4" Type="http://schemas.openxmlformats.org/officeDocument/2006/relationships/hyperlink" Target="https://sante.lefigaro.fr/actualite/2015/10/26/24249-lexces-viande-rouge-classe-cancerogene"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42.png"/><Relationship Id="rId4" Type="http://schemas.openxmlformats.org/officeDocument/2006/relationships/image" Target="../media/image34.png"/><Relationship Id="rId5" Type="http://schemas.openxmlformats.org/officeDocument/2006/relationships/image" Target="../media/image26.png"/><Relationship Id="rId6" Type="http://schemas.openxmlformats.org/officeDocument/2006/relationships/image" Target="../media/image1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15.png"/><Relationship Id="rId4" Type="http://schemas.openxmlformats.org/officeDocument/2006/relationships/image" Target="../media/image67.png"/><Relationship Id="rId5" Type="http://schemas.openxmlformats.org/officeDocument/2006/relationships/image" Target="../media/image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hyperlink" Target="https://www.umoncton.ca/prof/sites/prof.prod.umoncton.ca/files/users/user109/NOTES%20DE%20COURS%20PENS%C3%89E%20CRITIQUE.pdf" TargetMode="External"/><Relationship Id="rId4" Type="http://schemas.openxmlformats.org/officeDocument/2006/relationships/hyperlink" Target="https://www.doctissimo.fr/nutrition/equilibre-et-plaisir/chocolat/avc-manger-trop-de-chocolat-augmenterait-le-risque-de-10/64c1a7_ar.html" TargetMode="External"/><Relationship Id="rId5" Type="http://schemas.openxmlformats.org/officeDocument/2006/relationships/image" Target="../media/image47.png"/><Relationship Id="rId6" Type="http://schemas.openxmlformats.org/officeDocument/2006/relationships/hyperlink" Target="https://www.medisite.fr/sommeil-une-etude-revele-quun-sommeil-perturbe-peut-augmenter-le-risque-de-maladies-cardiaques.5684083.524189.html" TargetMode="External"/><Relationship Id="rId7" Type="http://schemas.openxmlformats.org/officeDocument/2006/relationships/image" Target="../media/image44.png"/><Relationship Id="rId8" Type="http://schemas.openxmlformats.org/officeDocument/2006/relationships/image" Target="../media/image1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19.png"/><Relationship Id="rId4" Type="http://schemas.openxmlformats.org/officeDocument/2006/relationships/hyperlink" Target="https://www.youtube.com/watch?v=NNYhaDjmQ0k&amp;ab_channel=Lesasdel%27info" TargetMode="External"/><Relationship Id="rId5" Type="http://schemas.openxmlformats.org/officeDocument/2006/relationships/image" Target="../media/image2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50.png"/><Relationship Id="rId4" Type="http://schemas.openxmlformats.org/officeDocument/2006/relationships/image" Target="../media/image52.png"/><Relationship Id="rId5" Type="http://schemas.openxmlformats.org/officeDocument/2006/relationships/image" Target="../media/image48.png"/><Relationship Id="rId6" Type="http://schemas.openxmlformats.org/officeDocument/2006/relationships/image" Target="../media/image4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15.png"/><Relationship Id="rId4" Type="http://schemas.openxmlformats.org/officeDocument/2006/relationships/image" Target="../media/image67.png"/><Relationship Id="rId5" Type="http://schemas.openxmlformats.org/officeDocument/2006/relationships/image" Target="../media/image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1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1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hyperlink" Target="https://quoidansmonassiette.fr/tromper-avec-graphiques-representations-visuelles-pour-manipuler-opinion-publique-guide/" TargetMode="External"/><Relationship Id="rId4" Type="http://schemas.openxmlformats.org/officeDocument/2006/relationships/image" Target="../media/image3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hyperlink" Target="https://quoidansmonassiette.fr/tromper-avec-graphiques-representations-visuelles-pour-manipuler-opinion-publique-guide/" TargetMode="External"/><Relationship Id="rId4" Type="http://schemas.openxmlformats.org/officeDocument/2006/relationships/image" Target="../media/image3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hyperlink" Target="https://www.lesoleil.com/2022/12/23/11-million-de-deces-a-cause-des-vaccins-vraiment-864f7cb9eb745d4046f5d38799089ca1" TargetMode="External"/><Relationship Id="rId4" Type="http://schemas.openxmlformats.org/officeDocument/2006/relationships/hyperlink" Target="https://yournews.com/2022/12/04/2465994/cdc-report-reveals-at-least-1-1-million-americans-have-died/" TargetMode="External"/><Relationship Id="rId5" Type="http://schemas.openxmlformats.org/officeDocument/2006/relationships/image" Target="../media/image4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hyperlink" Target="https://quoidansmonassiette.fr/tromper-avec-graphiques-representations-visuelles-pour-manipuler-opinion-publique-guide/" TargetMode="External"/><Relationship Id="rId4" Type="http://schemas.openxmlformats.org/officeDocument/2006/relationships/image" Target="../media/image3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hyperlink" Target="https://www.facebook.com/photo/?fbid=10159984963606281&amp;set=g.617500062971825" TargetMode="External"/><Relationship Id="rId4" Type="http://schemas.openxmlformats.org/officeDocument/2006/relationships/image" Target="../media/image3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hyperlink" Target="https://www.liberation.fr/checknews/2018/04/27/est-ce-que-bfmtv-a-vraiment-affiche-un-graphique-a-camembert-trompeur-sur-le-soutien-a-la-greve-des-_1653615/" TargetMode="External"/><Relationship Id="rId4" Type="http://schemas.openxmlformats.org/officeDocument/2006/relationships/image" Target="../media/image3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1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1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hyperlink" Target="https://www.journaldequebec.com/2023/02/27/les-reseaux-sociaux-sont-extremement-dangereux-pour-les-jeunes" TargetMode="External"/><Relationship Id="rId4" Type="http://schemas.openxmlformats.org/officeDocument/2006/relationships/image" Target="../media/image5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41.png"/><Relationship Id="rId4" Type="http://schemas.openxmlformats.org/officeDocument/2006/relationships/hyperlink" Target="https://fr.checkmarket.com/calculateur-taille-echantillon/"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19.png"/><Relationship Id="rId4" Type="http://schemas.openxmlformats.org/officeDocument/2006/relationships/hyperlink" Target="https://www.umoncton.ca/prof/sites/prof.prod.umoncton.ca/files/users/user109/NOTES%20DE%20COURS%20PENS%C3%89E%20CRITIQUE.pdf"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45.png"/><Relationship Id="rId4" Type="http://schemas.openxmlformats.org/officeDocument/2006/relationships/hyperlink" Target="https://www.lesoleil.com/2022/12/23/11-million-de-deces-a-cause-des-vaccins-vraiment-864f7cb9eb745d4046f5d38799089ca1"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1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15.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image37.png"/><Relationship Id="rId4" Type="http://schemas.openxmlformats.org/officeDocument/2006/relationships/hyperlink" Target="https://www.lapresse.ca/sports/baseball/2023-02-27/en-2022/le-salaire-moyen-au-baseball-majeur-a-fait-un-bond-record-de-14-8.php"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hyperlink" Target="https://www.spotrac.com/mlb/rankings/2023/salary/" TargetMode="External"/><Relationship Id="rId4" Type="http://schemas.openxmlformats.org/officeDocument/2006/relationships/image" Target="../media/image36.png"/><Relationship Id="rId5" Type="http://schemas.openxmlformats.org/officeDocument/2006/relationships/image" Target="../media/image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image7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1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39.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40.png"/><Relationship Id="rId4" Type="http://schemas.openxmlformats.org/officeDocument/2006/relationships/slide" Target="/ppt/slides/slide66.xml"/><Relationship Id="rId5" Type="http://schemas.openxmlformats.org/officeDocument/2006/relationships/slide" Target="/ppt/slides/slide67.xml"/><Relationship Id="rId6" Type="http://schemas.openxmlformats.org/officeDocument/2006/relationships/slide" Target="/ppt/slides/slide69.xml"/><Relationship Id="rId7" Type="http://schemas.openxmlformats.org/officeDocument/2006/relationships/slide" Target="/ppt/slides/slide65.xml"/><Relationship Id="rId8" Type="http://schemas.openxmlformats.org/officeDocument/2006/relationships/slide" Target="/ppt/slides/slide6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49.png"/><Relationship Id="rId4" Type="http://schemas.openxmlformats.org/officeDocument/2006/relationships/image" Target="../media/image8.png"/><Relationship Id="rId5" Type="http://schemas.openxmlformats.org/officeDocument/2006/relationships/slide" Target="/ppt/slides/slide64.xml"/><Relationship Id="rId6" Type="http://schemas.openxmlformats.org/officeDocument/2006/relationships/image" Target="../media/image23.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image49.png"/><Relationship Id="rId4" Type="http://schemas.openxmlformats.org/officeDocument/2006/relationships/image" Target="../media/image23.png"/><Relationship Id="rId5" Type="http://schemas.openxmlformats.org/officeDocument/2006/relationships/image" Target="../media/image8.png"/><Relationship Id="rId6" Type="http://schemas.openxmlformats.org/officeDocument/2006/relationships/slide" Target="/ppt/slides/slide6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image49.png"/><Relationship Id="rId4" Type="http://schemas.openxmlformats.org/officeDocument/2006/relationships/image" Target="../media/image8.png"/><Relationship Id="rId5" Type="http://schemas.openxmlformats.org/officeDocument/2006/relationships/slide" Target="/ppt/slides/slide64.xml"/><Relationship Id="rId6" Type="http://schemas.openxmlformats.org/officeDocument/2006/relationships/image" Target="../media/image23.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image" Target="../media/image49.png"/><Relationship Id="rId4" Type="http://schemas.openxmlformats.org/officeDocument/2006/relationships/image" Target="../media/image8.png"/><Relationship Id="rId5" Type="http://schemas.openxmlformats.org/officeDocument/2006/relationships/slide" Target="/ppt/slides/slide64.xml"/><Relationship Id="rId6" Type="http://schemas.openxmlformats.org/officeDocument/2006/relationships/image" Target="../media/image2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image" Target="../media/image49.png"/><Relationship Id="rId4" Type="http://schemas.openxmlformats.org/officeDocument/2006/relationships/image" Target="../media/image8.png"/><Relationship Id="rId5" Type="http://schemas.openxmlformats.org/officeDocument/2006/relationships/slide" Target="/ppt/slides/slide64.xml"/><Relationship Id="rId6" Type="http://schemas.openxmlformats.org/officeDocument/2006/relationships/image" Target="../media/image23.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image" Target="../media/image15.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 Id="rId3" Type="http://schemas.openxmlformats.org/officeDocument/2006/relationships/image" Target="../media/image53.png"/><Relationship Id="rId4" Type="http://schemas.openxmlformats.org/officeDocument/2006/relationships/hyperlink" Target="https://docs.google.com/presentation/d/1zcEJtJlO1hzgsO9_lfdiDzqRshr513YPvfpotb-AwLI/edit?usp=sharing" TargetMode="External"/><Relationship Id="rId5" Type="http://schemas.openxmlformats.org/officeDocument/2006/relationships/hyperlink" Target="https://teacher.desmos.com/activitybuilder/custom/65f844a01b1a1847fc26b1de?lang=fr" TargetMode="External"/><Relationship Id="rId6" Type="http://schemas.openxmlformats.org/officeDocument/2006/relationships/hyperlink" Target="https://docs.google.com/spreadsheets/d/1UQMhODbxXxw3uxZdyFLCKGqun1GGAzGZTu8yPIZ3MK8/copy" TargetMode="External"/><Relationship Id="rId7" Type="http://schemas.openxmlformats.org/officeDocument/2006/relationships/hyperlink" Target="https://ecolebranchee.com/art-subtil-faire-parler-chiffres-eduquer-medias/"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 Id="rId3" Type="http://schemas.openxmlformats.org/officeDocument/2006/relationships/image" Target="../media/image51.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 Id="rId3" Type="http://schemas.openxmlformats.org/officeDocument/2006/relationships/image" Target="../media/image51.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 Id="rId3" Type="http://schemas.openxmlformats.org/officeDocument/2006/relationships/image" Target="../media/image51.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 Id="rId3" Type="http://schemas.openxmlformats.org/officeDocument/2006/relationships/image" Target="../media/image15.png"/><Relationship Id="rId4" Type="http://schemas.openxmlformats.org/officeDocument/2006/relationships/hyperlink" Target="https://monurl.ca/artsubtilaquops"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1.xml"/><Relationship Id="rId3" Type="http://schemas.openxmlformats.org/officeDocument/2006/relationships/image" Target="../media/image1.png"/><Relationship Id="rId4" Type="http://schemas.openxmlformats.org/officeDocument/2006/relationships/image" Target="../media/image55.png"/><Relationship Id="rId9" Type="http://schemas.openxmlformats.org/officeDocument/2006/relationships/hyperlink" Target="https://drive.google.com/drive/folders/1StLUk87Ep3T0TPcrMuivcXNkAI0WZPYK?usp=sharing" TargetMode="External"/><Relationship Id="rId5" Type="http://schemas.openxmlformats.org/officeDocument/2006/relationships/hyperlink" Target="https://docs.google.com/presentation/d/1tjcJWk6Rq_L3ok_pBQ_6ROY0x85WAn1n2XVfFT5pcuQ/edit?slide=id.g30c580c5e79_3_369#slide=id.g30c580c5e79_3_369" TargetMode="External"/><Relationship Id="rId6" Type="http://schemas.openxmlformats.org/officeDocument/2006/relationships/hyperlink" Target="https://docs.google.com/document/d/1CuQQsG7GQOzrKZ5fKHiGqCgqs-CywuyT_pyi4GXKSrk/edit?usp=sharing" TargetMode="External"/><Relationship Id="rId7" Type="http://schemas.openxmlformats.org/officeDocument/2006/relationships/hyperlink" Target="https://docs.google.com/document/d/1CIotYU1PVeNMLprdJ3Mks7uvlbA2HOgYwRRpiHewYhg/edit?usp=sharing" TargetMode="External"/><Relationship Id="rId8" Type="http://schemas.openxmlformats.org/officeDocument/2006/relationships/hyperlink" Target="https://docs.google.com/document/d/1J__20-UZvQlYbgzZ6RkmBgN5ES72-Qv904QDfNa9Uy0/edit?usp=sharing" TargetMode="Externa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82.xml"/><Relationship Id="rId3" Type="http://schemas.openxmlformats.org/officeDocument/2006/relationships/image" Target="../media/image1.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83.xml"/><Relationship Id="rId3" Type="http://schemas.openxmlformats.org/officeDocument/2006/relationships/image" Target="../media/image1.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85.xml"/><Relationship Id="rId3" Type="http://schemas.openxmlformats.org/officeDocument/2006/relationships/hyperlink" Target="https://www.youtube-nocookie.com/embed/_x0NXBhx2Xk?playlist=_x0NXBhx2Xk&amp;autoplay=1&amp;iv_load_policy=3&amp;loop=1&amp;start=" TargetMode="External"/><Relationship Id="rId4" Type="http://schemas.openxmlformats.org/officeDocument/2006/relationships/hyperlink" Target="http://www.youtube.com/watch?v=UnFrpxY5Sfw" TargetMode="External"/><Relationship Id="rId5" Type="http://schemas.openxmlformats.org/officeDocument/2006/relationships/image" Target="../media/image59.jpg"/><Relationship Id="rId6" Type="http://schemas.openxmlformats.org/officeDocument/2006/relationships/image" Target="../media/image1.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6.xml"/><Relationship Id="rId3" Type="http://schemas.openxmlformats.org/officeDocument/2006/relationships/image" Target="../media/image1.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87.xml"/><Relationship Id="rId3" Type="http://schemas.openxmlformats.org/officeDocument/2006/relationships/image" Target="../media/image78.jpg"/><Relationship Id="rId4" Type="http://schemas.openxmlformats.org/officeDocument/2006/relationships/image" Target="../media/image1.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88.xml"/><Relationship Id="rId3" Type="http://schemas.openxmlformats.org/officeDocument/2006/relationships/image" Target="../media/image78.jpg"/><Relationship Id="rId4" Type="http://schemas.openxmlformats.org/officeDocument/2006/relationships/image" Target="../media/image61.png"/><Relationship Id="rId5" Type="http://schemas.openxmlformats.org/officeDocument/2006/relationships/hyperlink" Target="https://www.belvederenissan.com/fr/catalogue-neuf/nissan/nissan-leaf-sv-2025-id28188" TargetMode="External"/><Relationship Id="rId6" Type="http://schemas.openxmlformats.org/officeDocument/2006/relationships/image" Target="../media/image60.png"/><Relationship Id="rId7" Type="http://schemas.openxmlformats.org/officeDocument/2006/relationships/hyperlink" Target="https://www.macdonaldtoyota.ca/new/2024-Toyota-Corolla.html" TargetMode="Externa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89.xml"/><Relationship Id="rId3" Type="http://schemas.openxmlformats.org/officeDocument/2006/relationships/hyperlink" Target="https://docs.google.com/spreadsheets/d/1vt71b3ciP9Siqgo2Izq-4OafpWYeSE7L-mc7r1ucsBU/edit?usp=drive_link" TargetMode="External"/><Relationship Id="rId4" Type="http://schemas.openxmlformats.org/officeDocument/2006/relationships/hyperlink" Target="https://docs.google.com/spreadsheets/d/1nUXhYNaLr1NQr6QJ6E7ZSoIik3veOBJ-RGhE6PPEvtU/edit?usp=drive_link" TargetMode="External"/><Relationship Id="rId9" Type="http://schemas.openxmlformats.org/officeDocument/2006/relationships/hyperlink" Target="https://campus.recit.qc.ca/mod/page/view.php?id=17290" TargetMode="External"/><Relationship Id="rId5" Type="http://schemas.openxmlformats.org/officeDocument/2006/relationships/hyperlink" Target="https://docs.google.com/spreadsheets/d/16Whg8LHZuB4PRhapkNZke272p2w1O_Sc4FydOiw4vig/edit?usp=sharing" TargetMode="External"/><Relationship Id="rId6" Type="http://schemas.openxmlformats.org/officeDocument/2006/relationships/hyperlink" Target="https://docs.google.com/spreadsheets/d/16Whg8LHZuB4PRhapkNZke272p2w1O_Sc4FydOiw4vig/edit?usp=drive_link" TargetMode="External"/><Relationship Id="rId7" Type="http://schemas.openxmlformats.org/officeDocument/2006/relationships/hyperlink" Target="https://docs.google.com/spreadsheets/d/1vt71b3ciP9Siqgo2Izq-4OafpWYeSE7L-mc7r1ucsBU/edit?usp=drive_link" TargetMode="External"/><Relationship Id="rId8" Type="http://schemas.openxmlformats.org/officeDocument/2006/relationships/hyperlink" Target="https://docs.google.com/spreadsheets/d/1nUXhYNaLr1NQr6QJ6E7ZSoIik3veOBJ-RGhE6PPEvtU/edit?usp=sharing" TargetMode="Externa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90.xml"/><Relationship Id="rId3" Type="http://schemas.openxmlformats.org/officeDocument/2006/relationships/image" Target="../media/image79.png"/><Relationship Id="rId4" Type="http://schemas.openxmlformats.org/officeDocument/2006/relationships/image" Target="../media/image77.png"/><Relationship Id="rId5" Type="http://schemas.openxmlformats.org/officeDocument/2006/relationships/image" Target="../media/image74.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1.xml"/><Relationship Id="rId3" Type="http://schemas.openxmlformats.org/officeDocument/2006/relationships/image" Target="../media/image63.png"/><Relationship Id="rId4" Type="http://schemas.openxmlformats.org/officeDocument/2006/relationships/image" Target="../media/image66.png"/><Relationship Id="rId5" Type="http://schemas.openxmlformats.org/officeDocument/2006/relationships/image" Target="../media/image65.png"/><Relationship Id="rId6" Type="http://schemas.openxmlformats.org/officeDocument/2006/relationships/image" Target="../media/image1.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93.xml"/><Relationship Id="rId3" Type="http://schemas.openxmlformats.org/officeDocument/2006/relationships/image" Target="../media/image1.png"/><Relationship Id="rId4" Type="http://schemas.openxmlformats.org/officeDocument/2006/relationships/hyperlink" Target="https://www.quebec.ca/nouvelles/actualites/details/vers-une-interdiction-complete-de-la-vente-de-vehicules-neufs-a-combustion-a-partir-de-2035-57248" TargetMode="External"/><Relationship Id="rId5" Type="http://schemas.openxmlformats.org/officeDocument/2006/relationships/image" Target="../media/image69.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 Id="rId3" Type="http://schemas.openxmlformats.org/officeDocument/2006/relationships/hyperlink" Target="https://www.umoncton.ca/umcm-sciences/sites/umcm-sciences.prod.umoncton.ca/files/wf/notes_de_cours_pensee_critique.pdf" TargetMode="External"/><Relationship Id="rId4" Type="http://schemas.openxmlformats.org/officeDocument/2006/relationships/hyperlink" Target="https://www.amq.math.ca/wp-content/uploads/bulletin/vol59/no3/10-maitre-pensee-critique.pdf" TargetMode="External"/><Relationship Id="rId5" Type="http://schemas.openxmlformats.org/officeDocument/2006/relationships/hyperlink" Target="https://www.facebook.com/groups/617500062971825" TargetMode="External"/><Relationship Id="rId6" Type="http://schemas.openxmlformats.org/officeDocument/2006/relationships/hyperlink" Target="https://www.alloprof.qc.ca/fr/eleves/bv/mathematiques/les-sources-de-biais-m1363" TargetMode="Externa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 Id="rId3" Type="http://schemas.openxmlformats.org/officeDocument/2006/relationships/hyperlink" Target="https://recitmst.qc.ca/artsubtil16052025" TargetMode="External"/><Relationship Id="rId4" Type="http://schemas.openxmlformats.org/officeDocument/2006/relationships/hyperlink" Target="https://recitmst.qc.ca/artsubtil16052025" TargetMode="External"/><Relationship Id="rId5" Type="http://schemas.openxmlformats.org/officeDocument/2006/relationships/image" Target="../media/image3.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 Id="rId3" Type="http://schemas.openxmlformats.org/officeDocument/2006/relationships/image" Target="../media/image15.png"/><Relationship Id="rId4" Type="http://schemas.openxmlformats.org/officeDocument/2006/relationships/image" Target="../media/image71.png"/><Relationship Id="rId9" Type="http://schemas.openxmlformats.org/officeDocument/2006/relationships/image" Target="../media/image75.png"/><Relationship Id="rId5" Type="http://schemas.openxmlformats.org/officeDocument/2006/relationships/image" Target="../media/image82.png"/><Relationship Id="rId6" Type="http://schemas.openxmlformats.org/officeDocument/2006/relationships/image" Target="../media/image68.png"/><Relationship Id="rId7" Type="http://schemas.openxmlformats.org/officeDocument/2006/relationships/hyperlink" Target="http://creativecommons.org/licenses/by-nc-sa/4.0/" TargetMode="External"/><Relationship Id="rId8" Type="http://schemas.openxmlformats.org/officeDocument/2006/relationships/hyperlink" Target="https://creativecommons.org/licenses/by-nc-sa/4.0/deed.fr" TargetMode="External"/><Relationship Id="rId11" Type="http://schemas.openxmlformats.org/officeDocument/2006/relationships/image" Target="../media/image70.png"/><Relationship Id="rId10" Type="http://schemas.openxmlformats.org/officeDocument/2006/relationships/hyperlink" Target="mailto:annie.turbide@recit.qc.ca" TargetMode="External"/><Relationship Id="rId13" Type="http://schemas.openxmlformats.org/officeDocument/2006/relationships/image" Target="../media/image80.png"/><Relationship Id="rId12" Type="http://schemas.openxmlformats.org/officeDocument/2006/relationships/hyperlink" Target="mailto:stephanie.rioux@recitmst.qc.ca" TargetMode="External"/><Relationship Id="rId15" Type="http://schemas.openxmlformats.org/officeDocument/2006/relationships/image" Target="../media/image81.png"/><Relationship Id="rId14"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69"/>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503" name="Google Shape;503;p69"/>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504" name="Google Shape;504;p69"/>
          <p:cNvPicPr preferRelativeResize="0"/>
          <p:nvPr/>
        </p:nvPicPr>
        <p:blipFill>
          <a:blip r:embed="rId3">
            <a:alphaModFix/>
          </a:blip>
          <a:stretch>
            <a:fillRect/>
          </a:stretch>
        </p:blipFill>
        <p:spPr>
          <a:xfrm>
            <a:off x="0" y="-293825"/>
            <a:ext cx="9143999" cy="549691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70"/>
          <p:cNvSpPr txBox="1"/>
          <p:nvPr>
            <p:ph idx="12" type="sldNum"/>
          </p:nvPr>
        </p:nvSpPr>
        <p:spPr>
          <a:xfrm>
            <a:off x="8610600" y="6356350"/>
            <a:ext cx="2743200" cy="3651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fr-CA"/>
              <a:t>‹#›</a:t>
            </a:fld>
            <a:endParaRPr/>
          </a:p>
        </p:txBody>
      </p:sp>
      <p:pic>
        <p:nvPicPr>
          <p:cNvPr id="510" name="Google Shape;510;p70"/>
          <p:cNvPicPr preferRelativeResize="0"/>
          <p:nvPr/>
        </p:nvPicPr>
        <p:blipFill>
          <a:blip r:embed="rId3">
            <a:alphaModFix/>
          </a:blip>
          <a:stretch>
            <a:fillRect/>
          </a:stretch>
        </p:blipFill>
        <p:spPr>
          <a:xfrm>
            <a:off x="0" y="-254264"/>
            <a:ext cx="9144001" cy="548464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14" name="Shape 514"/>
        <p:cNvGrpSpPr/>
        <p:nvPr/>
      </p:nvGrpSpPr>
      <p:grpSpPr>
        <a:xfrm>
          <a:off x="0" y="0"/>
          <a:ext cx="0" cy="0"/>
          <a:chOff x="0" y="0"/>
          <a:chExt cx="0" cy="0"/>
        </a:xfrm>
      </p:grpSpPr>
      <p:sp>
        <p:nvSpPr>
          <p:cNvPr id="515" name="Google Shape;515;p71"/>
          <p:cNvSpPr/>
          <p:nvPr/>
        </p:nvSpPr>
        <p:spPr>
          <a:xfrm rot="10800000">
            <a:off x="-10782" y="34750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71">
            <a:hlinkClick r:id="rId3"/>
          </p:cNvPr>
          <p:cNvSpPr/>
          <p:nvPr/>
        </p:nvSpPr>
        <p:spPr>
          <a:xfrm>
            <a:off x="1426700" y="1107617"/>
            <a:ext cx="2809589" cy="410108"/>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recitmst.qc.ca/</a:t>
            </a:r>
          </a:p>
        </p:txBody>
      </p:sp>
      <p:sp>
        <p:nvSpPr>
          <p:cNvPr id="517" name="Google Shape;517;p71">
            <a:hlinkClick r:id="rId4"/>
          </p:cNvPr>
          <p:cNvSpPr/>
          <p:nvPr/>
        </p:nvSpPr>
        <p:spPr>
          <a:xfrm>
            <a:off x="4242424" y="1091125"/>
            <a:ext cx="3665297" cy="337318"/>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artsubtil16052025</a:t>
            </a:r>
          </a:p>
        </p:txBody>
      </p:sp>
      <p:pic>
        <p:nvPicPr>
          <p:cNvPr id="518" name="Google Shape;518;p71"/>
          <p:cNvPicPr preferRelativeResize="0"/>
          <p:nvPr/>
        </p:nvPicPr>
        <p:blipFill>
          <a:blip r:embed="rId5">
            <a:alphaModFix/>
          </a:blip>
          <a:stretch>
            <a:fillRect/>
          </a:stretch>
        </p:blipFill>
        <p:spPr>
          <a:xfrm>
            <a:off x="3398475" y="1866925"/>
            <a:ext cx="2347075" cy="23470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22" name="Shape 522"/>
        <p:cNvGrpSpPr/>
        <p:nvPr/>
      </p:nvGrpSpPr>
      <p:grpSpPr>
        <a:xfrm>
          <a:off x="0" y="0"/>
          <a:ext cx="0" cy="0"/>
          <a:chOff x="0" y="0"/>
          <a:chExt cx="0" cy="0"/>
        </a:xfrm>
      </p:grpSpPr>
      <p:sp>
        <p:nvSpPr>
          <p:cNvPr id="523" name="Google Shape;523;p72"/>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72"/>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72"/>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526" name="Google Shape;526;p72"/>
          <p:cNvSpPr txBox="1"/>
          <p:nvPr/>
        </p:nvSpPr>
        <p:spPr>
          <a:xfrm>
            <a:off x="2325150" y="1525875"/>
            <a:ext cx="4493700" cy="237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5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Il y a trois sortes de personnes : celles qui savent compter et celles qui ne savent pas</a:t>
            </a:r>
            <a:r>
              <a:rPr lang="fr-CA" sz="2500">
                <a:solidFill>
                  <a:schemeClr val="lt1"/>
                </a:solidFill>
                <a:latin typeface="Roboto Mono Light"/>
                <a:ea typeface="Roboto Mono Light"/>
                <a:cs typeface="Roboto Mono Light"/>
                <a:sym typeface="Roboto Mono Light"/>
              </a:rPr>
              <a:t> »</a:t>
            </a:r>
            <a:endParaRPr sz="25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Benjamin Dereca</a:t>
            </a:r>
            <a:endParaRPr sz="2100">
              <a:solidFill>
                <a:schemeClr val="lt1"/>
              </a:solidFill>
              <a:latin typeface="Roboto Mono Light"/>
              <a:ea typeface="Roboto Mono Light"/>
              <a:cs typeface="Roboto Mono Light"/>
              <a:sym typeface="Roboto Mono Light"/>
            </a:endParaRPr>
          </a:p>
        </p:txBody>
      </p:sp>
      <p:sp>
        <p:nvSpPr>
          <p:cNvPr id="527" name="Google Shape;527;p72"/>
          <p:cNvSpPr/>
          <p:nvPr/>
        </p:nvSpPr>
        <p:spPr>
          <a:xfrm>
            <a:off x="-69025" y="4858700"/>
            <a:ext cx="42066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700">
                <a:solidFill>
                  <a:schemeClr val="dk1"/>
                </a:solidFill>
                <a:latin typeface="Roboto Mono Light"/>
                <a:ea typeface="Roboto Mono Light"/>
                <a:cs typeface="Roboto Mono Light"/>
                <a:sym typeface="Roboto Mono Light"/>
              </a:rPr>
              <a:t>Cité par Normand Baillargeon dans Petit cours d'autodéfense intellectuelle</a:t>
            </a:r>
            <a:endParaRPr sz="700">
              <a:solidFill>
                <a:schemeClr val="dk1"/>
              </a:solidFill>
              <a:latin typeface="Roboto Mono Light"/>
              <a:ea typeface="Roboto Mono Light"/>
              <a:cs typeface="Roboto Mono Light"/>
              <a:sym typeface="Roboto Mono Light"/>
            </a:endParaRPr>
          </a:p>
        </p:txBody>
      </p:sp>
      <p:sp>
        <p:nvSpPr>
          <p:cNvPr id="528" name="Google Shape;528;p72"/>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32" name="Shape 532"/>
        <p:cNvGrpSpPr/>
        <p:nvPr/>
      </p:nvGrpSpPr>
      <p:grpSpPr>
        <a:xfrm>
          <a:off x="0" y="0"/>
          <a:ext cx="0" cy="0"/>
          <a:chOff x="0" y="0"/>
          <a:chExt cx="0" cy="0"/>
        </a:xfrm>
      </p:grpSpPr>
      <p:sp>
        <p:nvSpPr>
          <p:cNvPr id="533" name="Google Shape;533;p73"/>
          <p:cNvSpPr/>
          <p:nvPr/>
        </p:nvSpPr>
        <p:spPr>
          <a:xfrm rot="10800000">
            <a:off x="-10782" y="2449872"/>
            <a:ext cx="9165582" cy="26936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4" name="Google Shape;534;p73"/>
          <p:cNvPicPr preferRelativeResize="0"/>
          <p:nvPr/>
        </p:nvPicPr>
        <p:blipFill rotWithShape="1">
          <a:blip r:embed="rId3">
            <a:alphaModFix/>
          </a:blip>
          <a:srcRect b="8122" l="0" r="0" t="0"/>
          <a:stretch/>
        </p:blipFill>
        <p:spPr>
          <a:xfrm rot="-467695">
            <a:off x="2344748" y="1165270"/>
            <a:ext cx="5881637" cy="3595987"/>
          </a:xfrm>
          <a:prstGeom prst="rect">
            <a:avLst/>
          </a:prstGeom>
          <a:noFill/>
          <a:ln>
            <a:noFill/>
          </a:ln>
          <a:effectLst>
            <a:outerShdw blurRad="57150" rotWithShape="0" algn="bl" dir="5400000" dist="19050">
              <a:srgbClr val="000000">
                <a:alpha val="50000"/>
              </a:srgbClr>
            </a:outerShdw>
          </a:effectLst>
        </p:spPr>
      </p:pic>
      <p:sp>
        <p:nvSpPr>
          <p:cNvPr id="535" name="Google Shape;535;p73"/>
          <p:cNvSpPr/>
          <p:nvPr/>
        </p:nvSpPr>
        <p:spPr>
          <a:xfrm>
            <a:off x="244575" y="172175"/>
            <a:ext cx="5886387" cy="859505"/>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C'est arrivé...</a:t>
            </a:r>
          </a:p>
        </p:txBody>
      </p:sp>
      <p:sp>
        <p:nvSpPr>
          <p:cNvPr id="536" name="Google Shape;536;p73"/>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40" name="Shape 540"/>
        <p:cNvGrpSpPr/>
        <p:nvPr/>
      </p:nvGrpSpPr>
      <p:grpSpPr>
        <a:xfrm>
          <a:off x="0" y="0"/>
          <a:ext cx="0" cy="0"/>
          <a:chOff x="0" y="0"/>
          <a:chExt cx="0" cy="0"/>
        </a:xfrm>
      </p:grpSpPr>
      <p:sp>
        <p:nvSpPr>
          <p:cNvPr id="541" name="Google Shape;541;p74"/>
          <p:cNvSpPr/>
          <p:nvPr/>
        </p:nvSpPr>
        <p:spPr>
          <a:xfrm rot="10800000">
            <a:off x="-10782" y="2449872"/>
            <a:ext cx="9165582" cy="26936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42" name="Google Shape;542;p74"/>
          <p:cNvPicPr preferRelativeResize="0"/>
          <p:nvPr/>
        </p:nvPicPr>
        <p:blipFill rotWithShape="1">
          <a:blip r:embed="rId3">
            <a:alphaModFix/>
          </a:blip>
          <a:srcRect b="8122" l="0" r="0" t="0"/>
          <a:stretch/>
        </p:blipFill>
        <p:spPr>
          <a:xfrm rot="-467695">
            <a:off x="2344748" y="1165270"/>
            <a:ext cx="5881637" cy="3595987"/>
          </a:xfrm>
          <a:prstGeom prst="rect">
            <a:avLst/>
          </a:prstGeom>
          <a:noFill/>
          <a:ln>
            <a:noFill/>
          </a:ln>
          <a:effectLst>
            <a:outerShdw blurRad="57150" rotWithShape="0" algn="bl" dir="5400000" dist="19050">
              <a:srgbClr val="000000">
                <a:alpha val="50000"/>
              </a:srgbClr>
            </a:outerShdw>
          </a:effectLst>
        </p:spPr>
      </p:pic>
      <p:sp>
        <p:nvSpPr>
          <p:cNvPr id="543" name="Google Shape;543;p74"/>
          <p:cNvSpPr/>
          <p:nvPr/>
        </p:nvSpPr>
        <p:spPr>
          <a:xfrm>
            <a:off x="223426" y="246200"/>
            <a:ext cx="8591862" cy="63860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Qu'est-ce qui pourrait clocher?</a:t>
            </a:r>
          </a:p>
        </p:txBody>
      </p:sp>
      <p:pic>
        <p:nvPicPr>
          <p:cNvPr id="544" name="Google Shape;544;p74"/>
          <p:cNvPicPr preferRelativeResize="0"/>
          <p:nvPr/>
        </p:nvPicPr>
        <p:blipFill>
          <a:blip r:embed="rId4">
            <a:alphaModFix/>
          </a:blip>
          <a:stretch>
            <a:fillRect/>
          </a:stretch>
        </p:blipFill>
        <p:spPr>
          <a:xfrm>
            <a:off x="-607300" y="2017125"/>
            <a:ext cx="4005376" cy="3445200"/>
          </a:xfrm>
          <a:prstGeom prst="rect">
            <a:avLst/>
          </a:prstGeom>
          <a:noFill/>
          <a:ln>
            <a:noFill/>
          </a:ln>
        </p:spPr>
      </p:pic>
      <p:sp>
        <p:nvSpPr>
          <p:cNvPr id="545" name="Google Shape;545;p74"/>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49" name="Shape 549"/>
        <p:cNvGrpSpPr/>
        <p:nvPr/>
      </p:nvGrpSpPr>
      <p:grpSpPr>
        <a:xfrm>
          <a:off x="0" y="0"/>
          <a:ext cx="0" cy="0"/>
          <a:chOff x="0" y="0"/>
          <a:chExt cx="0" cy="0"/>
        </a:xfrm>
      </p:grpSpPr>
      <p:sp>
        <p:nvSpPr>
          <p:cNvPr id="550" name="Google Shape;550;p75"/>
          <p:cNvSpPr/>
          <p:nvPr/>
        </p:nvSpPr>
        <p:spPr>
          <a:xfrm rot="10800000">
            <a:off x="-10782" y="2449872"/>
            <a:ext cx="9165582" cy="26936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75"/>
          <p:cNvSpPr/>
          <p:nvPr/>
        </p:nvSpPr>
        <p:spPr>
          <a:xfrm>
            <a:off x="244575" y="172175"/>
            <a:ext cx="7054617" cy="1077774"/>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Ce qui cloche...</a:t>
            </a:r>
          </a:p>
        </p:txBody>
      </p:sp>
      <p:pic>
        <p:nvPicPr>
          <p:cNvPr id="552" name="Google Shape;552;p75"/>
          <p:cNvPicPr preferRelativeResize="0"/>
          <p:nvPr/>
        </p:nvPicPr>
        <p:blipFill rotWithShape="1">
          <a:blip r:embed="rId3">
            <a:alphaModFix/>
          </a:blip>
          <a:srcRect b="8122" l="0" r="0" t="0"/>
          <a:stretch/>
        </p:blipFill>
        <p:spPr>
          <a:xfrm rot="-467695">
            <a:off x="356887" y="1330202"/>
            <a:ext cx="3048648" cy="1863917"/>
          </a:xfrm>
          <a:prstGeom prst="rect">
            <a:avLst/>
          </a:prstGeom>
          <a:noFill/>
          <a:ln>
            <a:noFill/>
          </a:ln>
          <a:effectLst>
            <a:outerShdw blurRad="57150" rotWithShape="0" algn="bl" dir="5400000" dist="19050">
              <a:srgbClr val="000000">
                <a:alpha val="50000"/>
              </a:srgbClr>
            </a:outerShdw>
          </a:effectLst>
        </p:spPr>
      </p:pic>
      <p:graphicFrame>
        <p:nvGraphicFramePr>
          <p:cNvPr id="553" name="Google Shape;553;p75"/>
          <p:cNvGraphicFramePr/>
          <p:nvPr/>
        </p:nvGraphicFramePr>
        <p:xfrm>
          <a:off x="536175" y="3287290"/>
          <a:ext cx="3000000" cy="3000000"/>
        </p:xfrm>
        <a:graphic>
          <a:graphicData uri="http://schemas.openxmlformats.org/drawingml/2006/table">
            <a:tbl>
              <a:tblPr>
                <a:noFill/>
                <a:tableStyleId>{BD95EA3D-AB63-4745-B74D-75C38E39B39F}</a:tableStyleId>
              </a:tblPr>
              <a:tblGrid>
                <a:gridCol w="1340050"/>
                <a:gridCol w="1424100"/>
                <a:gridCol w="1424100"/>
                <a:gridCol w="1424100"/>
                <a:gridCol w="1424100"/>
                <a:gridCol w="1424100"/>
              </a:tblGrid>
              <a:tr h="501600">
                <a:tc>
                  <a:txBody>
                    <a:bodyPr/>
                    <a:lstStyle/>
                    <a:p>
                      <a:pPr indent="0" lvl="0" marL="0" rtl="0" algn="ctr">
                        <a:spcBef>
                          <a:spcPts val="0"/>
                        </a:spcBef>
                        <a:spcAft>
                          <a:spcPts val="0"/>
                        </a:spcAft>
                        <a:buNone/>
                      </a:pPr>
                      <a:r>
                        <a:t/>
                      </a:r>
                      <a:endParaRPr>
                        <a:latin typeface="Roboto"/>
                        <a:ea typeface="Roboto"/>
                        <a:cs typeface="Roboto"/>
                        <a:sym typeface="Roboto"/>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fr-CA">
                          <a:solidFill>
                            <a:schemeClr val="dk1"/>
                          </a:solidFill>
                          <a:latin typeface="Roboto"/>
                          <a:ea typeface="Roboto"/>
                          <a:cs typeface="Roboto"/>
                          <a:sym typeface="Roboto"/>
                        </a:rPr>
                        <a:t>Dentiste 1</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a:solidFill>
                            <a:schemeClr val="dk1"/>
                          </a:solidFill>
                          <a:latin typeface="Roboto"/>
                          <a:ea typeface="Roboto"/>
                          <a:cs typeface="Roboto"/>
                          <a:sym typeface="Roboto"/>
                        </a:rPr>
                        <a:t>Dentiste 2</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a:solidFill>
                            <a:schemeClr val="dk1"/>
                          </a:solidFill>
                          <a:latin typeface="Roboto"/>
                          <a:ea typeface="Roboto"/>
                          <a:cs typeface="Roboto"/>
                          <a:sym typeface="Roboto"/>
                        </a:rPr>
                        <a:t>Dentiste 3</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a:solidFill>
                            <a:schemeClr val="dk1"/>
                          </a:solidFill>
                          <a:latin typeface="Roboto"/>
                          <a:ea typeface="Roboto"/>
                          <a:cs typeface="Roboto"/>
                          <a:sym typeface="Roboto"/>
                        </a:rPr>
                        <a:t>Dentiste 4</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a:solidFill>
                            <a:schemeClr val="dk1"/>
                          </a:solidFill>
                          <a:latin typeface="Roboto"/>
                          <a:ea typeface="Roboto"/>
                          <a:cs typeface="Roboto"/>
                          <a:sym typeface="Roboto"/>
                        </a:rPr>
                        <a:t>Dentiste 5</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r h="1036275">
                <a:tc>
                  <a:txBody>
                    <a:bodyPr/>
                    <a:lstStyle/>
                    <a:p>
                      <a:pPr indent="0" lvl="0" marL="0" rtl="0" algn="ctr">
                        <a:spcBef>
                          <a:spcPts val="0"/>
                        </a:spcBef>
                        <a:spcAft>
                          <a:spcPts val="0"/>
                        </a:spcAft>
                        <a:buNone/>
                      </a:pPr>
                      <a:r>
                        <a:rPr b="1" lang="fr-CA">
                          <a:latin typeface="Roboto"/>
                          <a:ea typeface="Roboto"/>
                          <a:cs typeface="Roboto"/>
                          <a:sym typeface="Roboto"/>
                        </a:rPr>
                        <a:t>Pâtes à dent recommandée</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highlight>
                            <a:srgbClr val="C7E3F5"/>
                          </a:highlight>
                          <a:latin typeface="Roboto"/>
                          <a:ea typeface="Roboto"/>
                          <a:cs typeface="Roboto"/>
                          <a:sym typeface="Roboto"/>
                        </a:rPr>
                        <a:t>Colgate</a:t>
                      </a:r>
                      <a:endParaRPr>
                        <a:highlight>
                          <a:srgbClr val="C7E3F5"/>
                        </a:highlight>
                        <a:latin typeface="Roboto"/>
                        <a:ea typeface="Roboto"/>
                        <a:cs typeface="Roboto"/>
                        <a:sym typeface="Roboto"/>
                      </a:endParaRPr>
                    </a:p>
                    <a:p>
                      <a:pPr indent="0" lvl="0" marL="0" rtl="0" algn="ctr">
                        <a:spcBef>
                          <a:spcPts val="0"/>
                        </a:spcBef>
                        <a:spcAft>
                          <a:spcPts val="0"/>
                        </a:spcAft>
                        <a:buNone/>
                      </a:pPr>
                      <a:r>
                        <a:t/>
                      </a:r>
                      <a:endParaRPr>
                        <a:latin typeface="Roboto"/>
                        <a:ea typeface="Roboto"/>
                        <a:cs typeface="Roboto"/>
                        <a:sym typeface="Roboto"/>
                      </a:endParaRPr>
                    </a:p>
                    <a:p>
                      <a:pPr indent="0" lvl="0" marL="0" rtl="0" algn="ctr">
                        <a:spcBef>
                          <a:spcPts val="0"/>
                        </a:spcBef>
                        <a:spcAft>
                          <a:spcPts val="0"/>
                        </a:spcAft>
                        <a:buNone/>
                      </a:pPr>
                      <a:r>
                        <a:rPr b="1" lang="fr-CA">
                          <a:latin typeface="Roboto"/>
                          <a:ea typeface="Roboto"/>
                          <a:cs typeface="Roboto"/>
                          <a:sym typeface="Roboto"/>
                        </a:rPr>
                        <a:t>Sensodyne</a:t>
                      </a:r>
                      <a:endParaRPr b="1">
                        <a:latin typeface="Roboto"/>
                        <a:ea typeface="Roboto"/>
                        <a:cs typeface="Roboto"/>
                        <a:sym typeface="Roboto"/>
                      </a:endParaRPr>
                    </a:p>
                    <a:p>
                      <a:pPr indent="0" lvl="0" marL="0" rtl="0" algn="ctr">
                        <a:spcBef>
                          <a:spcPts val="0"/>
                        </a:spcBef>
                        <a:spcAft>
                          <a:spcPts val="0"/>
                        </a:spcAft>
                        <a:buNone/>
                      </a:pPr>
                      <a:r>
                        <a:t/>
                      </a:r>
                      <a:endParaRPr>
                        <a:latin typeface="Roboto"/>
                        <a:ea typeface="Roboto"/>
                        <a:cs typeface="Roboto"/>
                        <a:sym typeface="Roboto"/>
                      </a:endParaRPr>
                    </a:p>
                    <a:p>
                      <a:pPr indent="0" lvl="0" marL="0" rtl="0" algn="ctr">
                        <a:spcBef>
                          <a:spcPts val="0"/>
                        </a:spcBef>
                        <a:spcAft>
                          <a:spcPts val="0"/>
                        </a:spcAft>
                        <a:buNone/>
                      </a:pPr>
                      <a:r>
                        <a:rPr lang="fr-CA">
                          <a:solidFill>
                            <a:schemeClr val="lt1"/>
                          </a:solidFill>
                          <a:highlight>
                            <a:srgbClr val="E06539"/>
                          </a:highlight>
                          <a:latin typeface="Roboto"/>
                          <a:ea typeface="Roboto"/>
                          <a:cs typeface="Roboto"/>
                          <a:sym typeface="Roboto"/>
                        </a:rPr>
                        <a:t> Crest </a:t>
                      </a:r>
                      <a:endParaRPr>
                        <a:solidFill>
                          <a:schemeClr val="lt1"/>
                        </a:solidFill>
                        <a:highlight>
                          <a:srgbClr val="E06539"/>
                        </a:highlight>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solidFill>
                            <a:schemeClr val="dk1"/>
                          </a:solidFill>
                          <a:highlight>
                            <a:srgbClr val="C7E3F5"/>
                          </a:highlight>
                          <a:latin typeface="Roboto"/>
                          <a:ea typeface="Roboto"/>
                          <a:cs typeface="Roboto"/>
                          <a:sym typeface="Roboto"/>
                        </a:rPr>
                        <a:t>Colgate</a:t>
                      </a:r>
                      <a:endParaRPr>
                        <a:solidFill>
                          <a:schemeClr val="dk1"/>
                        </a:solidFill>
                        <a:highlight>
                          <a:srgbClr val="C7E3F5"/>
                        </a:highlight>
                        <a:latin typeface="Roboto"/>
                        <a:ea typeface="Roboto"/>
                        <a:cs typeface="Roboto"/>
                        <a:sym typeface="Roboto"/>
                      </a:endParaRPr>
                    </a:p>
                    <a:p>
                      <a:pPr indent="0" lvl="0" marL="0" rtl="0" algn="ctr">
                        <a:spcBef>
                          <a:spcPts val="0"/>
                        </a:spcBef>
                        <a:spcAft>
                          <a:spcPts val="0"/>
                        </a:spcAft>
                        <a:buNone/>
                      </a:pPr>
                      <a:r>
                        <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a:solidFill>
                            <a:schemeClr val="dk1"/>
                          </a:solidFill>
                          <a:latin typeface="Roboto"/>
                          <a:ea typeface="Roboto"/>
                          <a:cs typeface="Roboto"/>
                          <a:sym typeface="Roboto"/>
                        </a:rPr>
                        <a:t>Aquafresh</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a:solidFill>
                            <a:schemeClr val="lt1"/>
                          </a:solidFill>
                          <a:highlight>
                            <a:srgbClr val="E06539"/>
                          </a:highlight>
                          <a:latin typeface="Roboto"/>
                          <a:ea typeface="Roboto"/>
                          <a:cs typeface="Roboto"/>
                          <a:sym typeface="Roboto"/>
                        </a:rPr>
                        <a:t> Crest </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Clr>
                          <a:schemeClr val="dk1"/>
                        </a:buClr>
                        <a:buSzPts val="1100"/>
                        <a:buFont typeface="Arial"/>
                        <a:buNone/>
                      </a:pPr>
                      <a:r>
                        <a:rPr lang="fr-CA">
                          <a:solidFill>
                            <a:schemeClr val="dk1"/>
                          </a:solidFill>
                          <a:highlight>
                            <a:srgbClr val="C7E3F5"/>
                          </a:highlight>
                          <a:latin typeface="Roboto"/>
                          <a:ea typeface="Roboto"/>
                          <a:cs typeface="Roboto"/>
                          <a:sym typeface="Roboto"/>
                        </a:rPr>
                        <a:t>Colgate</a:t>
                      </a:r>
                      <a:endParaRPr>
                        <a:solidFill>
                          <a:schemeClr val="dk1"/>
                        </a:solidFill>
                        <a:highlight>
                          <a:srgbClr val="C7E3F5"/>
                        </a:highlight>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ctr">
                        <a:spcBef>
                          <a:spcPts val="0"/>
                        </a:spcBef>
                        <a:spcAft>
                          <a:spcPts val="0"/>
                        </a:spcAft>
                        <a:buNone/>
                      </a:pPr>
                      <a:r>
                        <a:rPr b="1" lang="fr-CA">
                          <a:solidFill>
                            <a:schemeClr val="dk1"/>
                          </a:solidFill>
                          <a:latin typeface="Roboto"/>
                          <a:ea typeface="Roboto"/>
                          <a:cs typeface="Roboto"/>
                          <a:sym typeface="Roboto"/>
                        </a:rPr>
                        <a:t>Sensodyne</a:t>
                      </a:r>
                      <a:endParaRPr b="1">
                        <a:solidFill>
                          <a:schemeClr val="dk1"/>
                        </a:solidFill>
                        <a:latin typeface="Roboto"/>
                        <a:ea typeface="Roboto"/>
                        <a:cs typeface="Roboto"/>
                        <a:sym typeface="Roboto"/>
                      </a:endParaRPr>
                    </a:p>
                    <a:p>
                      <a:pPr indent="0" lvl="0" marL="0" rtl="0" algn="ctr">
                        <a:spcBef>
                          <a:spcPts val="0"/>
                        </a:spcBef>
                        <a:spcAft>
                          <a:spcPts val="0"/>
                        </a:spcAft>
                        <a:buNone/>
                      </a:pPr>
                      <a:r>
                        <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a:solidFill>
                            <a:schemeClr val="lt1"/>
                          </a:solidFill>
                          <a:highlight>
                            <a:srgbClr val="E06539"/>
                          </a:highlight>
                          <a:latin typeface="Roboto"/>
                          <a:ea typeface="Roboto"/>
                          <a:cs typeface="Roboto"/>
                          <a:sym typeface="Roboto"/>
                        </a:rPr>
                        <a:t> Crest </a:t>
                      </a:r>
                      <a:endParaRPr>
                        <a:solidFill>
                          <a:schemeClr val="dk1"/>
                        </a:solidFill>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Clr>
                          <a:schemeClr val="dk1"/>
                        </a:buClr>
                        <a:buSzPts val="1100"/>
                        <a:buFont typeface="Arial"/>
                        <a:buNone/>
                      </a:pPr>
                      <a:r>
                        <a:rPr lang="fr-CA">
                          <a:solidFill>
                            <a:schemeClr val="dk1"/>
                          </a:solidFill>
                          <a:highlight>
                            <a:srgbClr val="C7E3F5"/>
                          </a:highlight>
                          <a:latin typeface="Roboto"/>
                          <a:ea typeface="Roboto"/>
                          <a:cs typeface="Roboto"/>
                          <a:sym typeface="Roboto"/>
                        </a:rPr>
                        <a:t>Colgate</a:t>
                      </a:r>
                      <a:endParaRPr>
                        <a:solidFill>
                          <a:schemeClr val="dk1"/>
                        </a:solidFill>
                        <a:highlight>
                          <a:srgbClr val="C7E3F5"/>
                        </a:highlight>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ctr">
                        <a:spcBef>
                          <a:spcPts val="0"/>
                        </a:spcBef>
                        <a:spcAft>
                          <a:spcPts val="0"/>
                        </a:spcAft>
                        <a:buNone/>
                      </a:pPr>
                      <a:r>
                        <a:rPr b="1" lang="fr-CA">
                          <a:solidFill>
                            <a:schemeClr val="dk1"/>
                          </a:solidFill>
                          <a:latin typeface="Roboto"/>
                          <a:ea typeface="Roboto"/>
                          <a:cs typeface="Roboto"/>
                          <a:sym typeface="Roboto"/>
                        </a:rPr>
                        <a:t>Sensodyne</a:t>
                      </a:r>
                      <a:endParaRPr b="1">
                        <a:solidFill>
                          <a:schemeClr val="dk1"/>
                        </a:solidFill>
                        <a:latin typeface="Roboto"/>
                        <a:ea typeface="Roboto"/>
                        <a:cs typeface="Roboto"/>
                        <a:sym typeface="Roboto"/>
                      </a:endParaRPr>
                    </a:p>
                    <a:p>
                      <a:pPr indent="0" lvl="0" marL="0" rtl="0" algn="ctr">
                        <a:spcBef>
                          <a:spcPts val="0"/>
                        </a:spcBef>
                        <a:spcAft>
                          <a:spcPts val="0"/>
                        </a:spcAft>
                        <a:buNone/>
                      </a:pPr>
                      <a:r>
                        <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a:solidFill>
                            <a:schemeClr val="lt1"/>
                          </a:solidFill>
                          <a:highlight>
                            <a:srgbClr val="E06539"/>
                          </a:highlight>
                          <a:latin typeface="Roboto"/>
                          <a:ea typeface="Roboto"/>
                          <a:cs typeface="Roboto"/>
                          <a:sym typeface="Roboto"/>
                        </a:rPr>
                        <a:t> Crest </a:t>
                      </a:r>
                      <a:endParaRPr>
                        <a:solidFill>
                          <a:schemeClr val="dk1"/>
                        </a:solidFill>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lnSpc>
                          <a:spcPct val="100000"/>
                        </a:lnSpc>
                        <a:spcBef>
                          <a:spcPts val="0"/>
                        </a:spcBef>
                        <a:spcAft>
                          <a:spcPts val="0"/>
                        </a:spcAft>
                        <a:buNone/>
                      </a:pPr>
                      <a:r>
                        <a:rPr b="1" lang="fr-CA">
                          <a:solidFill>
                            <a:schemeClr val="dk1"/>
                          </a:solidFill>
                          <a:latin typeface="Roboto"/>
                          <a:ea typeface="Roboto"/>
                          <a:cs typeface="Roboto"/>
                          <a:sym typeface="Roboto"/>
                        </a:rPr>
                        <a:t>Sensodyne</a:t>
                      </a:r>
                      <a:endParaRPr b="1">
                        <a:solidFill>
                          <a:schemeClr val="dk1"/>
                        </a:solidFill>
                        <a:latin typeface="Roboto"/>
                        <a:ea typeface="Roboto"/>
                        <a:cs typeface="Roboto"/>
                        <a:sym typeface="Roboto"/>
                      </a:endParaRPr>
                    </a:p>
                    <a:p>
                      <a:pPr indent="0" lvl="0" marL="0" rtl="0" algn="ctr">
                        <a:lnSpc>
                          <a:spcPct val="100000"/>
                        </a:lnSpc>
                        <a:spcBef>
                          <a:spcPts val="0"/>
                        </a:spcBef>
                        <a:spcAft>
                          <a:spcPts val="0"/>
                        </a:spcAft>
                        <a:buNone/>
                      </a:pPr>
                      <a:r>
                        <a:t/>
                      </a:r>
                      <a:endParaRPr>
                        <a:solidFill>
                          <a:schemeClr val="dk1"/>
                        </a:solidFill>
                        <a:latin typeface="Roboto"/>
                        <a:ea typeface="Roboto"/>
                        <a:cs typeface="Roboto"/>
                        <a:sym typeface="Roboto"/>
                      </a:endParaRPr>
                    </a:p>
                    <a:p>
                      <a:pPr indent="0" lvl="0" marL="0" rtl="0" algn="ctr">
                        <a:lnSpc>
                          <a:spcPct val="100000"/>
                        </a:lnSpc>
                        <a:spcBef>
                          <a:spcPts val="0"/>
                        </a:spcBef>
                        <a:spcAft>
                          <a:spcPts val="0"/>
                        </a:spcAft>
                        <a:buNone/>
                      </a:pPr>
                      <a:r>
                        <a:rPr lang="fr-CA">
                          <a:solidFill>
                            <a:schemeClr val="dk1"/>
                          </a:solidFill>
                          <a:latin typeface="Roboto"/>
                          <a:ea typeface="Roboto"/>
                          <a:cs typeface="Roboto"/>
                          <a:sym typeface="Roboto"/>
                        </a:rPr>
                        <a:t>Aquafresh</a:t>
                      </a:r>
                      <a:endParaRPr>
                        <a:solidFill>
                          <a:schemeClr val="dk1"/>
                        </a:solidFill>
                        <a:latin typeface="Roboto"/>
                        <a:ea typeface="Roboto"/>
                        <a:cs typeface="Roboto"/>
                        <a:sym typeface="Roboto"/>
                      </a:endParaRPr>
                    </a:p>
                    <a:p>
                      <a:pPr indent="0" lvl="0" marL="0" rtl="0" algn="ctr">
                        <a:lnSpc>
                          <a:spcPct val="100000"/>
                        </a:lnSpc>
                        <a:spcBef>
                          <a:spcPts val="0"/>
                        </a:spcBef>
                        <a:spcAft>
                          <a:spcPts val="0"/>
                        </a:spcAft>
                        <a:buNone/>
                      </a:pPr>
                      <a:r>
                        <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a:solidFill>
                            <a:schemeClr val="lt1"/>
                          </a:solidFill>
                          <a:highlight>
                            <a:srgbClr val="E06539"/>
                          </a:highlight>
                          <a:latin typeface="Roboto"/>
                          <a:ea typeface="Roboto"/>
                          <a:cs typeface="Roboto"/>
                          <a:sym typeface="Roboto"/>
                        </a:rPr>
                        <a:t> Crest </a:t>
                      </a:r>
                      <a:endParaRPr>
                        <a:solidFill>
                          <a:schemeClr val="dk1"/>
                        </a:solidFill>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bl>
          </a:graphicData>
        </a:graphic>
      </p:graphicFrame>
      <p:sp>
        <p:nvSpPr>
          <p:cNvPr id="554" name="Google Shape;554;p75"/>
          <p:cNvSpPr/>
          <p:nvPr/>
        </p:nvSpPr>
        <p:spPr>
          <a:xfrm>
            <a:off x="6655575" y="2920975"/>
            <a:ext cx="2341155" cy="309274"/>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***Simulation</a:t>
            </a:r>
          </a:p>
        </p:txBody>
      </p:sp>
      <p:sp>
        <p:nvSpPr>
          <p:cNvPr id="555" name="Google Shape;555;p75"/>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76"/>
          <p:cNvSpPr/>
          <p:nvPr/>
        </p:nvSpPr>
        <p:spPr>
          <a:xfrm>
            <a:off x="-1450" y="-30925"/>
            <a:ext cx="9165582" cy="3221424"/>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76"/>
          <p:cNvSpPr txBox="1"/>
          <p:nvPr/>
        </p:nvSpPr>
        <p:spPr>
          <a:xfrm rot="-5400000">
            <a:off x="-1613375" y="2002850"/>
            <a:ext cx="4852200" cy="1154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6300">
                <a:solidFill>
                  <a:schemeClr val="dk1"/>
                </a:solidFill>
                <a:latin typeface="Roboto Thin"/>
                <a:ea typeface="Roboto Thin"/>
                <a:cs typeface="Roboto Thin"/>
                <a:sym typeface="Roboto Thin"/>
              </a:rPr>
              <a:t>INTENTIONS</a:t>
            </a:r>
            <a:endParaRPr sz="6300">
              <a:solidFill>
                <a:schemeClr val="dk1"/>
              </a:solidFill>
              <a:latin typeface="Roboto Thin"/>
              <a:ea typeface="Roboto Thin"/>
              <a:cs typeface="Roboto Thin"/>
              <a:sym typeface="Roboto Thin"/>
            </a:endParaRPr>
          </a:p>
        </p:txBody>
      </p:sp>
      <p:grpSp>
        <p:nvGrpSpPr>
          <p:cNvPr id="562" name="Google Shape;562;p76"/>
          <p:cNvGrpSpPr/>
          <p:nvPr/>
        </p:nvGrpSpPr>
        <p:grpSpPr>
          <a:xfrm>
            <a:off x="1669147" y="1262691"/>
            <a:ext cx="3082713" cy="2945956"/>
            <a:chOff x="603575" y="1126525"/>
            <a:chExt cx="2405550" cy="2493825"/>
          </a:xfrm>
        </p:grpSpPr>
        <p:pic>
          <p:nvPicPr>
            <p:cNvPr id="563" name="Google Shape;563;p76"/>
            <p:cNvPicPr preferRelativeResize="0"/>
            <p:nvPr/>
          </p:nvPicPr>
          <p:blipFill rotWithShape="1">
            <a:blip r:embed="rId3">
              <a:alphaModFix/>
            </a:blip>
            <a:srcRect b="7095" l="8835" r="8819" t="12724"/>
            <a:stretch/>
          </p:blipFill>
          <p:spPr>
            <a:xfrm>
              <a:off x="603575" y="1126525"/>
              <a:ext cx="2405550" cy="2493825"/>
            </a:xfrm>
            <a:prstGeom prst="rect">
              <a:avLst/>
            </a:prstGeom>
            <a:noFill/>
            <a:ln>
              <a:noFill/>
            </a:ln>
          </p:spPr>
        </p:pic>
        <p:sp>
          <p:nvSpPr>
            <p:cNvPr id="564" name="Google Shape;564;p76"/>
            <p:cNvSpPr txBox="1"/>
            <p:nvPr/>
          </p:nvSpPr>
          <p:spPr>
            <a:xfrm>
              <a:off x="983912" y="1678001"/>
              <a:ext cx="1753800" cy="1084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1600">
                  <a:solidFill>
                    <a:schemeClr val="lt1"/>
                  </a:solidFill>
                  <a:latin typeface="Roboto Light"/>
                  <a:ea typeface="Roboto Light"/>
                  <a:cs typeface="Roboto Light"/>
                  <a:sym typeface="Roboto Light"/>
                </a:rPr>
                <a:t>M</a:t>
              </a:r>
              <a:r>
                <a:rPr lang="fr-CA" sz="1600">
                  <a:solidFill>
                    <a:schemeClr val="lt1"/>
                  </a:solidFill>
                  <a:latin typeface="Roboto Light"/>
                  <a:ea typeface="Roboto Light"/>
                  <a:cs typeface="Roboto Light"/>
                  <a:sym typeface="Roboto Light"/>
                </a:rPr>
                <a:t>ieux </a:t>
              </a:r>
              <a:r>
                <a:rPr b="1" lang="fr-CA" sz="1600">
                  <a:solidFill>
                    <a:schemeClr val="lt1"/>
                  </a:solidFill>
                  <a:latin typeface="Roboto"/>
                  <a:ea typeface="Roboto"/>
                  <a:cs typeface="Roboto"/>
                  <a:sym typeface="Roboto"/>
                </a:rPr>
                <a:t>décoder l’univers médiatique</a:t>
              </a:r>
              <a:r>
                <a:rPr lang="fr-CA" sz="1600">
                  <a:solidFill>
                    <a:schemeClr val="lt1"/>
                  </a:solidFill>
                  <a:latin typeface="Roboto Light"/>
                  <a:ea typeface="Roboto Light"/>
                  <a:cs typeface="Roboto Light"/>
                  <a:sym typeface="Roboto Light"/>
                </a:rPr>
                <a:t> sous l’angle particulier des mathématiques.</a:t>
              </a:r>
              <a:endParaRPr sz="1200">
                <a:solidFill>
                  <a:schemeClr val="lt1"/>
                </a:solidFill>
                <a:latin typeface="Roboto Light"/>
                <a:ea typeface="Roboto Light"/>
                <a:cs typeface="Roboto Light"/>
                <a:sym typeface="Roboto Light"/>
              </a:endParaRPr>
            </a:p>
          </p:txBody>
        </p:sp>
      </p:grpSp>
      <p:grpSp>
        <p:nvGrpSpPr>
          <p:cNvPr id="565" name="Google Shape;565;p76"/>
          <p:cNvGrpSpPr/>
          <p:nvPr/>
        </p:nvGrpSpPr>
        <p:grpSpPr>
          <a:xfrm>
            <a:off x="5368084" y="1048466"/>
            <a:ext cx="3082713" cy="3093341"/>
            <a:chOff x="603575" y="1126525"/>
            <a:chExt cx="2405550" cy="2493825"/>
          </a:xfrm>
        </p:grpSpPr>
        <p:pic>
          <p:nvPicPr>
            <p:cNvPr id="566" name="Google Shape;566;p76"/>
            <p:cNvPicPr preferRelativeResize="0"/>
            <p:nvPr/>
          </p:nvPicPr>
          <p:blipFill rotWithShape="1">
            <a:blip r:embed="rId3">
              <a:alphaModFix/>
            </a:blip>
            <a:srcRect b="7095" l="8835" r="8819" t="12724"/>
            <a:stretch/>
          </p:blipFill>
          <p:spPr>
            <a:xfrm>
              <a:off x="603575" y="1126525"/>
              <a:ext cx="2405550" cy="2493825"/>
            </a:xfrm>
            <a:prstGeom prst="rect">
              <a:avLst/>
            </a:prstGeom>
            <a:noFill/>
            <a:ln>
              <a:noFill/>
            </a:ln>
          </p:spPr>
        </p:pic>
        <p:sp>
          <p:nvSpPr>
            <p:cNvPr id="567" name="Google Shape;567;p76"/>
            <p:cNvSpPr txBox="1"/>
            <p:nvPr/>
          </p:nvSpPr>
          <p:spPr>
            <a:xfrm>
              <a:off x="955060" y="1603210"/>
              <a:ext cx="1794000" cy="1489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1600">
                  <a:solidFill>
                    <a:schemeClr val="lt1"/>
                  </a:solidFill>
                  <a:latin typeface="Roboto Light"/>
                  <a:ea typeface="Roboto Light"/>
                  <a:cs typeface="Roboto Light"/>
                  <a:sym typeface="Roboto Light"/>
                </a:rPr>
                <a:t>Réinvestir des </a:t>
              </a:r>
              <a:r>
                <a:rPr b="1" lang="fr-CA" sz="1600">
                  <a:solidFill>
                    <a:schemeClr val="lt1"/>
                  </a:solidFill>
                  <a:latin typeface="Roboto"/>
                  <a:ea typeface="Roboto"/>
                  <a:cs typeface="Roboto"/>
                  <a:sym typeface="Roboto"/>
                </a:rPr>
                <a:t>pistes pédagogiques concrètes</a:t>
              </a:r>
              <a:r>
                <a:rPr lang="fr-CA" sz="1600">
                  <a:solidFill>
                    <a:schemeClr val="lt1"/>
                  </a:solidFill>
                  <a:latin typeface="Roboto Light"/>
                  <a:ea typeface="Roboto Light"/>
                  <a:cs typeface="Roboto Light"/>
                  <a:sym typeface="Roboto Light"/>
                </a:rPr>
                <a:t> (inspirées des médias) pour développer l’esprit critique des élèves.</a:t>
              </a:r>
              <a:endParaRPr sz="1200">
                <a:solidFill>
                  <a:schemeClr val="lt1"/>
                </a:solidFill>
                <a:latin typeface="Roboto Light"/>
                <a:ea typeface="Roboto Light"/>
                <a:cs typeface="Roboto Light"/>
                <a:sym typeface="Roboto Light"/>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71" name="Shape 571"/>
        <p:cNvGrpSpPr/>
        <p:nvPr/>
      </p:nvGrpSpPr>
      <p:grpSpPr>
        <a:xfrm>
          <a:off x="0" y="0"/>
          <a:ext cx="0" cy="0"/>
          <a:chOff x="0" y="0"/>
          <a:chExt cx="0" cy="0"/>
        </a:xfrm>
      </p:grpSpPr>
      <p:sp>
        <p:nvSpPr>
          <p:cNvPr id="572" name="Google Shape;572;p77"/>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77"/>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Thin"/>
                <a:ea typeface="Roboto Thin"/>
                <a:cs typeface="Roboto Thin"/>
                <a:sym typeface="Roboto Thin"/>
              </a:rPr>
              <a:t>DÉROULEMENT</a:t>
            </a:r>
            <a:endParaRPr sz="3600">
              <a:solidFill>
                <a:srgbClr val="F5F5F5"/>
              </a:solidFill>
              <a:latin typeface="Roboto Thin"/>
              <a:ea typeface="Roboto Thin"/>
              <a:cs typeface="Roboto Thin"/>
              <a:sym typeface="Roboto Thin"/>
            </a:endParaRPr>
          </a:p>
        </p:txBody>
      </p:sp>
      <p:sp>
        <p:nvSpPr>
          <p:cNvPr id="574" name="Google Shape;574;p77"/>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pic>
        <p:nvPicPr>
          <p:cNvPr id="575" name="Google Shape;575;p77"/>
          <p:cNvPicPr preferRelativeResize="0"/>
          <p:nvPr/>
        </p:nvPicPr>
        <p:blipFill>
          <a:blip r:embed="rId3">
            <a:alphaModFix/>
          </a:blip>
          <a:stretch>
            <a:fillRect/>
          </a:stretch>
        </p:blipFill>
        <p:spPr>
          <a:xfrm rot="717316">
            <a:off x="529456" y="1134249"/>
            <a:ext cx="852663" cy="774803"/>
          </a:xfrm>
          <a:prstGeom prst="rect">
            <a:avLst/>
          </a:prstGeom>
          <a:noFill/>
          <a:ln>
            <a:noFill/>
          </a:ln>
        </p:spPr>
      </p:pic>
      <p:pic>
        <p:nvPicPr>
          <p:cNvPr id="576" name="Google Shape;576;p77"/>
          <p:cNvPicPr preferRelativeResize="0"/>
          <p:nvPr/>
        </p:nvPicPr>
        <p:blipFill>
          <a:blip r:embed="rId3">
            <a:alphaModFix/>
          </a:blip>
          <a:stretch>
            <a:fillRect/>
          </a:stretch>
        </p:blipFill>
        <p:spPr>
          <a:xfrm rot="717316">
            <a:off x="529456" y="2184349"/>
            <a:ext cx="852663" cy="774803"/>
          </a:xfrm>
          <a:prstGeom prst="rect">
            <a:avLst/>
          </a:prstGeom>
          <a:noFill/>
          <a:ln>
            <a:noFill/>
          </a:ln>
        </p:spPr>
      </p:pic>
      <p:pic>
        <p:nvPicPr>
          <p:cNvPr id="577" name="Google Shape;577;p77"/>
          <p:cNvPicPr preferRelativeResize="0"/>
          <p:nvPr/>
        </p:nvPicPr>
        <p:blipFill>
          <a:blip r:embed="rId3">
            <a:alphaModFix/>
          </a:blip>
          <a:stretch>
            <a:fillRect/>
          </a:stretch>
        </p:blipFill>
        <p:spPr>
          <a:xfrm rot="717316">
            <a:off x="529456" y="3234449"/>
            <a:ext cx="852663" cy="774803"/>
          </a:xfrm>
          <a:prstGeom prst="rect">
            <a:avLst/>
          </a:prstGeom>
          <a:noFill/>
          <a:ln>
            <a:noFill/>
          </a:ln>
        </p:spPr>
      </p:pic>
      <p:sp>
        <p:nvSpPr>
          <p:cNvPr id="578" name="Google Shape;578;p77"/>
          <p:cNvSpPr/>
          <p:nvPr/>
        </p:nvSpPr>
        <p:spPr>
          <a:xfrm>
            <a:off x="886075" y="1305401"/>
            <a:ext cx="172291" cy="374651"/>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900"/>
              </a:rPr>
              <a:t>1</a:t>
            </a:r>
          </a:p>
        </p:txBody>
      </p:sp>
      <p:sp>
        <p:nvSpPr>
          <p:cNvPr id="579" name="Google Shape;579;p77"/>
          <p:cNvSpPr/>
          <p:nvPr/>
        </p:nvSpPr>
        <p:spPr>
          <a:xfrm>
            <a:off x="886075" y="2386248"/>
            <a:ext cx="265500" cy="374660"/>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900"/>
              </a:rPr>
              <a:t>2</a:t>
            </a:r>
          </a:p>
        </p:txBody>
      </p:sp>
      <p:sp>
        <p:nvSpPr>
          <p:cNvPr id="580" name="Google Shape;580;p77"/>
          <p:cNvSpPr/>
          <p:nvPr/>
        </p:nvSpPr>
        <p:spPr>
          <a:xfrm>
            <a:off x="886075" y="3453960"/>
            <a:ext cx="268618" cy="379857"/>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900"/>
              </a:rPr>
              <a:t>3</a:t>
            </a:r>
          </a:p>
        </p:txBody>
      </p:sp>
      <p:sp>
        <p:nvSpPr>
          <p:cNvPr id="581" name="Google Shape;581;p77"/>
          <p:cNvSpPr txBox="1"/>
          <p:nvPr/>
        </p:nvSpPr>
        <p:spPr>
          <a:xfrm>
            <a:off x="1461850" y="1294250"/>
            <a:ext cx="6538200" cy="37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300">
                <a:solidFill>
                  <a:schemeClr val="dk1"/>
                </a:solidFill>
                <a:latin typeface="Roboto Light"/>
                <a:ea typeface="Roboto Light"/>
                <a:cs typeface="Roboto Light"/>
                <a:sym typeface="Roboto Light"/>
              </a:rPr>
              <a:t>L’art subtil de faire parler les chiffres</a:t>
            </a:r>
            <a:endParaRPr sz="2300">
              <a:solidFill>
                <a:schemeClr val="dk1"/>
              </a:solidFill>
              <a:latin typeface="Roboto Light"/>
              <a:ea typeface="Roboto Light"/>
              <a:cs typeface="Roboto Light"/>
              <a:sym typeface="Roboto Light"/>
            </a:endParaRPr>
          </a:p>
        </p:txBody>
      </p:sp>
      <p:sp>
        <p:nvSpPr>
          <p:cNvPr id="582" name="Google Shape;582;p77"/>
          <p:cNvSpPr txBox="1"/>
          <p:nvPr/>
        </p:nvSpPr>
        <p:spPr>
          <a:xfrm>
            <a:off x="1461850" y="2384400"/>
            <a:ext cx="6538200" cy="37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300">
                <a:solidFill>
                  <a:schemeClr val="dk1"/>
                </a:solidFill>
                <a:latin typeface="Roboto Light"/>
                <a:ea typeface="Roboto Light"/>
                <a:cs typeface="Roboto Light"/>
                <a:sym typeface="Roboto Light"/>
              </a:rPr>
              <a:t>Sport, argent et sex[isme] : tâche en 6e année</a:t>
            </a:r>
            <a:endParaRPr sz="2300">
              <a:solidFill>
                <a:schemeClr val="dk1"/>
              </a:solidFill>
              <a:latin typeface="Roboto Light"/>
              <a:ea typeface="Roboto Light"/>
              <a:cs typeface="Roboto Light"/>
              <a:sym typeface="Roboto Light"/>
            </a:endParaRPr>
          </a:p>
        </p:txBody>
      </p:sp>
      <p:sp>
        <p:nvSpPr>
          <p:cNvPr id="583" name="Google Shape;583;p77"/>
          <p:cNvSpPr txBox="1"/>
          <p:nvPr/>
        </p:nvSpPr>
        <p:spPr>
          <a:xfrm>
            <a:off x="1461850" y="3434500"/>
            <a:ext cx="6538200" cy="37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300">
                <a:solidFill>
                  <a:schemeClr val="dk1"/>
                </a:solidFill>
                <a:latin typeface="Roboto Light"/>
                <a:ea typeface="Roboto Light"/>
                <a:cs typeface="Roboto Light"/>
                <a:sym typeface="Roboto Light"/>
              </a:rPr>
              <a:t>Branché.es sur demain : tâche en 4e secondaire</a:t>
            </a:r>
            <a:endParaRPr sz="2300">
              <a:solidFill>
                <a:schemeClr val="dk1"/>
              </a:solidFill>
              <a:latin typeface="Roboto Light"/>
              <a:ea typeface="Roboto Light"/>
              <a:cs typeface="Roboto Light"/>
              <a:sym typeface="Roboto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87" name="Shape 587"/>
        <p:cNvGrpSpPr/>
        <p:nvPr/>
      </p:nvGrpSpPr>
      <p:grpSpPr>
        <a:xfrm>
          <a:off x="0" y="0"/>
          <a:ext cx="0" cy="0"/>
          <a:chOff x="0" y="0"/>
          <a:chExt cx="0" cy="0"/>
        </a:xfrm>
      </p:grpSpPr>
      <p:sp>
        <p:nvSpPr>
          <p:cNvPr id="588" name="Google Shape;588;p78"/>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89" name="Google Shape;589;p78"/>
          <p:cNvPicPr preferRelativeResize="0"/>
          <p:nvPr/>
        </p:nvPicPr>
        <p:blipFill>
          <a:blip r:embed="rId3">
            <a:alphaModFix/>
          </a:blip>
          <a:stretch>
            <a:fillRect/>
          </a:stretch>
        </p:blipFill>
        <p:spPr>
          <a:xfrm rot="738575">
            <a:off x="-263056" y="908959"/>
            <a:ext cx="3220516" cy="3007955"/>
          </a:xfrm>
          <a:prstGeom prst="rect">
            <a:avLst/>
          </a:prstGeom>
          <a:noFill/>
          <a:ln>
            <a:noFill/>
          </a:ln>
        </p:spPr>
      </p:pic>
      <p:sp>
        <p:nvSpPr>
          <p:cNvPr id="590" name="Google Shape;590;p78"/>
          <p:cNvSpPr/>
          <p:nvPr/>
        </p:nvSpPr>
        <p:spPr>
          <a:xfrm>
            <a:off x="1160448" y="1648521"/>
            <a:ext cx="649879" cy="1456359"/>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900"/>
              </a:rPr>
              <a:t>1</a:t>
            </a:r>
          </a:p>
        </p:txBody>
      </p:sp>
      <p:sp>
        <p:nvSpPr>
          <p:cNvPr id="591" name="Google Shape;591;p78"/>
          <p:cNvSpPr txBox="1"/>
          <p:nvPr/>
        </p:nvSpPr>
        <p:spPr>
          <a:xfrm>
            <a:off x="3248825" y="841250"/>
            <a:ext cx="5440500" cy="37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6000">
                <a:solidFill>
                  <a:schemeClr val="dk1"/>
                </a:solidFill>
                <a:latin typeface="Roboto Light"/>
                <a:ea typeface="Roboto Light"/>
                <a:cs typeface="Roboto Light"/>
                <a:sym typeface="Roboto Light"/>
              </a:rPr>
              <a:t>L’art subtil de faire parler </a:t>
            </a:r>
            <a:r>
              <a:rPr b="1" lang="fr-CA" sz="6000">
                <a:solidFill>
                  <a:schemeClr val="dk1"/>
                </a:solidFill>
                <a:latin typeface="Roboto"/>
                <a:ea typeface="Roboto"/>
                <a:cs typeface="Roboto"/>
                <a:sym typeface="Roboto"/>
              </a:rPr>
              <a:t>les chiffres</a:t>
            </a:r>
            <a:r>
              <a:rPr b="1" lang="fr-CA" sz="6000">
                <a:solidFill>
                  <a:schemeClr val="dk1"/>
                </a:solidFill>
                <a:latin typeface="Roboto"/>
                <a:ea typeface="Roboto"/>
                <a:cs typeface="Roboto"/>
                <a:sym typeface="Roboto"/>
              </a:rPr>
              <a:t> </a:t>
            </a:r>
            <a:endParaRPr b="1" sz="6000">
              <a:solidFill>
                <a:schemeClr val="dk1"/>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79"/>
          <p:cNvSpPr/>
          <p:nvPr/>
        </p:nvSpPr>
        <p:spPr>
          <a:xfrm>
            <a:off x="148063" y="165674"/>
            <a:ext cx="8847882" cy="132234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Plan de mat[c]h</a:t>
            </a:r>
          </a:p>
        </p:txBody>
      </p:sp>
      <p:pic>
        <p:nvPicPr>
          <p:cNvPr id="597" name="Google Shape;597;p79"/>
          <p:cNvPicPr preferRelativeResize="0"/>
          <p:nvPr/>
        </p:nvPicPr>
        <p:blipFill rotWithShape="1">
          <a:blip r:embed="rId3">
            <a:alphaModFix/>
          </a:blip>
          <a:srcRect b="3300" l="5610" r="4912" t="8453"/>
          <a:stretch/>
        </p:blipFill>
        <p:spPr>
          <a:xfrm rot="5400000">
            <a:off x="273625" y="1569875"/>
            <a:ext cx="1732699" cy="1831375"/>
          </a:xfrm>
          <a:prstGeom prst="rect">
            <a:avLst/>
          </a:prstGeom>
          <a:noFill/>
          <a:ln>
            <a:noFill/>
          </a:ln>
        </p:spPr>
      </p:pic>
      <p:pic>
        <p:nvPicPr>
          <p:cNvPr id="598" name="Google Shape;598;p79"/>
          <p:cNvPicPr preferRelativeResize="0"/>
          <p:nvPr/>
        </p:nvPicPr>
        <p:blipFill rotWithShape="1">
          <a:blip r:embed="rId3">
            <a:alphaModFix/>
          </a:blip>
          <a:srcRect b="3300" l="5610" r="4912" t="8453"/>
          <a:stretch/>
        </p:blipFill>
        <p:spPr>
          <a:xfrm rot="5400000">
            <a:off x="2581650" y="1569875"/>
            <a:ext cx="1732699" cy="1831375"/>
          </a:xfrm>
          <a:prstGeom prst="rect">
            <a:avLst/>
          </a:prstGeom>
          <a:noFill/>
          <a:ln>
            <a:noFill/>
          </a:ln>
        </p:spPr>
      </p:pic>
      <p:sp>
        <p:nvSpPr>
          <p:cNvPr id="599" name="Google Shape;599;p79"/>
          <p:cNvSpPr txBox="1"/>
          <p:nvPr/>
        </p:nvSpPr>
        <p:spPr>
          <a:xfrm>
            <a:off x="2999424" y="1957175"/>
            <a:ext cx="18315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Les pourcentages</a:t>
            </a:r>
            <a:endParaRPr sz="2100">
              <a:latin typeface="Roboto"/>
              <a:ea typeface="Roboto"/>
              <a:cs typeface="Roboto"/>
              <a:sym typeface="Roboto"/>
            </a:endParaRPr>
          </a:p>
        </p:txBody>
      </p:sp>
      <p:pic>
        <p:nvPicPr>
          <p:cNvPr id="600" name="Google Shape;600;p79"/>
          <p:cNvPicPr preferRelativeResize="0"/>
          <p:nvPr/>
        </p:nvPicPr>
        <p:blipFill rotWithShape="1">
          <a:blip r:embed="rId3">
            <a:alphaModFix/>
          </a:blip>
          <a:srcRect b="3300" l="5610" r="4912" t="8453"/>
          <a:stretch/>
        </p:blipFill>
        <p:spPr>
          <a:xfrm rot="5400000">
            <a:off x="5118275" y="1519925"/>
            <a:ext cx="1732699" cy="1831375"/>
          </a:xfrm>
          <a:prstGeom prst="rect">
            <a:avLst/>
          </a:prstGeom>
          <a:noFill/>
          <a:ln>
            <a:noFill/>
          </a:ln>
        </p:spPr>
      </p:pic>
      <p:sp>
        <p:nvSpPr>
          <p:cNvPr id="601" name="Google Shape;601;p79"/>
          <p:cNvSpPr/>
          <p:nvPr/>
        </p:nvSpPr>
        <p:spPr>
          <a:xfrm>
            <a:off x="224278" y="1742585"/>
            <a:ext cx="350699" cy="1061146"/>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1</a:t>
            </a:r>
          </a:p>
        </p:txBody>
      </p:sp>
      <p:sp>
        <p:nvSpPr>
          <p:cNvPr id="602" name="Google Shape;602;p79"/>
          <p:cNvSpPr txBox="1"/>
          <p:nvPr/>
        </p:nvSpPr>
        <p:spPr>
          <a:xfrm>
            <a:off x="5615675" y="2101577"/>
            <a:ext cx="22332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Le message</a:t>
            </a:r>
            <a:endParaRPr sz="2100">
              <a:latin typeface="Roboto"/>
              <a:ea typeface="Roboto"/>
              <a:cs typeface="Roboto"/>
              <a:sym typeface="Roboto"/>
            </a:endParaRPr>
          </a:p>
        </p:txBody>
      </p:sp>
      <p:sp>
        <p:nvSpPr>
          <p:cNvPr id="603" name="Google Shape;603;p79"/>
          <p:cNvSpPr/>
          <p:nvPr/>
        </p:nvSpPr>
        <p:spPr>
          <a:xfrm>
            <a:off x="2378603" y="1742585"/>
            <a:ext cx="661106" cy="1076071"/>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2</a:t>
            </a:r>
          </a:p>
        </p:txBody>
      </p:sp>
      <p:sp>
        <p:nvSpPr>
          <p:cNvPr id="604" name="Google Shape;604;p79"/>
          <p:cNvSpPr/>
          <p:nvPr/>
        </p:nvSpPr>
        <p:spPr>
          <a:xfrm>
            <a:off x="4942253" y="1757971"/>
            <a:ext cx="658121" cy="1089503"/>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3</a:t>
            </a:r>
          </a:p>
        </p:txBody>
      </p:sp>
      <p:pic>
        <p:nvPicPr>
          <p:cNvPr id="605" name="Google Shape;605;p79"/>
          <p:cNvPicPr preferRelativeResize="0"/>
          <p:nvPr/>
        </p:nvPicPr>
        <p:blipFill rotWithShape="1">
          <a:blip r:embed="rId3">
            <a:alphaModFix/>
          </a:blip>
          <a:srcRect b="3300" l="5610" r="4912" t="8453"/>
          <a:stretch/>
        </p:blipFill>
        <p:spPr>
          <a:xfrm rot="5400000">
            <a:off x="1333975" y="3208287"/>
            <a:ext cx="1732699" cy="1831375"/>
          </a:xfrm>
          <a:prstGeom prst="rect">
            <a:avLst/>
          </a:prstGeom>
          <a:noFill/>
          <a:ln>
            <a:noFill/>
          </a:ln>
        </p:spPr>
      </p:pic>
      <p:sp>
        <p:nvSpPr>
          <p:cNvPr id="606" name="Google Shape;606;p79"/>
          <p:cNvSpPr/>
          <p:nvPr/>
        </p:nvSpPr>
        <p:spPr>
          <a:xfrm>
            <a:off x="1157953" y="3446333"/>
            <a:ext cx="737215" cy="1061146"/>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4</a:t>
            </a:r>
          </a:p>
        </p:txBody>
      </p:sp>
      <p:pic>
        <p:nvPicPr>
          <p:cNvPr id="607" name="Google Shape;607;p79"/>
          <p:cNvPicPr preferRelativeResize="0"/>
          <p:nvPr/>
        </p:nvPicPr>
        <p:blipFill rotWithShape="1">
          <a:blip r:embed="rId3">
            <a:alphaModFix/>
          </a:blip>
          <a:srcRect b="3300" l="5610" r="4912" t="8453"/>
          <a:stretch/>
        </p:blipFill>
        <p:spPr>
          <a:xfrm rot="5400000">
            <a:off x="4097425" y="3208287"/>
            <a:ext cx="1732699" cy="1831375"/>
          </a:xfrm>
          <a:prstGeom prst="rect">
            <a:avLst/>
          </a:prstGeom>
          <a:noFill/>
          <a:ln>
            <a:noFill/>
          </a:ln>
        </p:spPr>
      </p:pic>
      <p:sp>
        <p:nvSpPr>
          <p:cNvPr id="608" name="Google Shape;608;p79"/>
          <p:cNvSpPr/>
          <p:nvPr/>
        </p:nvSpPr>
        <p:spPr>
          <a:xfrm>
            <a:off x="3921403" y="3446333"/>
            <a:ext cx="613351" cy="1076071"/>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5</a:t>
            </a:r>
          </a:p>
        </p:txBody>
      </p:sp>
      <p:sp>
        <p:nvSpPr>
          <p:cNvPr id="609" name="Google Shape;609;p79"/>
          <p:cNvSpPr txBox="1"/>
          <p:nvPr/>
        </p:nvSpPr>
        <p:spPr>
          <a:xfrm>
            <a:off x="1869838" y="3604938"/>
            <a:ext cx="17721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Les diagrammes </a:t>
            </a:r>
            <a:endParaRPr sz="2100">
              <a:latin typeface="Roboto"/>
              <a:ea typeface="Roboto"/>
              <a:cs typeface="Roboto"/>
              <a:sym typeface="Roboto"/>
            </a:endParaRPr>
          </a:p>
        </p:txBody>
      </p:sp>
      <p:sp>
        <p:nvSpPr>
          <p:cNvPr id="610" name="Google Shape;610;p79"/>
          <p:cNvSpPr txBox="1"/>
          <p:nvPr/>
        </p:nvSpPr>
        <p:spPr>
          <a:xfrm>
            <a:off x="4573123" y="3869043"/>
            <a:ext cx="19005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L’échantillon</a:t>
            </a:r>
            <a:endParaRPr sz="2100">
              <a:latin typeface="Roboto"/>
              <a:ea typeface="Roboto"/>
              <a:cs typeface="Roboto"/>
              <a:sym typeface="Roboto"/>
            </a:endParaRPr>
          </a:p>
        </p:txBody>
      </p:sp>
      <p:pic>
        <p:nvPicPr>
          <p:cNvPr id="611" name="Google Shape;611;p79"/>
          <p:cNvPicPr preferRelativeResize="0"/>
          <p:nvPr/>
        </p:nvPicPr>
        <p:blipFill rotWithShape="1">
          <a:blip r:embed="rId3">
            <a:alphaModFix/>
          </a:blip>
          <a:srcRect b="3300" l="5610" r="4912" t="8453"/>
          <a:stretch/>
        </p:blipFill>
        <p:spPr>
          <a:xfrm rot="5400000">
            <a:off x="6909125" y="3139862"/>
            <a:ext cx="1732699" cy="1831375"/>
          </a:xfrm>
          <a:prstGeom prst="rect">
            <a:avLst/>
          </a:prstGeom>
          <a:noFill/>
          <a:ln>
            <a:noFill/>
          </a:ln>
        </p:spPr>
      </p:pic>
      <p:sp>
        <p:nvSpPr>
          <p:cNvPr id="612" name="Google Shape;612;p79"/>
          <p:cNvSpPr/>
          <p:nvPr/>
        </p:nvSpPr>
        <p:spPr>
          <a:xfrm>
            <a:off x="6733103" y="3377908"/>
            <a:ext cx="644690" cy="1089503"/>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6</a:t>
            </a:r>
          </a:p>
        </p:txBody>
      </p:sp>
      <p:sp>
        <p:nvSpPr>
          <p:cNvPr id="613" name="Google Shape;613;p79"/>
          <p:cNvSpPr txBox="1"/>
          <p:nvPr/>
        </p:nvSpPr>
        <p:spPr>
          <a:xfrm>
            <a:off x="662571" y="1933848"/>
            <a:ext cx="17721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Les </a:t>
            </a:r>
            <a:endParaRPr sz="2100">
              <a:latin typeface="Roboto"/>
              <a:ea typeface="Roboto"/>
              <a:cs typeface="Roboto"/>
              <a:sym typeface="Roboto"/>
            </a:endParaRPr>
          </a:p>
          <a:p>
            <a:pPr indent="0" lvl="0" marL="0" rtl="0" algn="l">
              <a:spcBef>
                <a:spcPts val="0"/>
              </a:spcBef>
              <a:spcAft>
                <a:spcPts val="0"/>
              </a:spcAft>
              <a:buNone/>
            </a:pPr>
            <a:r>
              <a:rPr lang="fr-CA" sz="2100">
                <a:latin typeface="Roboto"/>
                <a:ea typeface="Roboto"/>
                <a:cs typeface="Roboto"/>
                <a:sym typeface="Roboto"/>
              </a:rPr>
              <a:t>fractions</a:t>
            </a:r>
            <a:endParaRPr sz="2100">
              <a:latin typeface="Roboto"/>
              <a:ea typeface="Roboto"/>
              <a:cs typeface="Roboto"/>
              <a:sym typeface="Roboto"/>
            </a:endParaRPr>
          </a:p>
        </p:txBody>
      </p:sp>
      <p:sp>
        <p:nvSpPr>
          <p:cNvPr id="614" name="Google Shape;614;p79"/>
          <p:cNvSpPr txBox="1"/>
          <p:nvPr/>
        </p:nvSpPr>
        <p:spPr>
          <a:xfrm>
            <a:off x="7404775" y="3561250"/>
            <a:ext cx="17721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La </a:t>
            </a:r>
            <a:endParaRPr sz="2100">
              <a:latin typeface="Roboto"/>
              <a:ea typeface="Roboto"/>
              <a:cs typeface="Roboto"/>
              <a:sym typeface="Roboto"/>
            </a:endParaRPr>
          </a:p>
          <a:p>
            <a:pPr indent="0" lvl="0" marL="0" rtl="0" algn="l">
              <a:spcBef>
                <a:spcPts val="0"/>
              </a:spcBef>
              <a:spcAft>
                <a:spcPts val="0"/>
              </a:spcAft>
              <a:buNone/>
            </a:pPr>
            <a:r>
              <a:rPr lang="fr-CA" sz="2100">
                <a:latin typeface="Roboto"/>
                <a:ea typeface="Roboto"/>
                <a:cs typeface="Roboto"/>
                <a:sym typeface="Roboto"/>
              </a:rPr>
              <a:t>moyenne </a:t>
            </a:r>
            <a:endParaRPr sz="2100">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18" name="Shape 618"/>
        <p:cNvGrpSpPr/>
        <p:nvPr/>
      </p:nvGrpSpPr>
      <p:grpSpPr>
        <a:xfrm>
          <a:off x="0" y="0"/>
          <a:ext cx="0" cy="0"/>
          <a:chOff x="0" y="0"/>
          <a:chExt cx="0" cy="0"/>
        </a:xfrm>
      </p:grpSpPr>
      <p:pic>
        <p:nvPicPr>
          <p:cNvPr id="619" name="Google Shape;619;p80"/>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620" name="Google Shape;620;p80"/>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80"/>
          <p:cNvSpPr/>
          <p:nvPr/>
        </p:nvSpPr>
        <p:spPr>
          <a:xfrm>
            <a:off x="7898184" y="1607644"/>
            <a:ext cx="960775" cy="3535849"/>
          </a:xfrm>
          <a:prstGeom prst="rect">
            <a:avLst/>
          </a:prstGeom>
        </p:spPr>
        <p:txBody>
          <a:bodyPr>
            <a:prstTxWarp prst="textPlain"/>
          </a:bodyPr>
          <a:lstStyle/>
          <a:p>
            <a:pPr lvl="0" algn="ctr"/>
            <a:r>
              <a:rPr b="0" i="0">
                <a:ln>
                  <a:noFill/>
                </a:ln>
                <a:solidFill>
                  <a:srgbClr val="E06539"/>
                </a:solidFill>
                <a:latin typeface="Roboto Mono;100"/>
              </a:rPr>
              <a:t>1</a:t>
            </a:r>
          </a:p>
        </p:txBody>
      </p:sp>
      <p:sp>
        <p:nvSpPr>
          <p:cNvPr id="622" name="Google Shape;622;p80"/>
          <p:cNvSpPr/>
          <p:nvPr/>
        </p:nvSpPr>
        <p:spPr>
          <a:xfrm>
            <a:off x="148063" y="165674"/>
            <a:ext cx="7372093" cy="105513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Les fractions</a:t>
            </a:r>
          </a:p>
        </p:txBody>
      </p:sp>
      <p:sp>
        <p:nvSpPr>
          <p:cNvPr id="623" name="Google Shape;623;p80"/>
          <p:cNvSpPr txBox="1"/>
          <p:nvPr/>
        </p:nvSpPr>
        <p:spPr>
          <a:xfrm>
            <a:off x="8878500" y="7620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27" name="Shape 627"/>
        <p:cNvGrpSpPr/>
        <p:nvPr/>
      </p:nvGrpSpPr>
      <p:grpSpPr>
        <a:xfrm>
          <a:off x="0" y="0"/>
          <a:ext cx="0" cy="0"/>
          <a:chOff x="0" y="0"/>
          <a:chExt cx="0" cy="0"/>
        </a:xfrm>
      </p:grpSpPr>
      <p:sp>
        <p:nvSpPr>
          <p:cNvPr id="628" name="Google Shape;628;p81"/>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81"/>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81"/>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631" name="Google Shape;631;p81"/>
          <p:cNvSpPr txBox="1"/>
          <p:nvPr/>
        </p:nvSpPr>
        <p:spPr>
          <a:xfrm>
            <a:off x="2325138" y="1298025"/>
            <a:ext cx="4493700" cy="2580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Les fractions équivalentes sont comme des jumeaux identiques : même les parents ont du mal à les distinguer</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1500">
                <a:solidFill>
                  <a:schemeClr val="lt1"/>
                </a:solidFill>
                <a:latin typeface="Roboto Mono Light"/>
                <a:ea typeface="Roboto Mono Light"/>
                <a:cs typeface="Roboto Mono Light"/>
                <a:sym typeface="Roboto Mono Light"/>
              </a:rPr>
              <a:t>ChatGPT?  </a:t>
            </a:r>
            <a:endParaRPr sz="1500">
              <a:solidFill>
                <a:schemeClr val="lt1"/>
              </a:solidFill>
              <a:latin typeface="Roboto Mono Light"/>
              <a:ea typeface="Roboto Mono Light"/>
              <a:cs typeface="Roboto Mono Light"/>
              <a:sym typeface="Roboto Mono Light"/>
            </a:endParaRPr>
          </a:p>
        </p:txBody>
      </p:sp>
      <p:sp>
        <p:nvSpPr>
          <p:cNvPr id="632" name="Google Shape;632;p81"/>
          <p:cNvSpPr/>
          <p:nvPr/>
        </p:nvSpPr>
        <p:spPr>
          <a:xfrm>
            <a:off x="189124" y="4863575"/>
            <a:ext cx="2136000" cy="1533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CA" sz="700">
                <a:latin typeface="Roboto Mono Light"/>
                <a:ea typeface="Roboto Mono Light"/>
                <a:cs typeface="Roboto Mono Light"/>
                <a:sym typeface="Roboto Mono Light"/>
              </a:rPr>
              <a:t>ChatGPT, (GPT4).05/04/23 à 5h27 am</a:t>
            </a:r>
            <a:endParaRPr sz="700">
              <a:solidFill>
                <a:schemeClr val="dk1"/>
              </a:solidFill>
              <a:latin typeface="Roboto Mono Light"/>
              <a:ea typeface="Roboto Mono Light"/>
              <a:cs typeface="Roboto Mono Light"/>
              <a:sym typeface="Roboto Mono Light"/>
            </a:endParaRPr>
          </a:p>
        </p:txBody>
      </p:sp>
      <p:sp>
        <p:nvSpPr>
          <p:cNvPr id="633" name="Google Shape;633;p81"/>
          <p:cNvSpPr txBox="1"/>
          <p:nvPr/>
        </p:nvSpPr>
        <p:spPr>
          <a:xfrm>
            <a:off x="8878500" y="7620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37" name="Shape 637"/>
        <p:cNvGrpSpPr/>
        <p:nvPr/>
      </p:nvGrpSpPr>
      <p:grpSpPr>
        <a:xfrm>
          <a:off x="0" y="0"/>
          <a:ext cx="0" cy="0"/>
          <a:chOff x="0" y="0"/>
          <a:chExt cx="0" cy="0"/>
        </a:xfrm>
      </p:grpSpPr>
      <p:sp>
        <p:nvSpPr>
          <p:cNvPr id="638" name="Google Shape;638;p82"/>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82"/>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Thin"/>
                <a:ea typeface="Roboto Thin"/>
                <a:cs typeface="Roboto Thin"/>
                <a:sym typeface="Roboto Thin"/>
              </a:rPr>
              <a:t>Mon burger est plus gros que le tien! </a:t>
            </a:r>
            <a:endParaRPr sz="3600">
              <a:solidFill>
                <a:srgbClr val="F5F5F5"/>
              </a:solidFill>
              <a:latin typeface="Roboto Thin"/>
              <a:ea typeface="Roboto Thin"/>
              <a:cs typeface="Roboto Thin"/>
              <a:sym typeface="Roboto Thin"/>
            </a:endParaRPr>
          </a:p>
        </p:txBody>
      </p:sp>
      <p:pic>
        <p:nvPicPr>
          <p:cNvPr id="640" name="Google Shape;640;p82">
            <a:hlinkClick r:id="rId3"/>
          </p:cNvPr>
          <p:cNvPicPr preferRelativeResize="0"/>
          <p:nvPr/>
        </p:nvPicPr>
        <p:blipFill>
          <a:blip r:embed="rId4">
            <a:alphaModFix/>
          </a:blip>
          <a:stretch>
            <a:fillRect/>
          </a:stretch>
        </p:blipFill>
        <p:spPr>
          <a:xfrm rot="-260360">
            <a:off x="1612375" y="993675"/>
            <a:ext cx="5522127" cy="3741628"/>
          </a:xfrm>
          <a:prstGeom prst="rect">
            <a:avLst/>
          </a:prstGeom>
          <a:noFill/>
          <a:ln>
            <a:noFill/>
          </a:ln>
          <a:effectLst>
            <a:outerShdw blurRad="57150" rotWithShape="0" algn="bl" dir="5400000" dist="19050">
              <a:srgbClr val="000000">
                <a:alpha val="50000"/>
              </a:srgbClr>
            </a:outerShdw>
          </a:effectLst>
        </p:spPr>
      </p:pic>
      <p:sp>
        <p:nvSpPr>
          <p:cNvPr id="641" name="Google Shape;641;p82"/>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45" name="Shape 645"/>
        <p:cNvGrpSpPr/>
        <p:nvPr/>
      </p:nvGrpSpPr>
      <p:grpSpPr>
        <a:xfrm>
          <a:off x="0" y="0"/>
          <a:ext cx="0" cy="0"/>
          <a:chOff x="0" y="0"/>
          <a:chExt cx="0" cy="0"/>
        </a:xfrm>
      </p:grpSpPr>
      <p:sp>
        <p:nvSpPr>
          <p:cNvPr id="646" name="Google Shape;646;p83"/>
          <p:cNvSpPr/>
          <p:nvPr/>
        </p:nvSpPr>
        <p:spPr>
          <a:xfrm rot="10800000">
            <a:off x="-654319" y="4098246"/>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83"/>
          <p:cNvSpPr/>
          <p:nvPr/>
        </p:nvSpPr>
        <p:spPr>
          <a:xfrm>
            <a:off x="3186439" y="1033200"/>
            <a:ext cx="334349" cy="1036486"/>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1</a:t>
            </a:r>
          </a:p>
        </p:txBody>
      </p:sp>
      <p:sp>
        <p:nvSpPr>
          <p:cNvPr id="648" name="Google Shape;648;p83"/>
          <p:cNvSpPr/>
          <p:nvPr/>
        </p:nvSpPr>
        <p:spPr>
          <a:xfrm>
            <a:off x="3127990" y="2633045"/>
            <a:ext cx="641077" cy="1061199"/>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3</a:t>
            </a:r>
          </a:p>
        </p:txBody>
      </p:sp>
      <p:sp>
        <p:nvSpPr>
          <p:cNvPr id="649" name="Google Shape;649;p83"/>
          <p:cNvSpPr/>
          <p:nvPr/>
        </p:nvSpPr>
        <p:spPr>
          <a:xfrm>
            <a:off x="5599931" y="1076632"/>
            <a:ext cx="334349" cy="1036486"/>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1</a:t>
            </a:r>
          </a:p>
        </p:txBody>
      </p:sp>
      <p:sp>
        <p:nvSpPr>
          <p:cNvPr id="650" name="Google Shape;650;p83"/>
          <p:cNvSpPr/>
          <p:nvPr/>
        </p:nvSpPr>
        <p:spPr>
          <a:xfrm>
            <a:off x="5464335" y="2643952"/>
            <a:ext cx="718123" cy="1033579"/>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4</a:t>
            </a:r>
          </a:p>
        </p:txBody>
      </p:sp>
      <p:cxnSp>
        <p:nvCxnSpPr>
          <p:cNvPr id="651" name="Google Shape;651;p83"/>
          <p:cNvCxnSpPr/>
          <p:nvPr/>
        </p:nvCxnSpPr>
        <p:spPr>
          <a:xfrm flipH="1" rot="10800000">
            <a:off x="5483575" y="2382850"/>
            <a:ext cx="871800" cy="8700"/>
          </a:xfrm>
          <a:prstGeom prst="straightConnector1">
            <a:avLst/>
          </a:prstGeom>
          <a:noFill/>
          <a:ln cap="flat" cmpd="sng" w="28575">
            <a:solidFill>
              <a:srgbClr val="E06539"/>
            </a:solidFill>
            <a:prstDash val="solid"/>
            <a:round/>
            <a:headEnd len="med" w="med" type="none"/>
            <a:tailEnd len="med" w="med" type="none"/>
          </a:ln>
        </p:spPr>
      </p:cxnSp>
      <p:sp>
        <p:nvSpPr>
          <p:cNvPr id="652" name="Google Shape;652;p83"/>
          <p:cNvSpPr/>
          <p:nvPr/>
        </p:nvSpPr>
        <p:spPr>
          <a:xfrm rot="-5400000">
            <a:off x="4055008" y="1926058"/>
            <a:ext cx="1294585" cy="106119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500"/>
              </a:rPr>
              <a:t>v</a:t>
            </a:r>
          </a:p>
        </p:txBody>
      </p:sp>
      <p:cxnSp>
        <p:nvCxnSpPr>
          <p:cNvPr id="653" name="Google Shape;653;p83"/>
          <p:cNvCxnSpPr/>
          <p:nvPr/>
        </p:nvCxnSpPr>
        <p:spPr>
          <a:xfrm flipH="1" rot="10800000">
            <a:off x="3018125" y="2405329"/>
            <a:ext cx="871800" cy="8700"/>
          </a:xfrm>
          <a:prstGeom prst="straightConnector1">
            <a:avLst/>
          </a:prstGeom>
          <a:noFill/>
          <a:ln cap="flat" cmpd="sng" w="28575">
            <a:solidFill>
              <a:srgbClr val="E06539"/>
            </a:solidFill>
            <a:prstDash val="solid"/>
            <a:round/>
            <a:headEnd len="med" w="med" type="none"/>
            <a:tailEnd len="med" w="med" type="none"/>
          </a:ln>
        </p:spPr>
      </p:cxnSp>
      <p:grpSp>
        <p:nvGrpSpPr>
          <p:cNvPr id="654" name="Google Shape;654;p83"/>
          <p:cNvGrpSpPr/>
          <p:nvPr/>
        </p:nvGrpSpPr>
        <p:grpSpPr>
          <a:xfrm>
            <a:off x="6622875" y="1217694"/>
            <a:ext cx="2348250" cy="2330407"/>
            <a:chOff x="6622875" y="1217694"/>
            <a:chExt cx="2348250" cy="2330407"/>
          </a:xfrm>
        </p:grpSpPr>
        <p:pic>
          <p:nvPicPr>
            <p:cNvPr id="655" name="Google Shape;655;p83"/>
            <p:cNvPicPr preferRelativeResize="0"/>
            <p:nvPr/>
          </p:nvPicPr>
          <p:blipFill rotWithShape="1">
            <a:blip r:embed="rId3">
              <a:alphaModFix/>
            </a:blip>
            <a:srcRect b="23837" l="14164" r="14222" t="5088"/>
            <a:stretch/>
          </p:blipFill>
          <p:spPr>
            <a:xfrm>
              <a:off x="6622875" y="1217694"/>
              <a:ext cx="2348250" cy="2330407"/>
            </a:xfrm>
            <a:prstGeom prst="rect">
              <a:avLst/>
            </a:prstGeom>
            <a:noFill/>
            <a:ln>
              <a:noFill/>
            </a:ln>
          </p:spPr>
        </p:pic>
        <p:sp>
          <p:nvSpPr>
            <p:cNvPr id="656" name="Google Shape;656;p83"/>
            <p:cNvSpPr/>
            <p:nvPr/>
          </p:nvSpPr>
          <p:spPr>
            <a:xfrm>
              <a:off x="8149192" y="1561275"/>
              <a:ext cx="154234" cy="255290"/>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3</a:t>
              </a:r>
            </a:p>
          </p:txBody>
        </p:sp>
        <p:sp>
          <p:nvSpPr>
            <p:cNvPr id="657" name="Google Shape;657;p83"/>
            <p:cNvSpPr/>
            <p:nvPr/>
          </p:nvSpPr>
          <p:spPr>
            <a:xfrm>
              <a:off x="8066400" y="1936442"/>
              <a:ext cx="334349" cy="252143"/>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12</a:t>
              </a:r>
            </a:p>
          </p:txBody>
        </p:sp>
        <p:cxnSp>
          <p:nvCxnSpPr>
            <p:cNvPr id="658" name="Google Shape;658;p83"/>
            <p:cNvCxnSpPr/>
            <p:nvPr/>
          </p:nvCxnSpPr>
          <p:spPr>
            <a:xfrm flipH="1" rot="10800000">
              <a:off x="8121198" y="1875502"/>
              <a:ext cx="209700" cy="2100"/>
            </a:xfrm>
            <a:prstGeom prst="straightConnector1">
              <a:avLst/>
            </a:prstGeom>
            <a:noFill/>
            <a:ln cap="flat" cmpd="sng" w="28575">
              <a:solidFill>
                <a:srgbClr val="E06539"/>
              </a:solidFill>
              <a:prstDash val="solid"/>
              <a:round/>
              <a:headEnd len="med" w="med" type="none"/>
              <a:tailEnd len="med" w="med" type="none"/>
            </a:ln>
          </p:spPr>
        </p:cxnSp>
      </p:grpSp>
      <p:grpSp>
        <p:nvGrpSpPr>
          <p:cNvPr id="659" name="Google Shape;659;p83"/>
          <p:cNvGrpSpPr/>
          <p:nvPr/>
        </p:nvGrpSpPr>
        <p:grpSpPr>
          <a:xfrm>
            <a:off x="235688" y="1160402"/>
            <a:ext cx="2348262" cy="2327449"/>
            <a:chOff x="235688" y="1160402"/>
            <a:chExt cx="2348262" cy="2327449"/>
          </a:xfrm>
        </p:grpSpPr>
        <p:pic>
          <p:nvPicPr>
            <p:cNvPr id="660" name="Google Shape;660;p83"/>
            <p:cNvPicPr preferRelativeResize="0"/>
            <p:nvPr/>
          </p:nvPicPr>
          <p:blipFill rotWithShape="1">
            <a:blip r:embed="rId4">
              <a:alphaModFix/>
            </a:blip>
            <a:srcRect b="23789" l="13668" r="13857" t="4381"/>
            <a:stretch/>
          </p:blipFill>
          <p:spPr>
            <a:xfrm>
              <a:off x="235688" y="1160402"/>
              <a:ext cx="2348262" cy="2327449"/>
            </a:xfrm>
            <a:prstGeom prst="rect">
              <a:avLst/>
            </a:prstGeom>
            <a:noFill/>
            <a:ln>
              <a:noFill/>
            </a:ln>
          </p:spPr>
        </p:pic>
        <p:sp>
          <p:nvSpPr>
            <p:cNvPr id="661" name="Google Shape;661;p83"/>
            <p:cNvSpPr/>
            <p:nvPr/>
          </p:nvSpPr>
          <p:spPr>
            <a:xfrm>
              <a:off x="1778992" y="1631825"/>
              <a:ext cx="172770" cy="245491"/>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4</a:t>
              </a:r>
            </a:p>
          </p:txBody>
        </p:sp>
        <p:sp>
          <p:nvSpPr>
            <p:cNvPr id="662" name="Google Shape;662;p83"/>
            <p:cNvSpPr/>
            <p:nvPr/>
          </p:nvSpPr>
          <p:spPr>
            <a:xfrm>
              <a:off x="1696200" y="2002232"/>
              <a:ext cx="334349" cy="248943"/>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12</a:t>
              </a:r>
            </a:p>
          </p:txBody>
        </p:sp>
        <p:cxnSp>
          <p:nvCxnSpPr>
            <p:cNvPr id="663" name="Google Shape;663;p83"/>
            <p:cNvCxnSpPr/>
            <p:nvPr/>
          </p:nvCxnSpPr>
          <p:spPr>
            <a:xfrm flipH="1" rot="10800000">
              <a:off x="1750998" y="1942039"/>
              <a:ext cx="209700" cy="2100"/>
            </a:xfrm>
            <a:prstGeom prst="straightConnector1">
              <a:avLst/>
            </a:prstGeom>
            <a:noFill/>
            <a:ln cap="flat" cmpd="sng" w="28575">
              <a:solidFill>
                <a:srgbClr val="E06539"/>
              </a:solidFill>
              <a:prstDash val="solid"/>
              <a:round/>
              <a:headEnd len="med" w="med" type="none"/>
              <a:tailEnd len="med" w="med" type="none"/>
            </a:ln>
          </p:spPr>
        </p:cxnSp>
      </p:grpSp>
      <p:sp>
        <p:nvSpPr>
          <p:cNvPr id="664" name="Google Shape;664;p83"/>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68" name="Shape 668"/>
        <p:cNvGrpSpPr/>
        <p:nvPr/>
      </p:nvGrpSpPr>
      <p:grpSpPr>
        <a:xfrm>
          <a:off x="0" y="0"/>
          <a:ext cx="0" cy="0"/>
          <a:chOff x="0" y="0"/>
          <a:chExt cx="0" cy="0"/>
        </a:xfrm>
      </p:grpSpPr>
      <p:sp>
        <p:nvSpPr>
          <p:cNvPr id="669" name="Google Shape;669;p84"/>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70" name="Google Shape;670;p84"/>
          <p:cNvPicPr preferRelativeResize="0"/>
          <p:nvPr/>
        </p:nvPicPr>
        <p:blipFill>
          <a:blip r:embed="rId3">
            <a:alphaModFix/>
          </a:blip>
          <a:stretch>
            <a:fillRect/>
          </a:stretch>
        </p:blipFill>
        <p:spPr>
          <a:xfrm>
            <a:off x="4864975" y="1953425"/>
            <a:ext cx="4063731" cy="2976150"/>
          </a:xfrm>
          <a:prstGeom prst="rect">
            <a:avLst/>
          </a:prstGeom>
          <a:noFill/>
          <a:ln>
            <a:noFill/>
          </a:ln>
          <a:effectLst>
            <a:outerShdw blurRad="57150" rotWithShape="0" algn="bl" dir="5400000" dist="19050">
              <a:srgbClr val="000000">
                <a:alpha val="50000"/>
              </a:srgbClr>
            </a:outerShdw>
          </a:effectLst>
        </p:spPr>
      </p:pic>
      <p:sp>
        <p:nvSpPr>
          <p:cNvPr id="671" name="Google Shape;671;p84"/>
          <p:cNvSpPr/>
          <p:nvPr/>
        </p:nvSpPr>
        <p:spPr>
          <a:xfrm>
            <a:off x="271700" y="375700"/>
            <a:ext cx="8440712" cy="724566"/>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Roboto Mono;100"/>
              </a:rPr>
              <a:t>40 ans plus tard...</a:t>
            </a:r>
          </a:p>
        </p:txBody>
      </p:sp>
      <p:pic>
        <p:nvPicPr>
          <p:cNvPr id="672" name="Google Shape;672;p84">
            <a:hlinkClick r:id="rId4"/>
          </p:cNvPr>
          <p:cNvPicPr preferRelativeResize="0"/>
          <p:nvPr/>
        </p:nvPicPr>
        <p:blipFill rotWithShape="1">
          <a:blip r:embed="rId5">
            <a:alphaModFix/>
          </a:blip>
          <a:srcRect b="1135" l="435" r="564" t="959"/>
          <a:stretch/>
        </p:blipFill>
        <p:spPr>
          <a:xfrm rot="-180858">
            <a:off x="718277" y="1593837"/>
            <a:ext cx="4855795" cy="2724576"/>
          </a:xfrm>
          <a:prstGeom prst="rect">
            <a:avLst/>
          </a:prstGeom>
          <a:noFill/>
          <a:ln>
            <a:noFill/>
          </a:ln>
          <a:effectLst>
            <a:outerShdw blurRad="57150" rotWithShape="0" algn="bl" dir="5400000" dist="19050">
              <a:srgbClr val="000000">
                <a:alpha val="50000"/>
              </a:srgbClr>
            </a:outerShdw>
          </a:effectLst>
        </p:spPr>
      </p:pic>
      <p:sp>
        <p:nvSpPr>
          <p:cNvPr id="673" name="Google Shape;673;p84"/>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77" name="Shape 677"/>
        <p:cNvGrpSpPr/>
        <p:nvPr/>
      </p:nvGrpSpPr>
      <p:grpSpPr>
        <a:xfrm>
          <a:off x="0" y="0"/>
          <a:ext cx="0" cy="0"/>
          <a:chOff x="0" y="0"/>
          <a:chExt cx="0" cy="0"/>
        </a:xfrm>
      </p:grpSpPr>
      <p:sp>
        <p:nvSpPr>
          <p:cNvPr id="678" name="Google Shape;678;p85"/>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85"/>
          <p:cNvSpPr txBox="1"/>
          <p:nvPr/>
        </p:nvSpPr>
        <p:spPr>
          <a:xfrm>
            <a:off x="4711950" y="2119888"/>
            <a:ext cx="3899100" cy="153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A-t-on les </a:t>
            </a:r>
            <a:r>
              <a:rPr b="1" lang="fr-CA" sz="2200">
                <a:solidFill>
                  <a:srgbClr val="E06539"/>
                </a:solidFill>
                <a:latin typeface="Roboto"/>
                <a:ea typeface="Roboto"/>
                <a:cs typeface="Roboto"/>
                <a:sym typeface="Roboto"/>
              </a:rPr>
              <a:t>connaissances mathématiques</a:t>
            </a:r>
            <a:r>
              <a:rPr lang="fr-CA" sz="2200">
                <a:solidFill>
                  <a:schemeClr val="lt1"/>
                </a:solidFill>
                <a:latin typeface="Roboto Light"/>
                <a:ea typeface="Roboto Light"/>
                <a:cs typeface="Roboto Light"/>
                <a:sym typeface="Roboto Light"/>
              </a:rPr>
              <a:t> suffisantes pour comprendre les informations?</a:t>
            </a:r>
            <a:endParaRPr sz="2200">
              <a:solidFill>
                <a:schemeClr val="lt1"/>
              </a:solidFill>
              <a:latin typeface="Roboto Light"/>
              <a:ea typeface="Roboto Light"/>
              <a:cs typeface="Roboto Light"/>
              <a:sym typeface="Roboto Light"/>
            </a:endParaRPr>
          </a:p>
        </p:txBody>
      </p:sp>
      <p:pic>
        <p:nvPicPr>
          <p:cNvPr id="680" name="Google Shape;680;p85"/>
          <p:cNvPicPr preferRelativeResize="0"/>
          <p:nvPr/>
        </p:nvPicPr>
        <p:blipFill>
          <a:blip r:embed="rId3">
            <a:alphaModFix/>
          </a:blip>
          <a:stretch>
            <a:fillRect/>
          </a:stretch>
        </p:blipFill>
        <p:spPr>
          <a:xfrm>
            <a:off x="-406700" y="1647850"/>
            <a:ext cx="4434700" cy="3814475"/>
          </a:xfrm>
          <a:prstGeom prst="rect">
            <a:avLst/>
          </a:prstGeom>
          <a:noFill/>
          <a:ln>
            <a:noFill/>
          </a:ln>
        </p:spPr>
      </p:pic>
      <p:sp>
        <p:nvSpPr>
          <p:cNvPr id="681" name="Google Shape;681;p85"/>
          <p:cNvSpPr/>
          <p:nvPr/>
        </p:nvSpPr>
        <p:spPr>
          <a:xfrm>
            <a:off x="3083833" y="220625"/>
            <a:ext cx="2910158" cy="963674"/>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ératie</a:t>
            </a:r>
          </a:p>
        </p:txBody>
      </p:sp>
      <p:sp>
        <p:nvSpPr>
          <p:cNvPr id="682" name="Google Shape;682;p85"/>
          <p:cNvSpPr/>
          <p:nvPr/>
        </p:nvSpPr>
        <p:spPr>
          <a:xfrm>
            <a:off x="399785" y="244755"/>
            <a:ext cx="2511472" cy="915427"/>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Num</a:t>
            </a:r>
          </a:p>
        </p:txBody>
      </p:sp>
      <p:sp>
        <p:nvSpPr>
          <p:cNvPr id="683" name="Google Shape;683;p85"/>
          <p:cNvSpPr/>
          <p:nvPr/>
        </p:nvSpPr>
        <p:spPr>
          <a:xfrm>
            <a:off x="3811021" y="1160175"/>
            <a:ext cx="5017442" cy="593111"/>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900"/>
              </a:rPr>
              <a:t>et pensée critique</a:t>
            </a:r>
          </a:p>
        </p:txBody>
      </p:sp>
      <p:sp>
        <p:nvSpPr>
          <p:cNvPr id="684" name="Google Shape;684;p85"/>
          <p:cNvSpPr/>
          <p:nvPr/>
        </p:nvSpPr>
        <p:spPr>
          <a:xfrm>
            <a:off x="3299375" y="3800475"/>
            <a:ext cx="5579400" cy="10434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1200">
                <a:solidFill>
                  <a:schemeClr val="dk1"/>
                </a:solidFill>
                <a:latin typeface="Roboto Light"/>
                <a:ea typeface="Roboto Light"/>
                <a:cs typeface="Roboto Light"/>
                <a:sym typeface="Roboto Light"/>
              </a:rPr>
              <a:t>Numératie: « </a:t>
            </a:r>
            <a:r>
              <a:rPr i="1" lang="fr-CA" sz="1300">
                <a:solidFill>
                  <a:schemeClr val="dk1"/>
                </a:solidFill>
                <a:latin typeface="Roboto Light"/>
                <a:ea typeface="Roboto Light"/>
                <a:cs typeface="Roboto Light"/>
                <a:sym typeface="Roboto Light"/>
              </a:rPr>
              <a:t>Capacité d’une personne à comprendre et à utiliser des concepts mathématiques, lui permettant de maîtriser suffisamment l’information quantitative et spatiale pour être fonctionnelle en société</a:t>
            </a:r>
            <a:r>
              <a:rPr lang="fr-CA" sz="1200">
                <a:solidFill>
                  <a:schemeClr val="dk1"/>
                </a:solidFill>
                <a:latin typeface="Roboto Light"/>
                <a:ea typeface="Roboto Light"/>
                <a:cs typeface="Roboto Light"/>
                <a:sym typeface="Roboto Light"/>
              </a:rPr>
              <a:t> ».</a:t>
            </a:r>
            <a:endParaRPr sz="1200">
              <a:solidFill>
                <a:schemeClr val="dk1"/>
              </a:solidFill>
              <a:latin typeface="Roboto Light"/>
              <a:ea typeface="Roboto Light"/>
              <a:cs typeface="Roboto Light"/>
              <a:sym typeface="Roboto Light"/>
            </a:endParaRPr>
          </a:p>
          <a:p>
            <a:pPr indent="0" lvl="0" marL="0" rtl="0" algn="r">
              <a:spcBef>
                <a:spcPts val="0"/>
              </a:spcBef>
              <a:spcAft>
                <a:spcPts val="0"/>
              </a:spcAft>
              <a:buClr>
                <a:schemeClr val="dk1"/>
              </a:buClr>
              <a:buSzPts val="1100"/>
              <a:buFont typeface="Arial"/>
              <a:buNone/>
            </a:pPr>
            <a:r>
              <a:rPr lang="fr-CA" sz="1200">
                <a:solidFill>
                  <a:schemeClr val="dk1"/>
                </a:solidFill>
                <a:latin typeface="Roboto Light"/>
                <a:ea typeface="Roboto Light"/>
                <a:cs typeface="Roboto Light"/>
                <a:sym typeface="Roboto Light"/>
              </a:rPr>
              <a:t>OQLF</a:t>
            </a:r>
            <a:endParaRPr sz="1200">
              <a:solidFill>
                <a:schemeClr val="dk1"/>
              </a:solidFill>
              <a:latin typeface="Roboto Light"/>
              <a:ea typeface="Roboto Light"/>
              <a:cs typeface="Roboto Light"/>
              <a:sym typeface="Roboto Light"/>
            </a:endParaRPr>
          </a:p>
        </p:txBody>
      </p:sp>
      <p:sp>
        <p:nvSpPr>
          <p:cNvPr id="685" name="Google Shape;685;p85"/>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89" name="Shape 689"/>
        <p:cNvGrpSpPr/>
        <p:nvPr/>
      </p:nvGrpSpPr>
      <p:grpSpPr>
        <a:xfrm>
          <a:off x="0" y="0"/>
          <a:ext cx="0" cy="0"/>
          <a:chOff x="0" y="0"/>
          <a:chExt cx="0" cy="0"/>
        </a:xfrm>
      </p:grpSpPr>
      <p:pic>
        <p:nvPicPr>
          <p:cNvPr id="690" name="Google Shape;690;p86"/>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691" name="Google Shape;691;p86"/>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86"/>
          <p:cNvSpPr/>
          <p:nvPr/>
        </p:nvSpPr>
        <p:spPr>
          <a:xfrm>
            <a:off x="7343625" y="1484394"/>
            <a:ext cx="1811163" cy="3585580"/>
          </a:xfrm>
          <a:prstGeom prst="rect">
            <a:avLst/>
          </a:prstGeom>
        </p:spPr>
        <p:txBody>
          <a:bodyPr>
            <a:prstTxWarp prst="textPlain"/>
          </a:bodyPr>
          <a:lstStyle/>
          <a:p>
            <a:pPr lvl="0" algn="ctr"/>
            <a:r>
              <a:rPr b="0" i="0">
                <a:ln>
                  <a:noFill/>
                </a:ln>
                <a:solidFill>
                  <a:srgbClr val="E06539"/>
                </a:solidFill>
                <a:latin typeface="Roboto Mono;100"/>
              </a:rPr>
              <a:t>2</a:t>
            </a:r>
          </a:p>
        </p:txBody>
      </p:sp>
      <p:sp>
        <p:nvSpPr>
          <p:cNvPr id="693" name="Google Shape;693;p86"/>
          <p:cNvSpPr/>
          <p:nvPr/>
        </p:nvSpPr>
        <p:spPr>
          <a:xfrm>
            <a:off x="90474" y="80523"/>
            <a:ext cx="8625628" cy="105974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Les pourcentages</a:t>
            </a:r>
          </a:p>
        </p:txBody>
      </p:sp>
      <p:sp>
        <p:nvSpPr>
          <p:cNvPr id="694" name="Google Shape;694;p86"/>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98" name="Shape 698"/>
        <p:cNvGrpSpPr/>
        <p:nvPr/>
      </p:nvGrpSpPr>
      <p:grpSpPr>
        <a:xfrm>
          <a:off x="0" y="0"/>
          <a:ext cx="0" cy="0"/>
          <a:chOff x="0" y="0"/>
          <a:chExt cx="0" cy="0"/>
        </a:xfrm>
      </p:grpSpPr>
      <p:sp>
        <p:nvSpPr>
          <p:cNvPr id="699" name="Google Shape;699;p87"/>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87"/>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87"/>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702" name="Google Shape;702;p87"/>
          <p:cNvSpPr txBox="1"/>
          <p:nvPr/>
        </p:nvSpPr>
        <p:spPr>
          <a:xfrm>
            <a:off x="2325138" y="1298025"/>
            <a:ext cx="4493700" cy="257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La personne la plus grande d’un groupe de personnes n’est pas nécessairement une grande personne</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1500">
                <a:solidFill>
                  <a:schemeClr val="lt1"/>
                </a:solidFill>
                <a:latin typeface="Roboto Mono Light"/>
                <a:ea typeface="Roboto Mono Light"/>
                <a:cs typeface="Roboto Mono Light"/>
                <a:sym typeface="Roboto Mono Light"/>
              </a:rPr>
              <a:t>Jean-Philippe Villeneuve</a:t>
            </a:r>
            <a:endParaRPr sz="1500">
              <a:solidFill>
                <a:schemeClr val="lt1"/>
              </a:solidFill>
              <a:latin typeface="Roboto Mono Light"/>
              <a:ea typeface="Roboto Mono Light"/>
              <a:cs typeface="Roboto Mono Light"/>
              <a:sym typeface="Roboto Mono Light"/>
            </a:endParaRPr>
          </a:p>
        </p:txBody>
      </p:sp>
      <p:sp>
        <p:nvSpPr>
          <p:cNvPr id="703" name="Google Shape;703;p87"/>
          <p:cNvSpPr/>
          <p:nvPr/>
        </p:nvSpPr>
        <p:spPr>
          <a:xfrm>
            <a:off x="-69025" y="4858700"/>
            <a:ext cx="64461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700">
                <a:solidFill>
                  <a:schemeClr val="dk1"/>
                </a:solidFill>
                <a:uFill>
                  <a:noFill/>
                </a:uFill>
                <a:latin typeface="Roboto Mono Light"/>
                <a:ea typeface="Roboto Mono Light"/>
                <a:cs typeface="Roboto Mono Light"/>
                <a:sym typeface="Roboto Mono Light"/>
                <a:hlinkClick r:id="rId3">
                  <a:extLst>
                    <a:ext uri="{A12FA001-AC4F-418D-AE19-62706E023703}">
                      <ahyp:hlinkClr val="tx"/>
                    </a:ext>
                  </a:extLst>
                </a:hlinkClick>
              </a:rPr>
              <a:t>Comment les mathématiques peuvent-elles être utilisées pour développer la pensée critique ? (Bulletin AMQ , 2019)</a:t>
            </a:r>
            <a:endParaRPr sz="700">
              <a:solidFill>
                <a:schemeClr val="dk1"/>
              </a:solidFill>
              <a:latin typeface="Roboto Mono Light"/>
              <a:ea typeface="Roboto Mono Light"/>
              <a:cs typeface="Roboto Mono Light"/>
              <a:sym typeface="Roboto Mono Light"/>
            </a:endParaRPr>
          </a:p>
        </p:txBody>
      </p:sp>
      <p:sp>
        <p:nvSpPr>
          <p:cNvPr id="704" name="Google Shape;704;p87"/>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06539"/>
        </a:solidFill>
      </p:bgPr>
    </p:bg>
    <p:spTree>
      <p:nvGrpSpPr>
        <p:cNvPr id="708" name="Shape 708"/>
        <p:cNvGrpSpPr/>
        <p:nvPr/>
      </p:nvGrpSpPr>
      <p:grpSpPr>
        <a:xfrm>
          <a:off x="0" y="0"/>
          <a:ext cx="0" cy="0"/>
          <a:chOff x="0" y="0"/>
          <a:chExt cx="0" cy="0"/>
        </a:xfrm>
      </p:grpSpPr>
      <p:sp>
        <p:nvSpPr>
          <p:cNvPr id="709" name="Google Shape;709;p88"/>
          <p:cNvSpPr/>
          <p:nvPr/>
        </p:nvSpPr>
        <p:spPr>
          <a:xfrm rot="10800000">
            <a:off x="-10782" y="3086100"/>
            <a:ext cx="9165582" cy="2057400"/>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88"/>
          <p:cNvSpPr txBox="1"/>
          <p:nvPr/>
        </p:nvSpPr>
        <p:spPr>
          <a:xfrm>
            <a:off x="628400" y="691300"/>
            <a:ext cx="3555900" cy="1323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3700">
                <a:solidFill>
                  <a:schemeClr val="lt1"/>
                </a:solidFill>
                <a:latin typeface="Roboto Light"/>
                <a:ea typeface="Roboto Light"/>
                <a:cs typeface="Roboto Light"/>
                <a:sym typeface="Roboto Light"/>
              </a:rPr>
              <a:t>Votre première impression?</a:t>
            </a:r>
            <a:endParaRPr sz="3700">
              <a:solidFill>
                <a:schemeClr val="lt1"/>
              </a:solidFill>
              <a:latin typeface="Roboto Light"/>
              <a:ea typeface="Roboto Light"/>
              <a:cs typeface="Roboto Light"/>
              <a:sym typeface="Roboto Light"/>
            </a:endParaRPr>
          </a:p>
        </p:txBody>
      </p:sp>
      <p:pic>
        <p:nvPicPr>
          <p:cNvPr id="711" name="Google Shape;711;p88">
            <a:hlinkClick r:id="rId3"/>
          </p:cNvPr>
          <p:cNvPicPr preferRelativeResize="0"/>
          <p:nvPr/>
        </p:nvPicPr>
        <p:blipFill>
          <a:blip r:embed="rId4">
            <a:alphaModFix/>
          </a:blip>
          <a:stretch>
            <a:fillRect/>
          </a:stretch>
        </p:blipFill>
        <p:spPr>
          <a:xfrm rot="267914">
            <a:off x="4793125" y="152400"/>
            <a:ext cx="3674774" cy="4991100"/>
          </a:xfrm>
          <a:prstGeom prst="rect">
            <a:avLst/>
          </a:prstGeom>
          <a:noFill/>
          <a:ln>
            <a:noFill/>
          </a:ln>
        </p:spPr>
      </p:pic>
      <p:pic>
        <p:nvPicPr>
          <p:cNvPr id="712" name="Google Shape;712;p88"/>
          <p:cNvPicPr preferRelativeResize="0"/>
          <p:nvPr/>
        </p:nvPicPr>
        <p:blipFill>
          <a:blip r:embed="rId5">
            <a:alphaModFix/>
          </a:blip>
          <a:stretch>
            <a:fillRect/>
          </a:stretch>
        </p:blipFill>
        <p:spPr>
          <a:xfrm>
            <a:off x="1178225" y="2877275"/>
            <a:ext cx="7942476" cy="1698800"/>
          </a:xfrm>
          <a:prstGeom prst="rect">
            <a:avLst/>
          </a:prstGeom>
          <a:noFill/>
          <a:ln cap="flat" cmpd="sng" w="19050">
            <a:solidFill>
              <a:schemeClr val="dk1"/>
            </a:solidFill>
            <a:prstDash val="solid"/>
            <a:round/>
            <a:headEnd len="sm" w="sm" type="none"/>
            <a:tailEnd len="sm" w="sm" type="none"/>
          </a:ln>
        </p:spPr>
      </p:pic>
      <p:sp>
        <p:nvSpPr>
          <p:cNvPr id="713" name="Google Shape;713;p88"/>
          <p:cNvSpPr/>
          <p:nvPr/>
        </p:nvSpPr>
        <p:spPr>
          <a:xfrm>
            <a:off x="-69025" y="4858700"/>
            <a:ext cx="45393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700">
                <a:latin typeface="Roboto Mono Light"/>
                <a:ea typeface="Roboto Mono Light"/>
                <a:cs typeface="Roboto Mono Light"/>
                <a:sym typeface="Roboto Mono Light"/>
              </a:rPr>
              <a:t>A</a:t>
            </a:r>
            <a:r>
              <a:rPr lang="fr-CA" sz="700">
                <a:solidFill>
                  <a:schemeClr val="dk1"/>
                </a:solidFill>
                <a:uFill>
                  <a:noFill/>
                </a:uFill>
                <a:latin typeface="Roboto Mono Light"/>
                <a:ea typeface="Roboto Mono Light"/>
                <a:cs typeface="Roboto Mono Light"/>
                <a:sym typeface="Roboto Mono Light"/>
                <a:hlinkClick r:id="rId6">
                  <a:extLst>
                    <a:ext uri="{A12FA001-AC4F-418D-AE19-62706E023703}">
                      <ahyp:hlinkClr val="tx"/>
                    </a:ext>
                  </a:extLst>
                </a:hlinkClick>
              </a:rPr>
              <a:t>u pays de galles, les footballeuses toucheront les mêmes primes que les hommes</a:t>
            </a:r>
            <a:r>
              <a:rPr lang="fr-CA" sz="100">
                <a:solidFill>
                  <a:schemeClr val="dk1"/>
                </a:solidFill>
                <a:latin typeface="Roboto Mono Light"/>
                <a:ea typeface="Roboto Mono Light"/>
                <a:cs typeface="Roboto Mono Light"/>
                <a:sym typeface="Roboto Mono Light"/>
              </a:rPr>
              <a:t> (le </a:t>
            </a:r>
            <a:endParaRPr sz="100">
              <a:solidFill>
                <a:schemeClr val="dk1"/>
              </a:solidFill>
              <a:latin typeface="Roboto Mono Light"/>
              <a:ea typeface="Roboto Mono Light"/>
              <a:cs typeface="Roboto Mono Light"/>
              <a:sym typeface="Roboto Mono Light"/>
            </a:endParaRPr>
          </a:p>
        </p:txBody>
      </p:sp>
      <p:pic>
        <p:nvPicPr>
          <p:cNvPr id="714" name="Google Shape;714;p88"/>
          <p:cNvPicPr preferRelativeResize="0"/>
          <p:nvPr/>
        </p:nvPicPr>
        <p:blipFill>
          <a:blip r:embed="rId7">
            <a:alphaModFix/>
          </a:blip>
          <a:stretch>
            <a:fillRect/>
          </a:stretch>
        </p:blipFill>
        <p:spPr>
          <a:xfrm>
            <a:off x="1185548" y="2907550"/>
            <a:ext cx="7880701" cy="1638250"/>
          </a:xfrm>
          <a:prstGeom prst="rect">
            <a:avLst/>
          </a:prstGeom>
          <a:noFill/>
          <a:ln>
            <a:noFill/>
          </a:ln>
        </p:spPr>
      </p:pic>
      <p:sp>
        <p:nvSpPr>
          <p:cNvPr id="715" name="Google Shape;715;p88"/>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4">
                                  <p:stCondLst>
                                    <p:cond delay="0"/>
                                  </p:stCondLst>
                                  <p:childTnLst>
                                    <p:set>
                                      <p:cBhvr>
                                        <p:cTn dur="1" fill="hold">
                                          <p:stCondLst>
                                            <p:cond delay="0"/>
                                          </p:stCondLst>
                                        </p:cTn>
                                        <p:tgtEl>
                                          <p:spTgt spid="712"/>
                                        </p:tgtEl>
                                        <p:attrNameLst>
                                          <p:attrName>style.visibility</p:attrName>
                                        </p:attrNameLst>
                                      </p:cBhvr>
                                      <p:to>
                                        <p:strVal val="visible"/>
                                      </p:to>
                                    </p:set>
                                    <p:anim calcmode="lin" valueType="num">
                                      <p:cBhvr additive="base">
                                        <p:cTn dur="1000"/>
                                        <p:tgtEl>
                                          <p:spTgt spid="71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10"/>
                                        </p:tgtEl>
                                        <p:attrNameLst>
                                          <p:attrName>style.visibility</p:attrName>
                                        </p:attrNameLst>
                                      </p:cBhvr>
                                      <p:to>
                                        <p:strVal val="visible"/>
                                      </p:to>
                                    </p:set>
                                    <p:anim calcmode="lin" valueType="num">
                                      <p:cBhvr additive="base">
                                        <p:cTn dur="1000"/>
                                        <p:tgtEl>
                                          <p:spTgt spid="71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4"/>
                                        </p:tgtEl>
                                        <p:attrNameLst>
                                          <p:attrName>style.visibility</p:attrName>
                                        </p:attrNameLst>
                                      </p:cBhvr>
                                      <p:to>
                                        <p:strVal val="visible"/>
                                      </p:to>
                                    </p:set>
                                    <p:animEffect filter="fade" transition="in">
                                      <p:cBhvr>
                                        <p:cTn dur="1000"/>
                                        <p:tgtEl>
                                          <p:spTgt spid="7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719" name="Shape 719"/>
        <p:cNvGrpSpPr/>
        <p:nvPr/>
      </p:nvGrpSpPr>
      <p:grpSpPr>
        <a:xfrm>
          <a:off x="0" y="0"/>
          <a:ext cx="0" cy="0"/>
          <a:chOff x="0" y="0"/>
          <a:chExt cx="0" cy="0"/>
        </a:xfrm>
      </p:grpSpPr>
      <p:pic>
        <p:nvPicPr>
          <p:cNvPr id="720" name="Google Shape;720;p89"/>
          <p:cNvPicPr preferRelativeResize="0"/>
          <p:nvPr/>
        </p:nvPicPr>
        <p:blipFill rotWithShape="1">
          <a:blip r:embed="rId3">
            <a:alphaModFix/>
          </a:blip>
          <a:srcRect b="7095" l="8835" r="8819" t="12724"/>
          <a:stretch/>
        </p:blipFill>
        <p:spPr>
          <a:xfrm>
            <a:off x="424400" y="1145341"/>
            <a:ext cx="2715025" cy="2594585"/>
          </a:xfrm>
          <a:prstGeom prst="rect">
            <a:avLst/>
          </a:prstGeom>
          <a:noFill/>
          <a:ln>
            <a:noFill/>
          </a:ln>
        </p:spPr>
      </p:pic>
      <p:sp>
        <p:nvSpPr>
          <p:cNvPr id="721" name="Google Shape;721;p89"/>
          <p:cNvSpPr/>
          <p:nvPr/>
        </p:nvSpPr>
        <p:spPr>
          <a:xfrm rot="10800000">
            <a:off x="-4459" y="3245321"/>
            <a:ext cx="9212184" cy="2327454"/>
          </a:xfrm>
          <a:prstGeom prst="flowChartDocumen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89"/>
          <p:cNvSpPr/>
          <p:nvPr/>
        </p:nvSpPr>
        <p:spPr>
          <a:xfrm>
            <a:off x="1740141" y="1431922"/>
            <a:ext cx="150150" cy="552600"/>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1</a:t>
            </a:r>
          </a:p>
        </p:txBody>
      </p:sp>
      <p:pic>
        <p:nvPicPr>
          <p:cNvPr id="723" name="Google Shape;723;p89"/>
          <p:cNvPicPr preferRelativeResize="0"/>
          <p:nvPr/>
        </p:nvPicPr>
        <p:blipFill rotWithShape="1">
          <a:blip r:embed="rId3">
            <a:alphaModFix/>
          </a:blip>
          <a:srcRect b="7095" l="8835" r="8819" t="12724"/>
          <a:stretch/>
        </p:blipFill>
        <p:spPr>
          <a:xfrm>
            <a:off x="5987000" y="1069141"/>
            <a:ext cx="2715025" cy="2594585"/>
          </a:xfrm>
          <a:prstGeom prst="rect">
            <a:avLst/>
          </a:prstGeom>
          <a:noFill/>
          <a:ln>
            <a:noFill/>
          </a:ln>
        </p:spPr>
      </p:pic>
      <p:pic>
        <p:nvPicPr>
          <p:cNvPr id="724" name="Google Shape;724;p89"/>
          <p:cNvPicPr preferRelativeResize="0"/>
          <p:nvPr/>
        </p:nvPicPr>
        <p:blipFill rotWithShape="1">
          <a:blip r:embed="rId3">
            <a:alphaModFix/>
          </a:blip>
          <a:srcRect b="7095" l="8835" r="8819" t="12724"/>
          <a:stretch/>
        </p:blipFill>
        <p:spPr>
          <a:xfrm>
            <a:off x="3167600" y="1069141"/>
            <a:ext cx="2715025" cy="2594585"/>
          </a:xfrm>
          <a:prstGeom prst="rect">
            <a:avLst/>
          </a:prstGeom>
          <a:noFill/>
          <a:ln>
            <a:noFill/>
          </a:ln>
        </p:spPr>
      </p:pic>
      <p:sp>
        <p:nvSpPr>
          <p:cNvPr id="725" name="Google Shape;725;p89"/>
          <p:cNvSpPr/>
          <p:nvPr/>
        </p:nvSpPr>
        <p:spPr>
          <a:xfrm>
            <a:off x="4462325" y="1379097"/>
            <a:ext cx="273562" cy="541567"/>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2</a:t>
            </a:r>
          </a:p>
        </p:txBody>
      </p:sp>
      <p:sp>
        <p:nvSpPr>
          <p:cNvPr id="726" name="Google Shape;726;p89"/>
          <p:cNvSpPr/>
          <p:nvPr/>
        </p:nvSpPr>
        <p:spPr>
          <a:xfrm>
            <a:off x="7224578" y="1432828"/>
            <a:ext cx="273550" cy="550790"/>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3</a:t>
            </a:r>
          </a:p>
        </p:txBody>
      </p:sp>
      <p:sp>
        <p:nvSpPr>
          <p:cNvPr id="727" name="Google Shape;727;p89"/>
          <p:cNvSpPr txBox="1"/>
          <p:nvPr/>
        </p:nvSpPr>
        <p:spPr>
          <a:xfrm>
            <a:off x="889300" y="2214725"/>
            <a:ext cx="1895100" cy="800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lang="fr-CA" sz="2000">
                <a:solidFill>
                  <a:srgbClr val="F5F5F5"/>
                </a:solidFill>
                <a:latin typeface="Roboto"/>
                <a:ea typeface="Roboto"/>
                <a:cs typeface="Roboto"/>
                <a:sym typeface="Roboto"/>
              </a:rPr>
              <a:t>Salaire</a:t>
            </a:r>
            <a:r>
              <a:rPr lang="fr-CA" sz="2000">
                <a:solidFill>
                  <a:srgbClr val="F5F5F5"/>
                </a:solidFill>
                <a:latin typeface="Roboto"/>
                <a:ea typeface="Roboto"/>
                <a:cs typeface="Roboto"/>
                <a:sym typeface="Roboto"/>
              </a:rPr>
              <a:t> des femmes</a:t>
            </a:r>
            <a:endParaRPr sz="2000">
              <a:solidFill>
                <a:srgbClr val="F5F5F5"/>
              </a:solidFill>
              <a:latin typeface="Roboto"/>
              <a:ea typeface="Roboto"/>
              <a:cs typeface="Roboto"/>
              <a:sym typeface="Roboto"/>
            </a:endParaRPr>
          </a:p>
        </p:txBody>
      </p:sp>
      <p:sp>
        <p:nvSpPr>
          <p:cNvPr id="728" name="Google Shape;728;p89"/>
          <p:cNvSpPr txBox="1"/>
          <p:nvPr/>
        </p:nvSpPr>
        <p:spPr>
          <a:xfrm>
            <a:off x="3686925" y="2274300"/>
            <a:ext cx="18951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000">
                <a:solidFill>
                  <a:srgbClr val="F5F5F5"/>
                </a:solidFill>
                <a:latin typeface="Roboto"/>
                <a:ea typeface="Roboto"/>
                <a:cs typeface="Roboto"/>
                <a:sym typeface="Roboto"/>
              </a:rPr>
              <a:t>Salaire des hommes</a:t>
            </a:r>
            <a:endParaRPr sz="2000">
              <a:solidFill>
                <a:srgbClr val="F5F5F5"/>
              </a:solidFill>
            </a:endParaRPr>
          </a:p>
        </p:txBody>
      </p:sp>
      <p:sp>
        <p:nvSpPr>
          <p:cNvPr id="729" name="Google Shape;729;p89"/>
          <p:cNvSpPr txBox="1"/>
          <p:nvPr/>
        </p:nvSpPr>
        <p:spPr>
          <a:xfrm>
            <a:off x="6089050" y="2060375"/>
            <a:ext cx="2544600" cy="1108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lang="fr-CA" sz="2000">
                <a:solidFill>
                  <a:srgbClr val="F5F5F5"/>
                </a:solidFill>
                <a:latin typeface="Roboto"/>
                <a:ea typeface="Roboto"/>
                <a:cs typeface="Roboto"/>
                <a:sym typeface="Roboto"/>
              </a:rPr>
              <a:t>Nombre de femmes et nombre d’hommes</a:t>
            </a:r>
            <a:endParaRPr sz="2000">
              <a:solidFill>
                <a:srgbClr val="F5F5F5"/>
              </a:solidFill>
            </a:endParaRPr>
          </a:p>
        </p:txBody>
      </p:sp>
      <p:sp>
        <p:nvSpPr>
          <p:cNvPr id="730" name="Google Shape;730;p89"/>
          <p:cNvSpPr/>
          <p:nvPr/>
        </p:nvSpPr>
        <p:spPr>
          <a:xfrm>
            <a:off x="128053" y="72675"/>
            <a:ext cx="8429387" cy="80040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Données manquantes ?</a:t>
            </a:r>
          </a:p>
        </p:txBody>
      </p:sp>
      <p:sp>
        <p:nvSpPr>
          <p:cNvPr id="731" name="Google Shape;731;p89"/>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735" name="Shape 735"/>
        <p:cNvGrpSpPr/>
        <p:nvPr/>
      </p:nvGrpSpPr>
      <p:grpSpPr>
        <a:xfrm>
          <a:off x="0" y="0"/>
          <a:ext cx="0" cy="0"/>
          <a:chOff x="0" y="0"/>
          <a:chExt cx="0" cy="0"/>
        </a:xfrm>
      </p:grpSpPr>
      <p:graphicFrame>
        <p:nvGraphicFramePr>
          <p:cNvPr id="736" name="Google Shape;736;p90"/>
          <p:cNvGraphicFramePr/>
          <p:nvPr/>
        </p:nvGraphicFramePr>
        <p:xfrm>
          <a:off x="451475" y="500565"/>
          <a:ext cx="3000000" cy="3000000"/>
        </p:xfrm>
        <a:graphic>
          <a:graphicData uri="http://schemas.openxmlformats.org/drawingml/2006/table">
            <a:tbl>
              <a:tblPr>
                <a:noFill/>
                <a:tableStyleId>{BD95EA3D-AB63-4745-B74D-75C38E39B39F}</a:tableStyleId>
              </a:tblPr>
              <a:tblGrid>
                <a:gridCol w="555050"/>
                <a:gridCol w="993875"/>
                <a:gridCol w="1083575"/>
              </a:tblGrid>
              <a:tr h="517800">
                <a:tc>
                  <a:txBody>
                    <a:bodyPr/>
                    <a:lstStyle/>
                    <a:p>
                      <a:pPr indent="0" lvl="0" marL="0" rtl="0" algn="ctr">
                        <a:spcBef>
                          <a:spcPts val="0"/>
                        </a:spcBef>
                        <a:spcAft>
                          <a:spcPts val="0"/>
                        </a:spcAft>
                        <a:buNone/>
                      </a:pPr>
                      <a:r>
                        <a:t/>
                      </a:r>
                      <a:endParaRPr>
                        <a:latin typeface="Roboto"/>
                        <a:ea typeface="Roboto"/>
                        <a:cs typeface="Roboto"/>
                        <a:sym typeface="Roboto"/>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fr-CA" sz="1000">
                          <a:latin typeface="Roboto"/>
                          <a:ea typeface="Roboto"/>
                          <a:cs typeface="Roboto"/>
                          <a:sym typeface="Roboto"/>
                        </a:rPr>
                        <a:t>Salaire d’une femme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sz="1000">
                          <a:latin typeface="Roboto"/>
                          <a:ea typeface="Roboto"/>
                          <a:cs typeface="Roboto"/>
                          <a:sym typeface="Roboto"/>
                        </a:rPr>
                        <a:t>Salaire d’un homme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Avant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60 000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80 000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25%</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15 000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20 000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Après</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75 000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60 000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bl>
          </a:graphicData>
        </a:graphic>
      </p:graphicFrame>
      <p:sp>
        <p:nvSpPr>
          <p:cNvPr id="737" name="Google Shape;737;p90"/>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90"/>
          <p:cNvSpPr/>
          <p:nvPr/>
        </p:nvSpPr>
        <p:spPr>
          <a:xfrm>
            <a:off x="1006524" y="206021"/>
            <a:ext cx="2069049" cy="289005"/>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solidFill>
                  <a:schemeClr val="dk1"/>
                </a:solidFill>
                <a:latin typeface="Roboto"/>
              </a:rPr>
              <a:t>Simulation 1</a:t>
            </a:r>
          </a:p>
        </p:txBody>
      </p:sp>
      <p:pic>
        <p:nvPicPr>
          <p:cNvPr id="739" name="Google Shape;739;p90"/>
          <p:cNvPicPr preferRelativeResize="0"/>
          <p:nvPr/>
        </p:nvPicPr>
        <p:blipFill>
          <a:blip r:embed="rId3">
            <a:alphaModFix/>
          </a:blip>
          <a:stretch>
            <a:fillRect/>
          </a:stretch>
        </p:blipFill>
        <p:spPr>
          <a:xfrm rot="10800000">
            <a:off x="16022" y="2123270"/>
            <a:ext cx="2012750" cy="1187925"/>
          </a:xfrm>
          <a:prstGeom prst="rect">
            <a:avLst/>
          </a:prstGeom>
          <a:noFill/>
          <a:ln>
            <a:noFill/>
          </a:ln>
        </p:spPr>
      </p:pic>
      <p:sp>
        <p:nvSpPr>
          <p:cNvPr id="740" name="Google Shape;740;p90"/>
          <p:cNvSpPr txBox="1"/>
          <p:nvPr/>
        </p:nvSpPr>
        <p:spPr>
          <a:xfrm>
            <a:off x="197325" y="2440188"/>
            <a:ext cx="1510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400">
                <a:solidFill>
                  <a:schemeClr val="lt1"/>
                </a:solidFill>
                <a:latin typeface="Roboto Thin"/>
                <a:ea typeface="Roboto Thin"/>
                <a:cs typeface="Roboto Thin"/>
                <a:sym typeface="Roboto Thin"/>
              </a:rPr>
              <a:t>F      H</a:t>
            </a:r>
            <a:endParaRPr sz="2400">
              <a:solidFill>
                <a:schemeClr val="lt1"/>
              </a:solidFill>
              <a:latin typeface="Roboto Thin"/>
              <a:ea typeface="Roboto Thin"/>
              <a:cs typeface="Roboto Thin"/>
              <a:sym typeface="Roboto Thin"/>
            </a:endParaRPr>
          </a:p>
        </p:txBody>
      </p:sp>
      <p:sp>
        <p:nvSpPr>
          <p:cNvPr id="741" name="Google Shape;741;p90"/>
          <p:cNvSpPr/>
          <p:nvPr/>
        </p:nvSpPr>
        <p:spPr>
          <a:xfrm rot="-5135994">
            <a:off x="795120" y="2582066"/>
            <a:ext cx="315211" cy="270364"/>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V</a:t>
            </a:r>
          </a:p>
        </p:txBody>
      </p:sp>
      <p:graphicFrame>
        <p:nvGraphicFramePr>
          <p:cNvPr id="742" name="Google Shape;742;p90"/>
          <p:cNvGraphicFramePr/>
          <p:nvPr/>
        </p:nvGraphicFramePr>
        <p:xfrm>
          <a:off x="2898075" y="2083715"/>
          <a:ext cx="3000000" cy="3000000"/>
        </p:xfrm>
        <a:graphic>
          <a:graphicData uri="http://schemas.openxmlformats.org/drawingml/2006/table">
            <a:tbl>
              <a:tblPr>
                <a:noFill/>
                <a:tableStyleId>{BD95EA3D-AB63-4745-B74D-75C38E39B39F}</a:tableStyleId>
              </a:tblPr>
              <a:tblGrid>
                <a:gridCol w="555050"/>
                <a:gridCol w="993875"/>
                <a:gridCol w="1083575"/>
              </a:tblGrid>
              <a:tr h="517800">
                <a:tc>
                  <a:txBody>
                    <a:bodyPr/>
                    <a:lstStyle/>
                    <a:p>
                      <a:pPr indent="0" lvl="0" marL="0" rtl="0" algn="ctr">
                        <a:spcBef>
                          <a:spcPts val="0"/>
                        </a:spcBef>
                        <a:spcAft>
                          <a:spcPts val="0"/>
                        </a:spcAft>
                        <a:buNone/>
                      </a:pPr>
                      <a:r>
                        <a:t/>
                      </a:r>
                      <a:endParaRPr>
                        <a:latin typeface="Roboto"/>
                        <a:ea typeface="Roboto"/>
                        <a:cs typeface="Roboto"/>
                        <a:sym typeface="Roboto"/>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fr-CA" sz="1000">
                          <a:latin typeface="Roboto"/>
                          <a:ea typeface="Roboto"/>
                          <a:cs typeface="Roboto"/>
                          <a:sym typeface="Roboto"/>
                        </a:rPr>
                        <a:t>Salaire d’une femme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sz="1000">
                          <a:latin typeface="Roboto"/>
                          <a:ea typeface="Roboto"/>
                          <a:cs typeface="Roboto"/>
                          <a:sym typeface="Roboto"/>
                        </a:rPr>
                        <a:t>Salaire d’un homme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Avant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5</a:t>
                      </a:r>
                      <a:r>
                        <a:rPr lang="fr-CA">
                          <a:latin typeface="Roboto"/>
                          <a:ea typeface="Roboto"/>
                          <a:cs typeface="Roboto"/>
                          <a:sym typeface="Roboto"/>
                        </a:rPr>
                        <a:t>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9</a:t>
                      </a:r>
                      <a:r>
                        <a:rPr lang="fr-CA">
                          <a:latin typeface="Roboto"/>
                          <a:ea typeface="Roboto"/>
                          <a:cs typeface="Roboto"/>
                          <a:sym typeface="Roboto"/>
                        </a:rPr>
                        <a:t>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25%</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12 500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22 500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Après</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62 5</a:t>
                      </a:r>
                      <a:r>
                        <a:rPr lang="fr-CA">
                          <a:latin typeface="Roboto"/>
                          <a:ea typeface="Roboto"/>
                          <a:cs typeface="Roboto"/>
                          <a:sym typeface="Roboto"/>
                        </a:rPr>
                        <a:t>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67 500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bl>
          </a:graphicData>
        </a:graphic>
      </p:graphicFrame>
      <p:sp>
        <p:nvSpPr>
          <p:cNvPr id="743" name="Google Shape;743;p90"/>
          <p:cNvSpPr/>
          <p:nvPr/>
        </p:nvSpPr>
        <p:spPr>
          <a:xfrm>
            <a:off x="3453124" y="1789171"/>
            <a:ext cx="2124188" cy="289005"/>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solidFill>
                  <a:schemeClr val="dk1"/>
                </a:solidFill>
                <a:latin typeface="Roboto"/>
              </a:rPr>
              <a:t>Simulation 2</a:t>
            </a:r>
          </a:p>
        </p:txBody>
      </p:sp>
      <p:pic>
        <p:nvPicPr>
          <p:cNvPr id="744" name="Google Shape;744;p90"/>
          <p:cNvPicPr preferRelativeResize="0"/>
          <p:nvPr/>
        </p:nvPicPr>
        <p:blipFill>
          <a:blip r:embed="rId3">
            <a:alphaModFix/>
          </a:blip>
          <a:stretch>
            <a:fillRect/>
          </a:stretch>
        </p:blipFill>
        <p:spPr>
          <a:xfrm rot="10800000">
            <a:off x="3453222" y="3706420"/>
            <a:ext cx="2012750" cy="1187925"/>
          </a:xfrm>
          <a:prstGeom prst="rect">
            <a:avLst/>
          </a:prstGeom>
          <a:noFill/>
          <a:ln>
            <a:noFill/>
          </a:ln>
        </p:spPr>
      </p:pic>
      <p:sp>
        <p:nvSpPr>
          <p:cNvPr id="745" name="Google Shape;745;p90"/>
          <p:cNvSpPr txBox="1"/>
          <p:nvPr/>
        </p:nvSpPr>
        <p:spPr>
          <a:xfrm>
            <a:off x="3634525" y="4023338"/>
            <a:ext cx="1510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400">
                <a:solidFill>
                  <a:schemeClr val="lt1"/>
                </a:solidFill>
                <a:latin typeface="Roboto Thin"/>
                <a:ea typeface="Roboto Thin"/>
                <a:cs typeface="Roboto Thin"/>
                <a:sym typeface="Roboto Thin"/>
              </a:rPr>
              <a:t>F      H</a:t>
            </a:r>
            <a:endParaRPr sz="2400">
              <a:solidFill>
                <a:schemeClr val="lt1"/>
              </a:solidFill>
              <a:latin typeface="Roboto Thin"/>
              <a:ea typeface="Roboto Thin"/>
              <a:cs typeface="Roboto Thin"/>
              <a:sym typeface="Roboto Thin"/>
            </a:endParaRPr>
          </a:p>
        </p:txBody>
      </p:sp>
      <p:sp>
        <p:nvSpPr>
          <p:cNvPr id="746" name="Google Shape;746;p90"/>
          <p:cNvSpPr/>
          <p:nvPr/>
        </p:nvSpPr>
        <p:spPr>
          <a:xfrm rot="5143936">
            <a:off x="4232320" y="4165214"/>
            <a:ext cx="315209" cy="270364"/>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V</a:t>
            </a:r>
          </a:p>
        </p:txBody>
      </p:sp>
      <p:graphicFrame>
        <p:nvGraphicFramePr>
          <p:cNvPr id="747" name="Google Shape;747;p90"/>
          <p:cNvGraphicFramePr/>
          <p:nvPr/>
        </p:nvGraphicFramePr>
        <p:xfrm>
          <a:off x="6220300" y="839490"/>
          <a:ext cx="3000000" cy="3000000"/>
        </p:xfrm>
        <a:graphic>
          <a:graphicData uri="http://schemas.openxmlformats.org/drawingml/2006/table">
            <a:tbl>
              <a:tblPr>
                <a:noFill/>
                <a:tableStyleId>{BD95EA3D-AB63-4745-B74D-75C38E39B39F}</a:tableStyleId>
              </a:tblPr>
              <a:tblGrid>
                <a:gridCol w="555050"/>
                <a:gridCol w="993875"/>
                <a:gridCol w="1083575"/>
              </a:tblGrid>
              <a:tr h="517800">
                <a:tc>
                  <a:txBody>
                    <a:bodyPr/>
                    <a:lstStyle/>
                    <a:p>
                      <a:pPr indent="0" lvl="0" marL="0" rtl="0" algn="ctr">
                        <a:spcBef>
                          <a:spcPts val="0"/>
                        </a:spcBef>
                        <a:spcAft>
                          <a:spcPts val="0"/>
                        </a:spcAft>
                        <a:buNone/>
                      </a:pPr>
                      <a:r>
                        <a:t/>
                      </a:r>
                      <a:endParaRPr>
                        <a:latin typeface="Roboto"/>
                        <a:ea typeface="Roboto"/>
                        <a:cs typeface="Roboto"/>
                        <a:sym typeface="Roboto"/>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fr-CA" sz="1000">
                          <a:latin typeface="Roboto"/>
                          <a:ea typeface="Roboto"/>
                          <a:cs typeface="Roboto"/>
                          <a:sym typeface="Roboto"/>
                        </a:rPr>
                        <a:t>Salaire d’une femme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sz="1000">
                          <a:latin typeface="Roboto"/>
                          <a:ea typeface="Roboto"/>
                          <a:cs typeface="Roboto"/>
                          <a:sym typeface="Roboto"/>
                        </a:rPr>
                        <a:t>Salaire d’un homme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Avant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6</a:t>
                      </a:r>
                      <a:r>
                        <a:rPr lang="fr-CA">
                          <a:latin typeface="Roboto"/>
                          <a:ea typeface="Roboto"/>
                          <a:cs typeface="Roboto"/>
                          <a:sym typeface="Roboto"/>
                        </a:rPr>
                        <a:t>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10</a:t>
                      </a:r>
                      <a:r>
                        <a:rPr lang="fr-CA">
                          <a:latin typeface="Roboto"/>
                          <a:ea typeface="Roboto"/>
                          <a:cs typeface="Roboto"/>
                          <a:sym typeface="Roboto"/>
                        </a:rPr>
                        <a:t>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25%</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15</a:t>
                      </a:r>
                      <a:r>
                        <a:rPr lang="fr-CA">
                          <a:latin typeface="Roboto"/>
                          <a:ea typeface="Roboto"/>
                          <a:cs typeface="Roboto"/>
                          <a:sym typeface="Roboto"/>
                        </a:rPr>
                        <a:t>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25 000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Après</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75 0</a:t>
                      </a:r>
                      <a:r>
                        <a:rPr lang="fr-CA">
                          <a:latin typeface="Roboto"/>
                          <a:ea typeface="Roboto"/>
                          <a:cs typeface="Roboto"/>
                          <a:sym typeface="Roboto"/>
                        </a:rPr>
                        <a:t>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75 0</a:t>
                      </a:r>
                      <a:r>
                        <a:rPr lang="fr-CA">
                          <a:latin typeface="Roboto"/>
                          <a:ea typeface="Roboto"/>
                          <a:cs typeface="Roboto"/>
                          <a:sym typeface="Roboto"/>
                        </a:rPr>
                        <a:t>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bl>
          </a:graphicData>
        </a:graphic>
      </p:graphicFrame>
      <p:sp>
        <p:nvSpPr>
          <p:cNvPr id="748" name="Google Shape;748;p90"/>
          <p:cNvSpPr/>
          <p:nvPr/>
        </p:nvSpPr>
        <p:spPr>
          <a:xfrm>
            <a:off x="6775349" y="544946"/>
            <a:ext cx="2120005" cy="289005"/>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solidFill>
                  <a:schemeClr val="dk1"/>
                </a:solidFill>
                <a:latin typeface="Roboto"/>
              </a:rPr>
              <a:t>Simulation 3</a:t>
            </a:r>
          </a:p>
        </p:txBody>
      </p:sp>
      <p:pic>
        <p:nvPicPr>
          <p:cNvPr id="749" name="Google Shape;749;p90"/>
          <p:cNvPicPr preferRelativeResize="0"/>
          <p:nvPr/>
        </p:nvPicPr>
        <p:blipFill>
          <a:blip r:embed="rId3">
            <a:alphaModFix/>
          </a:blip>
          <a:stretch>
            <a:fillRect/>
          </a:stretch>
        </p:blipFill>
        <p:spPr>
          <a:xfrm rot="10800000">
            <a:off x="6254022" y="2462207"/>
            <a:ext cx="2012750" cy="1187925"/>
          </a:xfrm>
          <a:prstGeom prst="rect">
            <a:avLst/>
          </a:prstGeom>
          <a:noFill/>
          <a:ln>
            <a:noFill/>
          </a:ln>
        </p:spPr>
      </p:pic>
      <p:sp>
        <p:nvSpPr>
          <p:cNvPr id="750" name="Google Shape;750;p90"/>
          <p:cNvSpPr txBox="1"/>
          <p:nvPr/>
        </p:nvSpPr>
        <p:spPr>
          <a:xfrm>
            <a:off x="6423350" y="2779113"/>
            <a:ext cx="1510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400">
                <a:solidFill>
                  <a:schemeClr val="lt1"/>
                </a:solidFill>
                <a:latin typeface="Roboto Thin"/>
                <a:ea typeface="Roboto Thin"/>
                <a:cs typeface="Roboto Thin"/>
                <a:sym typeface="Roboto Thin"/>
              </a:rPr>
              <a:t>F      H</a:t>
            </a:r>
            <a:endParaRPr sz="2400">
              <a:solidFill>
                <a:schemeClr val="lt1"/>
              </a:solidFill>
              <a:latin typeface="Roboto Thin"/>
              <a:ea typeface="Roboto Thin"/>
              <a:cs typeface="Roboto Thin"/>
              <a:sym typeface="Roboto Thin"/>
            </a:endParaRPr>
          </a:p>
        </p:txBody>
      </p:sp>
      <p:sp>
        <p:nvSpPr>
          <p:cNvPr id="751" name="Google Shape;751;p90"/>
          <p:cNvSpPr/>
          <p:nvPr/>
        </p:nvSpPr>
        <p:spPr>
          <a:xfrm rot="228984">
            <a:off x="7034673" y="2971833"/>
            <a:ext cx="260013" cy="163556"/>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752" name="Google Shape;752;p90">
            <a:hlinkClick r:id="rId4"/>
          </p:cNvPr>
          <p:cNvSpPr/>
          <p:nvPr/>
        </p:nvSpPr>
        <p:spPr>
          <a:xfrm>
            <a:off x="197325" y="4467625"/>
            <a:ext cx="2115000" cy="444000"/>
          </a:xfrm>
          <a:prstGeom prst="roundRect">
            <a:avLst>
              <a:gd fmla="val 16667"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a:solidFill>
                  <a:schemeClr val="lt1"/>
                </a:solidFill>
                <a:uFill>
                  <a:noFill/>
                </a:uFill>
                <a:latin typeface="Roboto Light"/>
                <a:ea typeface="Roboto Light"/>
                <a:cs typeface="Roboto Light"/>
                <a:sym typeface="Roboto Light"/>
                <a:hlinkClick r:id="rId5">
                  <a:extLst>
                    <a:ext uri="{A12FA001-AC4F-418D-AE19-62706E023703}">
                      <ahyp:hlinkClr val="tx"/>
                    </a:ext>
                  </a:extLst>
                </a:hlinkClick>
              </a:rPr>
              <a:t>Accéder au tableur de simulation</a:t>
            </a:r>
            <a:endParaRPr>
              <a:solidFill>
                <a:schemeClr val="lt1"/>
              </a:solidFill>
              <a:latin typeface="Roboto Light"/>
              <a:ea typeface="Roboto Light"/>
              <a:cs typeface="Roboto Light"/>
              <a:sym typeface="Roboto Light"/>
            </a:endParaRPr>
          </a:p>
        </p:txBody>
      </p:sp>
      <p:sp>
        <p:nvSpPr>
          <p:cNvPr id="753" name="Google Shape;753;p90"/>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757" name="Shape 757"/>
        <p:cNvGrpSpPr/>
        <p:nvPr/>
      </p:nvGrpSpPr>
      <p:grpSpPr>
        <a:xfrm>
          <a:off x="0" y="0"/>
          <a:ext cx="0" cy="0"/>
          <a:chOff x="0" y="0"/>
          <a:chExt cx="0" cy="0"/>
        </a:xfrm>
      </p:grpSpPr>
      <p:sp>
        <p:nvSpPr>
          <p:cNvPr id="758" name="Google Shape;758;p91"/>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91"/>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91"/>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761" name="Google Shape;761;p91"/>
          <p:cNvSpPr/>
          <p:nvPr/>
        </p:nvSpPr>
        <p:spPr>
          <a:xfrm>
            <a:off x="2953249" y="1917463"/>
            <a:ext cx="3025077" cy="1325500"/>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Qui gagne</a:t>
            </a:r>
            <a:br>
              <a:rPr b="0" i="0">
                <a:ln cap="flat" cmpd="sng" w="9525">
                  <a:solidFill>
                    <a:srgbClr val="F5F5F5"/>
                  </a:solidFill>
                  <a:prstDash val="solid"/>
                  <a:round/>
                  <a:headEnd len="sm" w="sm" type="none"/>
                  <a:tailEnd len="sm" w="sm" type="none"/>
                </a:ln>
                <a:solidFill>
                  <a:srgbClr val="F5F5F5"/>
                </a:solidFill>
                <a:latin typeface="Roboto;100"/>
              </a:rPr>
            </a:br>
            <a:r>
              <a:rPr b="0" i="0">
                <a:ln cap="flat" cmpd="sng" w="9525">
                  <a:solidFill>
                    <a:srgbClr val="F5F5F5"/>
                  </a:solidFill>
                  <a:prstDash val="solid"/>
                  <a:round/>
                  <a:headEnd len="sm" w="sm" type="none"/>
                  <a:tailEnd len="sm" w="sm" type="none"/>
                </a:ln>
                <a:solidFill>
                  <a:srgbClr val="F5F5F5"/>
                </a:solidFill>
                <a:latin typeface="Roboto;100"/>
              </a:rPr>
              <a:t>vraiment ?</a:t>
            </a:r>
          </a:p>
        </p:txBody>
      </p:sp>
      <p:sp>
        <p:nvSpPr>
          <p:cNvPr id="762" name="Google Shape;762;p91"/>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766" name="Shape 766"/>
        <p:cNvGrpSpPr/>
        <p:nvPr/>
      </p:nvGrpSpPr>
      <p:grpSpPr>
        <a:xfrm>
          <a:off x="0" y="0"/>
          <a:ext cx="0" cy="0"/>
          <a:chOff x="0" y="0"/>
          <a:chExt cx="0" cy="0"/>
        </a:xfrm>
      </p:grpSpPr>
      <p:sp>
        <p:nvSpPr>
          <p:cNvPr id="767" name="Google Shape;767;p92"/>
          <p:cNvSpPr/>
          <p:nvPr/>
        </p:nvSpPr>
        <p:spPr>
          <a:xfrm rot="5400000">
            <a:off x="4043079" y="59913"/>
            <a:ext cx="5160834" cy="5041008"/>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92"/>
          <p:cNvSpPr/>
          <p:nvPr/>
        </p:nvSpPr>
        <p:spPr>
          <a:xfrm>
            <a:off x="4596499" y="301200"/>
            <a:ext cx="4308469" cy="606474"/>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Astuce math</a:t>
            </a:r>
          </a:p>
        </p:txBody>
      </p:sp>
      <p:grpSp>
        <p:nvGrpSpPr>
          <p:cNvPr id="769" name="Google Shape;769;p92"/>
          <p:cNvGrpSpPr/>
          <p:nvPr/>
        </p:nvGrpSpPr>
        <p:grpSpPr>
          <a:xfrm rot="-449136">
            <a:off x="5179142" y="1327497"/>
            <a:ext cx="2950751" cy="3002815"/>
            <a:chOff x="5901875" y="1681476"/>
            <a:chExt cx="2328376" cy="2469700"/>
          </a:xfrm>
        </p:grpSpPr>
        <p:pic>
          <p:nvPicPr>
            <p:cNvPr id="770" name="Google Shape;770;p92"/>
            <p:cNvPicPr preferRelativeResize="0"/>
            <p:nvPr/>
          </p:nvPicPr>
          <p:blipFill>
            <a:blip r:embed="rId3">
              <a:alphaModFix/>
            </a:blip>
            <a:stretch>
              <a:fillRect/>
            </a:stretch>
          </p:blipFill>
          <p:spPr>
            <a:xfrm>
              <a:off x="5901875" y="1681476"/>
              <a:ext cx="2328376" cy="2469700"/>
            </a:xfrm>
            <a:prstGeom prst="rect">
              <a:avLst/>
            </a:prstGeom>
            <a:noFill/>
            <a:ln>
              <a:noFill/>
            </a:ln>
          </p:spPr>
        </p:pic>
        <p:pic>
          <p:nvPicPr>
            <p:cNvPr id="771" name="Google Shape;771;p92"/>
            <p:cNvPicPr preferRelativeResize="0"/>
            <p:nvPr/>
          </p:nvPicPr>
          <p:blipFill rotWithShape="1">
            <a:blip r:embed="rId4">
              <a:alphaModFix amt="90000"/>
            </a:blip>
            <a:srcRect b="19921" l="18964" r="21773" t="32680"/>
            <a:stretch/>
          </p:blipFill>
          <p:spPr>
            <a:xfrm>
              <a:off x="6328550" y="1994075"/>
              <a:ext cx="1752600" cy="1753200"/>
            </a:xfrm>
            <a:prstGeom prst="ellipse">
              <a:avLst/>
            </a:prstGeom>
            <a:noFill/>
            <a:ln>
              <a:noFill/>
            </a:ln>
          </p:spPr>
        </p:pic>
      </p:grpSp>
      <p:pic>
        <p:nvPicPr>
          <p:cNvPr id="772" name="Google Shape;772;p92"/>
          <p:cNvPicPr preferRelativeResize="0"/>
          <p:nvPr/>
        </p:nvPicPr>
        <p:blipFill>
          <a:blip r:embed="rId5">
            <a:alphaModFix/>
          </a:blip>
          <a:stretch>
            <a:fillRect/>
          </a:stretch>
        </p:blipFill>
        <p:spPr>
          <a:xfrm>
            <a:off x="152400" y="1977900"/>
            <a:ext cx="3798192" cy="2784233"/>
          </a:xfrm>
          <a:prstGeom prst="rect">
            <a:avLst/>
          </a:prstGeom>
          <a:noFill/>
          <a:ln>
            <a:noFill/>
          </a:ln>
        </p:spPr>
      </p:pic>
      <p:pic>
        <p:nvPicPr>
          <p:cNvPr id="773" name="Google Shape;773;p92"/>
          <p:cNvPicPr preferRelativeResize="0"/>
          <p:nvPr/>
        </p:nvPicPr>
        <p:blipFill>
          <a:blip r:embed="rId6">
            <a:alphaModFix/>
          </a:blip>
          <a:stretch>
            <a:fillRect/>
          </a:stretch>
        </p:blipFill>
        <p:spPr>
          <a:xfrm>
            <a:off x="392150" y="407650"/>
            <a:ext cx="3086100" cy="1123950"/>
          </a:xfrm>
          <a:prstGeom prst="rect">
            <a:avLst/>
          </a:prstGeom>
          <a:noFill/>
          <a:ln>
            <a:noFill/>
          </a:ln>
        </p:spPr>
      </p:pic>
      <p:sp>
        <p:nvSpPr>
          <p:cNvPr id="774" name="Google Shape;774;p92"/>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lt1"/>
                </a:solidFill>
                <a:latin typeface="Roboto"/>
                <a:ea typeface="Roboto"/>
                <a:cs typeface="Roboto"/>
                <a:sym typeface="Roboto"/>
              </a:rPr>
              <a:t>*</a:t>
            </a:r>
            <a:endParaRPr>
              <a:solidFill>
                <a:schemeClr val="lt1"/>
              </a:solidFill>
              <a:latin typeface="Roboto"/>
              <a:ea typeface="Roboto"/>
              <a:cs typeface="Roboto"/>
              <a:sym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778" name="Shape 778"/>
        <p:cNvGrpSpPr/>
        <p:nvPr/>
      </p:nvGrpSpPr>
      <p:grpSpPr>
        <a:xfrm>
          <a:off x="0" y="0"/>
          <a:ext cx="0" cy="0"/>
          <a:chOff x="0" y="0"/>
          <a:chExt cx="0" cy="0"/>
        </a:xfrm>
      </p:grpSpPr>
      <p:sp>
        <p:nvSpPr>
          <p:cNvPr id="779" name="Google Shape;779;p93"/>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93"/>
          <p:cNvSpPr/>
          <p:nvPr/>
        </p:nvSpPr>
        <p:spPr>
          <a:xfrm>
            <a:off x="2933675" y="4800450"/>
            <a:ext cx="63915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CA" sz="700">
                <a:solidFill>
                  <a:srgbClr val="666666"/>
                </a:solidFill>
                <a:uFill>
                  <a:noFill/>
                </a:uFill>
                <a:latin typeface="Roboto Mono Light"/>
                <a:ea typeface="Roboto Mono Light"/>
                <a:cs typeface="Roboto Mono Light"/>
                <a:sym typeface="Roboto Mono Light"/>
                <a:hlinkClick r:id="rId3">
                  <a:extLst>
                    <a:ext uri="{A12FA001-AC4F-418D-AE19-62706E023703}">
                      <ahyp:hlinkClr val="tx"/>
                    </a:ext>
                  </a:extLst>
                </a:hlinkClick>
              </a:rPr>
              <a:t>Des augmentations salariales de 21% sur cinq ans pour les policiers de la SQ (Radio-Canada, 6 septembre 2023)</a:t>
            </a:r>
            <a:endParaRPr sz="100">
              <a:solidFill>
                <a:srgbClr val="666666"/>
              </a:solidFill>
              <a:latin typeface="Roboto Mono Light"/>
              <a:ea typeface="Roboto Mono Light"/>
              <a:cs typeface="Roboto Mono Light"/>
              <a:sym typeface="Roboto Mono Light"/>
            </a:endParaRPr>
          </a:p>
        </p:txBody>
      </p:sp>
      <p:pic>
        <p:nvPicPr>
          <p:cNvPr id="781" name="Google Shape;781;p93"/>
          <p:cNvPicPr preferRelativeResize="0"/>
          <p:nvPr/>
        </p:nvPicPr>
        <p:blipFill>
          <a:blip r:embed="rId4">
            <a:alphaModFix/>
          </a:blip>
          <a:stretch>
            <a:fillRect/>
          </a:stretch>
        </p:blipFill>
        <p:spPr>
          <a:xfrm rot="-539238">
            <a:off x="292192" y="199834"/>
            <a:ext cx="2732691" cy="2217333"/>
          </a:xfrm>
          <a:prstGeom prst="rect">
            <a:avLst/>
          </a:prstGeom>
          <a:noFill/>
          <a:ln>
            <a:noFill/>
          </a:ln>
          <a:effectLst>
            <a:outerShdw blurRad="57150" rotWithShape="0" algn="bl" dir="5400000" dist="19050">
              <a:srgbClr val="000000">
                <a:alpha val="50000"/>
              </a:srgbClr>
            </a:outerShdw>
          </a:effectLst>
        </p:spPr>
      </p:pic>
      <p:pic>
        <p:nvPicPr>
          <p:cNvPr id="782" name="Google Shape;782;p93"/>
          <p:cNvPicPr preferRelativeResize="0"/>
          <p:nvPr/>
        </p:nvPicPr>
        <p:blipFill>
          <a:blip r:embed="rId5">
            <a:alphaModFix/>
          </a:blip>
          <a:stretch>
            <a:fillRect/>
          </a:stretch>
        </p:blipFill>
        <p:spPr>
          <a:xfrm rot="6">
            <a:off x="747225" y="2079579"/>
            <a:ext cx="3965942" cy="2616993"/>
          </a:xfrm>
          <a:prstGeom prst="rect">
            <a:avLst/>
          </a:prstGeom>
          <a:noFill/>
          <a:ln>
            <a:noFill/>
          </a:ln>
          <a:effectLst>
            <a:outerShdw blurRad="57150" rotWithShape="0" algn="bl" dir="5400000" dist="19050">
              <a:srgbClr val="000000">
                <a:alpha val="50000"/>
              </a:srgbClr>
            </a:outerShdw>
          </a:effectLst>
        </p:spPr>
      </p:pic>
      <p:pic>
        <p:nvPicPr>
          <p:cNvPr id="783" name="Google Shape;783;p93"/>
          <p:cNvPicPr preferRelativeResize="0"/>
          <p:nvPr/>
        </p:nvPicPr>
        <p:blipFill>
          <a:blip r:embed="rId6">
            <a:alphaModFix/>
          </a:blip>
          <a:stretch>
            <a:fillRect/>
          </a:stretch>
        </p:blipFill>
        <p:spPr>
          <a:xfrm>
            <a:off x="4919450" y="408625"/>
            <a:ext cx="4022126" cy="3305650"/>
          </a:xfrm>
          <a:prstGeom prst="rect">
            <a:avLst/>
          </a:prstGeom>
          <a:noFill/>
          <a:ln>
            <a:noFill/>
          </a:ln>
          <a:effectLst>
            <a:outerShdw blurRad="57150" rotWithShape="0" algn="bl" dir="5400000" dist="19050">
              <a:srgbClr val="000000">
                <a:alpha val="50000"/>
              </a:srgbClr>
            </a:outerShdw>
          </a:effectLst>
        </p:spPr>
      </p:pic>
      <p:grpSp>
        <p:nvGrpSpPr>
          <p:cNvPr id="784" name="Google Shape;784;p93"/>
          <p:cNvGrpSpPr/>
          <p:nvPr/>
        </p:nvGrpSpPr>
        <p:grpSpPr>
          <a:xfrm>
            <a:off x="5815422" y="3630220"/>
            <a:ext cx="2012750" cy="1187925"/>
            <a:chOff x="5815422" y="3706420"/>
            <a:chExt cx="2012750" cy="1187925"/>
          </a:xfrm>
        </p:grpSpPr>
        <p:pic>
          <p:nvPicPr>
            <p:cNvPr id="785" name="Google Shape;785;p93"/>
            <p:cNvPicPr preferRelativeResize="0"/>
            <p:nvPr/>
          </p:nvPicPr>
          <p:blipFill>
            <a:blip r:embed="rId7">
              <a:alphaModFix/>
            </a:blip>
            <a:stretch>
              <a:fillRect/>
            </a:stretch>
          </p:blipFill>
          <p:spPr>
            <a:xfrm rot="10800000">
              <a:off x="5815422" y="3706420"/>
              <a:ext cx="2012750" cy="1187925"/>
            </a:xfrm>
            <a:prstGeom prst="rect">
              <a:avLst/>
            </a:prstGeom>
            <a:noFill/>
            <a:ln>
              <a:noFill/>
            </a:ln>
          </p:spPr>
        </p:pic>
        <p:sp>
          <p:nvSpPr>
            <p:cNvPr id="786" name="Google Shape;786;p93"/>
            <p:cNvSpPr txBox="1"/>
            <p:nvPr/>
          </p:nvSpPr>
          <p:spPr>
            <a:xfrm>
              <a:off x="5891627" y="4023350"/>
              <a:ext cx="17271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sz="1300">
                  <a:solidFill>
                    <a:schemeClr val="lt1"/>
                  </a:solidFill>
                  <a:latin typeface="Roboto"/>
                  <a:ea typeface="Roboto"/>
                  <a:cs typeface="Roboto"/>
                  <a:sym typeface="Roboto"/>
                </a:rPr>
                <a:t>Cumulatif composé</a:t>
              </a:r>
              <a:endParaRPr b="1" sz="1300">
                <a:solidFill>
                  <a:schemeClr val="lt1"/>
                </a:solidFill>
                <a:latin typeface="Roboto"/>
                <a:ea typeface="Roboto"/>
                <a:cs typeface="Roboto"/>
                <a:sym typeface="Roboto"/>
              </a:endParaRPr>
            </a:p>
          </p:txBody>
        </p:sp>
        <p:sp>
          <p:nvSpPr>
            <p:cNvPr id="787" name="Google Shape;787;p93"/>
            <p:cNvSpPr txBox="1"/>
            <p:nvPr/>
          </p:nvSpPr>
          <p:spPr>
            <a:xfrm>
              <a:off x="6031563" y="4335488"/>
              <a:ext cx="1510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trike="sngStrike">
                  <a:solidFill>
                    <a:schemeClr val="lt1"/>
                  </a:solidFill>
                  <a:latin typeface="Roboto Thin"/>
                  <a:ea typeface="Roboto Thin"/>
                  <a:cs typeface="Roboto Thin"/>
                  <a:sym typeface="Roboto Thin"/>
                </a:rPr>
                <a:t>Cumulatif additif</a:t>
              </a:r>
              <a:endParaRPr strike="sngStrike">
                <a:solidFill>
                  <a:schemeClr val="lt1"/>
                </a:solidFill>
                <a:latin typeface="Roboto Thin"/>
                <a:ea typeface="Roboto Thin"/>
                <a:cs typeface="Roboto Thin"/>
                <a:sym typeface="Roboto Thin"/>
              </a:endParaRPr>
            </a:p>
          </p:txBody>
        </p:sp>
      </p:grpSp>
      <p:sp>
        <p:nvSpPr>
          <p:cNvPr id="788" name="Google Shape;788;p93"/>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792" name="Shape 792"/>
        <p:cNvGrpSpPr/>
        <p:nvPr/>
      </p:nvGrpSpPr>
      <p:grpSpPr>
        <a:xfrm>
          <a:off x="0" y="0"/>
          <a:ext cx="0" cy="0"/>
          <a:chOff x="0" y="0"/>
          <a:chExt cx="0" cy="0"/>
        </a:xfrm>
      </p:grpSpPr>
      <p:sp>
        <p:nvSpPr>
          <p:cNvPr id="793" name="Google Shape;793;p94"/>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94"/>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2200">
                <a:solidFill>
                  <a:srgbClr val="F5F5F5"/>
                </a:solidFill>
                <a:latin typeface="Roboto Thin"/>
                <a:ea typeface="Roboto Thin"/>
                <a:cs typeface="Roboto Thin"/>
                <a:sym typeface="Roboto Thin"/>
              </a:rPr>
              <a:t>Sommes-nous capables de comprendre toutes les études scientifiques?</a:t>
            </a:r>
            <a:endParaRPr sz="2200">
              <a:solidFill>
                <a:srgbClr val="F5F5F5"/>
              </a:solidFill>
              <a:latin typeface="Roboto Thin"/>
              <a:ea typeface="Roboto Thin"/>
              <a:cs typeface="Roboto Thin"/>
              <a:sym typeface="Roboto Thin"/>
            </a:endParaRPr>
          </a:p>
        </p:txBody>
      </p:sp>
      <p:sp>
        <p:nvSpPr>
          <p:cNvPr id="795" name="Google Shape;795;p94"/>
          <p:cNvSpPr txBox="1"/>
          <p:nvPr/>
        </p:nvSpPr>
        <p:spPr>
          <a:xfrm>
            <a:off x="4264432" y="292982"/>
            <a:ext cx="4852500" cy="400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t/>
            </a:r>
            <a:endParaRPr>
              <a:solidFill>
                <a:schemeClr val="lt1"/>
              </a:solidFill>
              <a:latin typeface="Roboto Light"/>
              <a:ea typeface="Roboto Light"/>
              <a:cs typeface="Roboto Light"/>
              <a:sym typeface="Roboto Light"/>
            </a:endParaRPr>
          </a:p>
        </p:txBody>
      </p:sp>
      <p:pic>
        <p:nvPicPr>
          <p:cNvPr id="796" name="Google Shape;796;p94">
            <a:hlinkClick r:id="rId3"/>
          </p:cNvPr>
          <p:cNvPicPr preferRelativeResize="0"/>
          <p:nvPr/>
        </p:nvPicPr>
        <p:blipFill>
          <a:blip r:embed="rId4">
            <a:alphaModFix/>
          </a:blip>
          <a:stretch>
            <a:fillRect/>
          </a:stretch>
        </p:blipFill>
        <p:spPr>
          <a:xfrm rot="-215571">
            <a:off x="1624244" y="1264483"/>
            <a:ext cx="5643786" cy="3184835"/>
          </a:xfrm>
          <a:prstGeom prst="rect">
            <a:avLst/>
          </a:prstGeom>
          <a:noFill/>
          <a:ln>
            <a:noFill/>
          </a:ln>
        </p:spPr>
      </p:pic>
      <p:sp>
        <p:nvSpPr>
          <p:cNvPr id="797" name="Google Shape;797;p94"/>
          <p:cNvSpPr/>
          <p:nvPr/>
        </p:nvSpPr>
        <p:spPr>
          <a:xfrm>
            <a:off x="2933675" y="4655825"/>
            <a:ext cx="6391500" cy="3603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CA" sz="700">
                <a:solidFill>
                  <a:srgbClr val="666666"/>
                </a:solidFill>
                <a:uFill>
                  <a:noFill/>
                </a:uFill>
                <a:latin typeface="Roboto Mono Light"/>
                <a:ea typeface="Roboto Mono Light"/>
                <a:cs typeface="Roboto Mono Light"/>
                <a:sym typeface="Roboto Mono Light"/>
                <a:hlinkClick r:id="rId5">
                  <a:extLst>
                    <a:ext uri="{A12FA001-AC4F-418D-AE19-62706E023703}">
                      <ahyp:hlinkClr val="tx"/>
                    </a:ext>
                  </a:extLst>
                </a:hlinkClick>
              </a:rPr>
              <a:t>Repères canadiens sur l’alcool et la santé - Rapport final (Janvier 2023)</a:t>
            </a:r>
            <a:endParaRPr sz="700">
              <a:solidFill>
                <a:srgbClr val="666666"/>
              </a:solidFill>
              <a:latin typeface="Roboto Mono Light"/>
              <a:ea typeface="Roboto Mono Light"/>
              <a:cs typeface="Roboto Mono Light"/>
              <a:sym typeface="Roboto Mono Light"/>
            </a:endParaRPr>
          </a:p>
          <a:p>
            <a:pPr indent="0" lvl="0" marL="0" rtl="0" algn="l">
              <a:lnSpc>
                <a:spcPct val="115000"/>
              </a:lnSpc>
              <a:spcBef>
                <a:spcPts val="0"/>
              </a:spcBef>
              <a:spcAft>
                <a:spcPts val="0"/>
              </a:spcAft>
              <a:buNone/>
            </a:pPr>
            <a:r>
              <a:rPr lang="fr-CA" sz="700">
                <a:solidFill>
                  <a:srgbClr val="666666"/>
                </a:solidFill>
                <a:uFill>
                  <a:noFill/>
                </a:uFill>
                <a:latin typeface="Roboto Mono Light"/>
                <a:ea typeface="Roboto Mono Light"/>
                <a:cs typeface="Roboto Mono Light"/>
                <a:sym typeface="Roboto Mono Light"/>
                <a:hlinkClick r:id="rId6">
                  <a:extLst>
                    <a:ext uri="{A12FA001-AC4F-418D-AE19-62706E023703}">
                      <ahyp:hlinkClr val="tx"/>
                    </a:ext>
                  </a:extLst>
                </a:hlinkClick>
              </a:rPr>
              <a:t>Alcool: nouvelles recommandations canadiennes (Pharmachien, 2023)</a:t>
            </a:r>
            <a:endParaRPr sz="700">
              <a:solidFill>
                <a:srgbClr val="666666"/>
              </a:solidFill>
              <a:latin typeface="Roboto Mono Light"/>
              <a:ea typeface="Roboto Mono Light"/>
              <a:cs typeface="Roboto Mono Light"/>
              <a:sym typeface="Roboto Mono Light"/>
            </a:endParaRPr>
          </a:p>
        </p:txBody>
      </p:sp>
      <p:sp>
        <p:nvSpPr>
          <p:cNvPr id="798" name="Google Shape;798;p94"/>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802" name="Shape 802"/>
        <p:cNvGrpSpPr/>
        <p:nvPr/>
      </p:nvGrpSpPr>
      <p:grpSpPr>
        <a:xfrm>
          <a:off x="0" y="0"/>
          <a:ext cx="0" cy="0"/>
          <a:chOff x="0" y="0"/>
          <a:chExt cx="0" cy="0"/>
        </a:xfrm>
      </p:grpSpPr>
      <p:sp>
        <p:nvSpPr>
          <p:cNvPr id="803" name="Google Shape;803;p95"/>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95"/>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Thin"/>
                <a:ea typeface="Roboto Thin"/>
                <a:cs typeface="Roboto Thin"/>
                <a:sym typeface="Roboto Thin"/>
              </a:rPr>
              <a:t>Infoman et Pharmachien</a:t>
            </a:r>
            <a:endParaRPr sz="3600">
              <a:solidFill>
                <a:srgbClr val="F5F5F5"/>
              </a:solidFill>
              <a:latin typeface="Roboto Thin"/>
              <a:ea typeface="Roboto Thin"/>
              <a:cs typeface="Roboto Thin"/>
              <a:sym typeface="Roboto Thin"/>
            </a:endParaRPr>
          </a:p>
        </p:txBody>
      </p:sp>
      <p:pic>
        <p:nvPicPr>
          <p:cNvPr id="805" name="Google Shape;805;p95"/>
          <p:cNvPicPr preferRelativeResize="0"/>
          <p:nvPr/>
        </p:nvPicPr>
        <p:blipFill rotWithShape="1">
          <a:blip r:embed="rId3">
            <a:alphaModFix/>
          </a:blip>
          <a:srcRect b="7095" l="8835" r="8819" t="12724"/>
          <a:stretch/>
        </p:blipFill>
        <p:spPr>
          <a:xfrm>
            <a:off x="4347649" y="3181350"/>
            <a:ext cx="2413726" cy="1721273"/>
          </a:xfrm>
          <a:prstGeom prst="rect">
            <a:avLst/>
          </a:prstGeom>
          <a:noFill/>
          <a:ln>
            <a:noFill/>
          </a:ln>
        </p:spPr>
      </p:pic>
      <p:pic>
        <p:nvPicPr>
          <p:cNvPr id="806" name="Google Shape;806;p95"/>
          <p:cNvPicPr preferRelativeResize="0"/>
          <p:nvPr/>
        </p:nvPicPr>
        <p:blipFill rotWithShape="1">
          <a:blip r:embed="rId3">
            <a:alphaModFix/>
          </a:blip>
          <a:srcRect b="7095" l="8835" r="8819" t="12724"/>
          <a:stretch/>
        </p:blipFill>
        <p:spPr>
          <a:xfrm>
            <a:off x="1908875" y="3231902"/>
            <a:ext cx="2413726" cy="1721273"/>
          </a:xfrm>
          <a:prstGeom prst="rect">
            <a:avLst/>
          </a:prstGeom>
          <a:noFill/>
          <a:ln>
            <a:noFill/>
          </a:ln>
        </p:spPr>
      </p:pic>
      <p:sp>
        <p:nvSpPr>
          <p:cNvPr id="807" name="Google Shape;807;p95"/>
          <p:cNvSpPr/>
          <p:nvPr/>
        </p:nvSpPr>
        <p:spPr>
          <a:xfrm>
            <a:off x="1604075" y="993975"/>
            <a:ext cx="6230934" cy="400200"/>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Augmentation du risque (%)</a:t>
            </a:r>
          </a:p>
        </p:txBody>
      </p:sp>
      <p:sp>
        <p:nvSpPr>
          <p:cNvPr id="808" name="Google Shape;808;p95"/>
          <p:cNvSpPr/>
          <p:nvPr/>
        </p:nvSpPr>
        <p:spPr>
          <a:xfrm>
            <a:off x="2928550" y="2642825"/>
            <a:ext cx="3011105" cy="400200"/>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Risque réel</a:t>
            </a:r>
          </a:p>
        </p:txBody>
      </p:sp>
      <p:sp>
        <p:nvSpPr>
          <p:cNvPr id="809" name="Google Shape;809;p95"/>
          <p:cNvSpPr txBox="1"/>
          <p:nvPr/>
        </p:nvSpPr>
        <p:spPr>
          <a:xfrm>
            <a:off x="2396287" y="3462329"/>
            <a:ext cx="1438800" cy="1215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fr-CA" sz="2500">
                <a:solidFill>
                  <a:srgbClr val="F5F5F5"/>
                </a:solidFill>
                <a:latin typeface="Roboto"/>
                <a:ea typeface="Roboto"/>
                <a:cs typeface="Roboto"/>
                <a:sym typeface="Roboto"/>
              </a:rPr>
              <a:t>Extrait</a:t>
            </a:r>
            <a:endParaRPr b="1" sz="2500">
              <a:solidFill>
                <a:srgbClr val="F5F5F5"/>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sz="2100">
                <a:solidFill>
                  <a:schemeClr val="lt1"/>
                </a:solidFill>
              </a:rPr>
              <a:t>1:42 à 2:30</a:t>
            </a:r>
            <a:endParaRPr sz="1700">
              <a:solidFill>
                <a:schemeClr val="lt1"/>
              </a:solidFill>
              <a:latin typeface="Roboto"/>
              <a:ea typeface="Roboto"/>
              <a:cs typeface="Roboto"/>
              <a:sym typeface="Roboto"/>
            </a:endParaRPr>
          </a:p>
        </p:txBody>
      </p:sp>
      <p:sp>
        <p:nvSpPr>
          <p:cNvPr id="810" name="Google Shape;810;p95"/>
          <p:cNvSpPr txBox="1"/>
          <p:nvPr/>
        </p:nvSpPr>
        <p:spPr>
          <a:xfrm>
            <a:off x="4874570" y="3462316"/>
            <a:ext cx="1438800" cy="1215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fr-CA" sz="2500">
                <a:solidFill>
                  <a:srgbClr val="F5F5F5"/>
                </a:solidFill>
                <a:latin typeface="Roboto"/>
                <a:ea typeface="Roboto"/>
                <a:cs typeface="Roboto"/>
                <a:sym typeface="Roboto"/>
              </a:rPr>
              <a:t>Extrait</a:t>
            </a:r>
            <a:endParaRPr b="1" sz="2500">
              <a:solidFill>
                <a:srgbClr val="F5F5F5"/>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sz="2100">
                <a:solidFill>
                  <a:schemeClr val="lt1"/>
                </a:solidFill>
              </a:rPr>
              <a:t>6:07 à 6:39</a:t>
            </a:r>
            <a:endParaRPr sz="1700">
              <a:solidFill>
                <a:schemeClr val="lt1"/>
              </a:solidFill>
              <a:latin typeface="Roboto"/>
              <a:ea typeface="Roboto"/>
              <a:cs typeface="Roboto"/>
              <a:sym typeface="Roboto"/>
            </a:endParaRPr>
          </a:p>
        </p:txBody>
      </p:sp>
      <p:pic>
        <p:nvPicPr>
          <p:cNvPr id="811" name="Google Shape;811;p95"/>
          <p:cNvPicPr preferRelativeResize="0"/>
          <p:nvPr/>
        </p:nvPicPr>
        <p:blipFill>
          <a:blip r:embed="rId4">
            <a:alphaModFix/>
          </a:blip>
          <a:stretch>
            <a:fillRect/>
          </a:stretch>
        </p:blipFill>
        <p:spPr>
          <a:xfrm rot="-5400000">
            <a:off x="3939827" y="1594522"/>
            <a:ext cx="1120026" cy="896026"/>
          </a:xfrm>
          <a:prstGeom prst="rect">
            <a:avLst/>
          </a:prstGeom>
          <a:noFill/>
          <a:ln>
            <a:noFill/>
          </a:ln>
        </p:spPr>
      </p:pic>
      <p:sp>
        <p:nvSpPr>
          <p:cNvPr id="812" name="Google Shape;812;p95"/>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816" name="Shape 816"/>
        <p:cNvGrpSpPr/>
        <p:nvPr/>
      </p:nvGrpSpPr>
      <p:grpSpPr>
        <a:xfrm>
          <a:off x="0" y="0"/>
          <a:ext cx="0" cy="0"/>
          <a:chOff x="0" y="0"/>
          <a:chExt cx="0" cy="0"/>
        </a:xfrm>
      </p:grpSpPr>
      <p:sp>
        <p:nvSpPr>
          <p:cNvPr id="817" name="Google Shape;817;p96"/>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96"/>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Thin"/>
                <a:ea typeface="Roboto Thin"/>
                <a:cs typeface="Roboto Thin"/>
                <a:sym typeface="Roboto Thin"/>
              </a:rPr>
              <a:t>Infoman et Pharmachien</a:t>
            </a:r>
            <a:endParaRPr sz="3600">
              <a:solidFill>
                <a:srgbClr val="F5F5F5"/>
              </a:solidFill>
              <a:latin typeface="Roboto Thin"/>
              <a:ea typeface="Roboto Thin"/>
              <a:cs typeface="Roboto Thin"/>
              <a:sym typeface="Roboto Thin"/>
            </a:endParaRPr>
          </a:p>
        </p:txBody>
      </p:sp>
      <p:sp>
        <p:nvSpPr>
          <p:cNvPr id="819" name="Google Shape;819;p96"/>
          <p:cNvSpPr txBox="1"/>
          <p:nvPr/>
        </p:nvSpPr>
        <p:spPr>
          <a:xfrm>
            <a:off x="4264432" y="292982"/>
            <a:ext cx="4852500" cy="400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fr-CA">
                <a:solidFill>
                  <a:schemeClr val="lt1"/>
                </a:solidFill>
                <a:latin typeface="Roboto Light"/>
                <a:ea typeface="Roboto Light"/>
                <a:cs typeface="Roboto Light"/>
                <a:sym typeface="Roboto Light"/>
              </a:rPr>
              <a:t>*</a:t>
            </a:r>
            <a:r>
              <a:rPr lang="fr-CA" u="sng">
                <a:solidFill>
                  <a:schemeClr val="lt1"/>
                </a:solidFill>
                <a:latin typeface="Roboto Light"/>
                <a:ea typeface="Roboto Light"/>
                <a:cs typeface="Roboto Light"/>
                <a:sym typeface="Roboto Light"/>
                <a:hlinkClick r:id="rId3">
                  <a:extLst>
                    <a:ext uri="{A12FA001-AC4F-418D-AE19-62706E023703}">
                      <ahyp:hlinkClr val="tx"/>
                    </a:ext>
                  </a:extLst>
                </a:hlinkClick>
              </a:rPr>
              <a:t>Lien vers le segment</a:t>
            </a:r>
            <a:r>
              <a:rPr lang="fr-CA">
                <a:solidFill>
                  <a:schemeClr val="lt1"/>
                </a:solidFill>
                <a:latin typeface="Roboto Light"/>
                <a:ea typeface="Roboto Light"/>
                <a:cs typeface="Roboto Light"/>
                <a:sym typeface="Roboto Light"/>
              </a:rPr>
              <a:t> </a:t>
            </a:r>
            <a:endParaRPr>
              <a:solidFill>
                <a:schemeClr val="lt1"/>
              </a:solidFill>
              <a:latin typeface="Roboto Light"/>
              <a:ea typeface="Roboto Light"/>
              <a:cs typeface="Roboto Light"/>
              <a:sym typeface="Roboto Light"/>
            </a:endParaRPr>
          </a:p>
        </p:txBody>
      </p:sp>
      <p:pic>
        <p:nvPicPr>
          <p:cNvPr id="820" name="Google Shape;820;p96"/>
          <p:cNvPicPr preferRelativeResize="0"/>
          <p:nvPr/>
        </p:nvPicPr>
        <p:blipFill rotWithShape="1">
          <a:blip r:embed="rId4">
            <a:alphaModFix/>
          </a:blip>
          <a:srcRect b="7095" l="8835" r="8819" t="12724"/>
          <a:stretch/>
        </p:blipFill>
        <p:spPr>
          <a:xfrm rot="5400000">
            <a:off x="4779283" y="656925"/>
            <a:ext cx="4060991" cy="4309316"/>
          </a:xfrm>
          <a:prstGeom prst="rect">
            <a:avLst/>
          </a:prstGeom>
          <a:noFill/>
          <a:ln>
            <a:noFill/>
          </a:ln>
        </p:spPr>
      </p:pic>
      <p:pic>
        <p:nvPicPr>
          <p:cNvPr id="821" name="Google Shape;821;p96"/>
          <p:cNvPicPr preferRelativeResize="0"/>
          <p:nvPr/>
        </p:nvPicPr>
        <p:blipFill rotWithShape="1">
          <a:blip r:embed="rId4">
            <a:alphaModFix/>
          </a:blip>
          <a:srcRect b="7095" l="8835" r="8819" t="12724"/>
          <a:stretch/>
        </p:blipFill>
        <p:spPr>
          <a:xfrm rot="5526084">
            <a:off x="447550" y="783484"/>
            <a:ext cx="4060991" cy="4309316"/>
          </a:xfrm>
          <a:prstGeom prst="rect">
            <a:avLst/>
          </a:prstGeom>
          <a:noFill/>
          <a:ln>
            <a:noFill/>
          </a:ln>
        </p:spPr>
      </p:pic>
      <p:sp>
        <p:nvSpPr>
          <p:cNvPr id="822" name="Google Shape;822;p96"/>
          <p:cNvSpPr txBox="1"/>
          <p:nvPr/>
        </p:nvSpPr>
        <p:spPr>
          <a:xfrm>
            <a:off x="5276988" y="1891084"/>
            <a:ext cx="3131700" cy="230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Deux fois plus de risques, mais deux fois plus que quoi?</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Le Pharmachien</a:t>
            </a:r>
            <a:endParaRPr sz="2100">
              <a:solidFill>
                <a:schemeClr val="lt1"/>
              </a:solidFill>
              <a:latin typeface="Roboto Mono Light"/>
              <a:ea typeface="Roboto Mono Light"/>
              <a:cs typeface="Roboto Mono Light"/>
              <a:sym typeface="Roboto Mono Light"/>
            </a:endParaRPr>
          </a:p>
        </p:txBody>
      </p:sp>
      <p:sp>
        <p:nvSpPr>
          <p:cNvPr id="823" name="Google Shape;823;p96"/>
          <p:cNvSpPr txBox="1"/>
          <p:nvPr/>
        </p:nvSpPr>
        <p:spPr>
          <a:xfrm>
            <a:off x="857388" y="1891084"/>
            <a:ext cx="3131700" cy="2232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900">
                <a:solidFill>
                  <a:schemeClr val="lt1"/>
                </a:solidFill>
                <a:latin typeface="Roboto Mono Light"/>
                <a:ea typeface="Roboto Mono Light"/>
                <a:cs typeface="Roboto Mono Light"/>
                <a:sym typeface="Roboto Mono Light"/>
              </a:rPr>
              <a:t>« </a:t>
            </a:r>
            <a:r>
              <a:rPr i="1" lang="fr-CA" sz="1900">
                <a:solidFill>
                  <a:schemeClr val="lt1"/>
                </a:solidFill>
                <a:latin typeface="Roboto Mono Light"/>
                <a:ea typeface="Roboto Mono Light"/>
                <a:cs typeface="Roboto Mono Light"/>
                <a:sym typeface="Roboto Mono Light"/>
              </a:rPr>
              <a:t>Une augmentation de 100% de risque peut vouloir dire qu’on passe de 0,01% à 0,02% de risque. </a:t>
            </a:r>
            <a:r>
              <a:rPr lang="fr-CA" sz="1900">
                <a:solidFill>
                  <a:schemeClr val="lt1"/>
                </a:solidFill>
                <a:latin typeface="Roboto Mono Light"/>
                <a:ea typeface="Roboto Mono Light"/>
                <a:cs typeface="Roboto Mono Light"/>
                <a:sym typeface="Roboto Mono Light"/>
              </a:rPr>
              <a:t>»</a:t>
            </a:r>
            <a:endParaRPr sz="21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t/>
            </a:r>
            <a:endParaRPr sz="17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Infoman </a:t>
            </a:r>
            <a:endParaRPr sz="2100">
              <a:solidFill>
                <a:schemeClr val="lt1"/>
              </a:solidFill>
              <a:latin typeface="Roboto Mono Light"/>
              <a:ea typeface="Roboto Mono Light"/>
              <a:cs typeface="Roboto Mono Light"/>
              <a:sym typeface="Roboto Mono Light"/>
            </a:endParaRPr>
          </a:p>
        </p:txBody>
      </p:sp>
      <p:sp>
        <p:nvSpPr>
          <p:cNvPr id="824" name="Google Shape;824;p96"/>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828" name="Shape 828"/>
        <p:cNvGrpSpPr/>
        <p:nvPr/>
      </p:nvGrpSpPr>
      <p:grpSpPr>
        <a:xfrm>
          <a:off x="0" y="0"/>
          <a:ext cx="0" cy="0"/>
          <a:chOff x="0" y="0"/>
          <a:chExt cx="0" cy="0"/>
        </a:xfrm>
      </p:grpSpPr>
      <p:sp>
        <p:nvSpPr>
          <p:cNvPr id="829" name="Google Shape;829;p97"/>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0" name="Google Shape;830;p97"/>
          <p:cNvPicPr preferRelativeResize="0"/>
          <p:nvPr/>
        </p:nvPicPr>
        <p:blipFill>
          <a:blip r:embed="rId3">
            <a:alphaModFix/>
          </a:blip>
          <a:stretch>
            <a:fillRect/>
          </a:stretch>
        </p:blipFill>
        <p:spPr>
          <a:xfrm rot="-253019">
            <a:off x="552600" y="588702"/>
            <a:ext cx="3864248" cy="3562519"/>
          </a:xfrm>
          <a:prstGeom prst="rect">
            <a:avLst/>
          </a:prstGeom>
          <a:noFill/>
          <a:ln>
            <a:noFill/>
          </a:ln>
          <a:effectLst>
            <a:outerShdw blurRad="57150" rotWithShape="0" algn="bl" dir="5400000" dist="19050">
              <a:srgbClr val="000000">
                <a:alpha val="50000"/>
              </a:srgbClr>
            </a:outerShdw>
          </a:effectLst>
        </p:spPr>
      </p:pic>
      <p:sp>
        <p:nvSpPr>
          <p:cNvPr id="831" name="Google Shape;831;p97"/>
          <p:cNvSpPr txBox="1"/>
          <p:nvPr/>
        </p:nvSpPr>
        <p:spPr>
          <a:xfrm>
            <a:off x="5043875" y="354400"/>
            <a:ext cx="3517800" cy="27048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sz="1500">
                <a:solidFill>
                  <a:schemeClr val="dk1"/>
                </a:solidFill>
                <a:latin typeface="Barlow Semi Condensed"/>
                <a:ea typeface="Barlow Semi Condensed"/>
                <a:cs typeface="Barlow Semi Condensed"/>
                <a:sym typeface="Barlow Semi Condensed"/>
              </a:rPr>
              <a:t>Que signifie, en effet, ce + 18 % de chance de développer un cancer du côlon? </a:t>
            </a:r>
            <a:endParaRPr sz="1500">
              <a:solidFill>
                <a:schemeClr val="dk1"/>
              </a:solidFill>
              <a:latin typeface="Barlow Semi Condensed"/>
              <a:ea typeface="Barlow Semi Condensed"/>
              <a:cs typeface="Barlow Semi Condensed"/>
              <a:sym typeface="Barlow Semi Condensed"/>
            </a:endParaRPr>
          </a:p>
          <a:p>
            <a:pPr indent="0" lvl="0" marL="0" rtl="0" algn="l">
              <a:spcBef>
                <a:spcPts val="0"/>
              </a:spcBef>
              <a:spcAft>
                <a:spcPts val="0"/>
              </a:spcAft>
              <a:buNone/>
            </a:pPr>
            <a:r>
              <a:rPr lang="fr-CA" sz="1500">
                <a:solidFill>
                  <a:schemeClr val="dk1"/>
                </a:solidFill>
                <a:latin typeface="Barlow Semi Condensed"/>
                <a:ea typeface="Barlow Semi Condensed"/>
                <a:cs typeface="Barlow Semi Condensed"/>
                <a:sym typeface="Barlow Semi Condensed"/>
              </a:rPr>
              <a:t>D'après des statistiques du Center for Disease Control, cela signifie pour un homme de 50 ans que le risque de développer la maladie quelque part au cours des 10 prochaines années sera de </a:t>
            </a:r>
            <a:r>
              <a:rPr b="1" lang="fr-CA" sz="1500">
                <a:solidFill>
                  <a:schemeClr val="dk1"/>
                </a:solidFill>
                <a:latin typeface="Barlow Semi Condensed"/>
                <a:ea typeface="Barlow Semi Condensed"/>
                <a:cs typeface="Barlow Semi Condensed"/>
                <a:sym typeface="Barlow Semi Condensed"/>
              </a:rPr>
              <a:t>0,80 % au lieu de... 0,68 %.</a:t>
            </a:r>
            <a:r>
              <a:rPr lang="fr-CA" sz="1500">
                <a:solidFill>
                  <a:schemeClr val="dk1"/>
                </a:solidFill>
                <a:latin typeface="Barlow Semi Condensed"/>
                <a:ea typeface="Barlow Semi Condensed"/>
                <a:cs typeface="Barlow Semi Condensed"/>
                <a:sym typeface="Barlow Semi Condensed"/>
              </a:rPr>
              <a:t> </a:t>
            </a:r>
            <a:endParaRPr sz="1500">
              <a:solidFill>
                <a:schemeClr val="dk1"/>
              </a:solidFill>
              <a:latin typeface="Barlow Semi Condensed"/>
              <a:ea typeface="Barlow Semi Condensed"/>
              <a:cs typeface="Barlow Semi Condensed"/>
              <a:sym typeface="Barlow Semi Condensed"/>
            </a:endParaRPr>
          </a:p>
          <a:p>
            <a:pPr indent="0" lvl="0" marL="0" rtl="0" algn="l">
              <a:spcBef>
                <a:spcPts val="0"/>
              </a:spcBef>
              <a:spcAft>
                <a:spcPts val="0"/>
              </a:spcAft>
              <a:buNone/>
            </a:pPr>
            <a:r>
              <a:rPr lang="fr-CA" sz="1500">
                <a:solidFill>
                  <a:schemeClr val="dk1"/>
                </a:solidFill>
                <a:latin typeface="Barlow Semi Condensed"/>
                <a:ea typeface="Barlow Semi Condensed"/>
                <a:cs typeface="Barlow Semi Condensed"/>
                <a:sym typeface="Barlow Semi Condensed"/>
              </a:rPr>
              <a:t>Même en prenant la «pire» des catégories, soit le risque sur 30 ans pour un homme de 60 ans, on obtient </a:t>
            </a:r>
            <a:r>
              <a:rPr b="1" lang="fr-CA" sz="1500">
                <a:solidFill>
                  <a:schemeClr val="dk1"/>
                </a:solidFill>
                <a:latin typeface="Barlow Semi Condensed"/>
                <a:ea typeface="Barlow Semi Condensed"/>
                <a:cs typeface="Barlow Semi Condensed"/>
                <a:sym typeface="Barlow Semi Condensed"/>
              </a:rPr>
              <a:t>4,96 % plutôt que 4,20</a:t>
            </a:r>
            <a:r>
              <a:rPr lang="fr-CA" sz="1500">
                <a:solidFill>
                  <a:schemeClr val="dk1"/>
                </a:solidFill>
                <a:latin typeface="Barlow Semi Condensed"/>
                <a:ea typeface="Barlow Semi Condensed"/>
                <a:cs typeface="Barlow Semi Condensed"/>
                <a:sym typeface="Barlow Semi Condensed"/>
              </a:rPr>
              <a:t>.</a:t>
            </a:r>
            <a:endParaRPr sz="1500">
              <a:solidFill>
                <a:schemeClr val="dk1"/>
              </a:solidFill>
              <a:latin typeface="Barlow Semi Condensed"/>
              <a:ea typeface="Barlow Semi Condensed"/>
              <a:cs typeface="Barlow Semi Condensed"/>
              <a:sym typeface="Barlow Semi Condensed"/>
            </a:endParaRPr>
          </a:p>
        </p:txBody>
      </p:sp>
      <p:sp>
        <p:nvSpPr>
          <p:cNvPr id="832" name="Google Shape;832;p97"/>
          <p:cNvSpPr/>
          <p:nvPr/>
        </p:nvSpPr>
        <p:spPr>
          <a:xfrm>
            <a:off x="2933675" y="4800450"/>
            <a:ext cx="63915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CA" sz="700">
                <a:solidFill>
                  <a:schemeClr val="dk1"/>
                </a:solidFill>
                <a:uFill>
                  <a:noFill/>
                </a:uFill>
                <a:latin typeface="Roboto Mono Light"/>
                <a:ea typeface="Roboto Mono Light"/>
                <a:cs typeface="Roboto Mono Light"/>
                <a:sym typeface="Roboto Mono Light"/>
                <a:hlinkClick r:id="rId4">
                  <a:extLst>
                    <a:ext uri="{A12FA001-AC4F-418D-AE19-62706E023703}">
                      <ahyp:hlinkClr val="tx"/>
                    </a:ext>
                  </a:extLst>
                </a:hlinkClick>
              </a:rPr>
              <a:t>Viande et cancer : quelques chiffres pour s'y retrouver (et respirer par le nez) (Le Soleil, 25 octobre 2015)</a:t>
            </a:r>
            <a:endParaRPr sz="100">
              <a:solidFill>
                <a:schemeClr val="dk1"/>
              </a:solidFill>
              <a:latin typeface="Roboto Mono Light"/>
              <a:ea typeface="Roboto Mono Light"/>
              <a:cs typeface="Roboto Mono Light"/>
              <a:sym typeface="Roboto Mono Light"/>
            </a:endParaRPr>
          </a:p>
        </p:txBody>
      </p:sp>
      <p:sp>
        <p:nvSpPr>
          <p:cNvPr id="833" name="Google Shape;833;p97"/>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837" name="Shape 837"/>
        <p:cNvGrpSpPr/>
        <p:nvPr/>
      </p:nvGrpSpPr>
      <p:grpSpPr>
        <a:xfrm>
          <a:off x="0" y="0"/>
          <a:ext cx="0" cy="0"/>
          <a:chOff x="0" y="0"/>
          <a:chExt cx="0" cy="0"/>
        </a:xfrm>
      </p:grpSpPr>
      <p:sp>
        <p:nvSpPr>
          <p:cNvPr id="838" name="Google Shape;838;p98"/>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98"/>
          <p:cNvSpPr txBox="1"/>
          <p:nvPr/>
        </p:nvSpPr>
        <p:spPr>
          <a:xfrm>
            <a:off x="4357125" y="1891425"/>
            <a:ext cx="45063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Est-il possible de créer de l’information e</a:t>
            </a:r>
            <a:r>
              <a:rPr lang="fr-CA" sz="2200">
                <a:solidFill>
                  <a:schemeClr val="lt1"/>
                </a:solidFill>
                <a:latin typeface="Roboto Light"/>
                <a:ea typeface="Roboto Light"/>
                <a:cs typeface="Roboto Light"/>
                <a:sym typeface="Roboto Light"/>
              </a:rPr>
              <a:t>n </a:t>
            </a:r>
            <a:r>
              <a:rPr b="1" lang="fr-CA" sz="2200">
                <a:solidFill>
                  <a:srgbClr val="E06539"/>
                </a:solidFill>
                <a:latin typeface="Roboto"/>
                <a:ea typeface="Roboto"/>
                <a:cs typeface="Roboto"/>
                <a:sym typeface="Roboto"/>
              </a:rPr>
              <a:t>insistant sur certaines données</a:t>
            </a:r>
            <a:r>
              <a:rPr lang="fr-CA" sz="2200">
                <a:solidFill>
                  <a:schemeClr val="lt1"/>
                </a:solidFill>
                <a:latin typeface="Roboto Light"/>
                <a:ea typeface="Roboto Light"/>
                <a:cs typeface="Roboto Light"/>
                <a:sym typeface="Roboto Light"/>
              </a:rPr>
              <a:t> ? </a:t>
            </a:r>
            <a:r>
              <a:rPr lang="fr-CA" sz="2200">
                <a:solidFill>
                  <a:schemeClr val="lt1"/>
                </a:solidFill>
                <a:latin typeface="Roboto Light"/>
                <a:ea typeface="Roboto Light"/>
                <a:cs typeface="Roboto Light"/>
                <a:sym typeface="Roboto Light"/>
              </a:rPr>
              <a:t>En en omettant aussi?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Devant une </a:t>
            </a:r>
            <a:r>
              <a:rPr b="1" lang="fr-CA" sz="2200">
                <a:solidFill>
                  <a:srgbClr val="E06539"/>
                </a:solidFill>
                <a:latin typeface="Roboto"/>
                <a:ea typeface="Roboto"/>
                <a:cs typeface="Roboto"/>
                <a:sym typeface="Roboto"/>
              </a:rPr>
              <a:t>quantité</a:t>
            </a:r>
            <a:r>
              <a:rPr lang="fr-CA" sz="2200">
                <a:solidFill>
                  <a:schemeClr val="lt1"/>
                </a:solidFill>
                <a:latin typeface="Roboto Light"/>
                <a:ea typeface="Roboto Light"/>
                <a:cs typeface="Roboto Light"/>
                <a:sym typeface="Roboto Light"/>
              </a:rPr>
              <a:t> ou un </a:t>
            </a:r>
            <a:r>
              <a:rPr b="1" lang="fr-CA" sz="2200">
                <a:solidFill>
                  <a:srgbClr val="E06539"/>
                </a:solidFill>
                <a:latin typeface="Roboto"/>
                <a:ea typeface="Roboto"/>
                <a:cs typeface="Roboto"/>
                <a:sym typeface="Roboto"/>
              </a:rPr>
              <a:t>pourcentage</a:t>
            </a:r>
            <a:r>
              <a:rPr lang="fr-CA" sz="2200">
                <a:solidFill>
                  <a:schemeClr val="lt1"/>
                </a:solidFill>
                <a:latin typeface="Roboto Light"/>
                <a:ea typeface="Roboto Light"/>
                <a:cs typeface="Roboto Light"/>
                <a:sym typeface="Roboto Light"/>
              </a:rPr>
              <a:t>, la question à se poser c’est : « </a:t>
            </a:r>
            <a:r>
              <a:rPr b="1" lang="fr-CA" sz="2200">
                <a:solidFill>
                  <a:schemeClr val="lt1"/>
                </a:solidFill>
                <a:latin typeface="Roboto"/>
                <a:ea typeface="Roboto"/>
                <a:cs typeface="Roboto"/>
                <a:sym typeface="Roboto"/>
              </a:rPr>
              <a:t>Par rapport à quoi ?</a:t>
            </a:r>
            <a:r>
              <a:rPr lang="fr-CA" sz="2200">
                <a:solidFill>
                  <a:schemeClr val="lt1"/>
                </a:solidFill>
                <a:latin typeface="Roboto Light"/>
                <a:ea typeface="Roboto Light"/>
                <a:cs typeface="Roboto Light"/>
                <a:sym typeface="Roboto Light"/>
              </a:rPr>
              <a:t>»</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p:txBody>
      </p:sp>
      <p:pic>
        <p:nvPicPr>
          <p:cNvPr id="840" name="Google Shape;840;p98"/>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841" name="Google Shape;841;p98"/>
          <p:cNvSpPr/>
          <p:nvPr/>
        </p:nvSpPr>
        <p:spPr>
          <a:xfrm>
            <a:off x="1060308" y="143525"/>
            <a:ext cx="7116683" cy="1209988"/>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Interprétation</a:t>
            </a:r>
          </a:p>
        </p:txBody>
      </p:sp>
      <p:sp>
        <p:nvSpPr>
          <p:cNvPr id="842" name="Google Shape;842;p98"/>
          <p:cNvSpPr/>
          <p:nvPr/>
        </p:nvSpPr>
        <p:spPr>
          <a:xfrm>
            <a:off x="1049422" y="179292"/>
            <a:ext cx="1869002" cy="915427"/>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Inte</a:t>
            </a:r>
          </a:p>
        </p:txBody>
      </p:sp>
      <p:sp>
        <p:nvSpPr>
          <p:cNvPr id="843" name="Google Shape;843;p98"/>
          <p:cNvSpPr/>
          <p:nvPr/>
        </p:nvSpPr>
        <p:spPr>
          <a:xfrm>
            <a:off x="5340521" y="1094725"/>
            <a:ext cx="3522779" cy="472500"/>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900"/>
              </a:rPr>
              <a:t>des données</a:t>
            </a:r>
          </a:p>
        </p:txBody>
      </p:sp>
      <p:sp>
        <p:nvSpPr>
          <p:cNvPr id="844" name="Google Shape;844;p98"/>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lt1"/>
                </a:solidFill>
                <a:latin typeface="Roboto"/>
                <a:ea typeface="Roboto"/>
                <a:cs typeface="Roboto"/>
                <a:sym typeface="Roboto"/>
              </a:rPr>
              <a:t>*</a:t>
            </a:r>
            <a:endParaRPr>
              <a:solidFill>
                <a:schemeClr val="lt1"/>
              </a:solidFill>
              <a:latin typeface="Roboto"/>
              <a:ea typeface="Roboto"/>
              <a:cs typeface="Roboto"/>
              <a:sym typeface="Robot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848" name="Shape 848"/>
        <p:cNvGrpSpPr/>
        <p:nvPr/>
      </p:nvGrpSpPr>
      <p:grpSpPr>
        <a:xfrm>
          <a:off x="0" y="0"/>
          <a:ext cx="0" cy="0"/>
          <a:chOff x="0" y="0"/>
          <a:chExt cx="0" cy="0"/>
        </a:xfrm>
      </p:grpSpPr>
      <p:pic>
        <p:nvPicPr>
          <p:cNvPr id="849" name="Google Shape;849;p99"/>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850" name="Google Shape;850;p99"/>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99"/>
          <p:cNvSpPr/>
          <p:nvPr/>
        </p:nvSpPr>
        <p:spPr>
          <a:xfrm>
            <a:off x="7343625" y="1484394"/>
            <a:ext cx="1802987" cy="3630337"/>
          </a:xfrm>
          <a:prstGeom prst="rect">
            <a:avLst/>
          </a:prstGeom>
        </p:spPr>
        <p:txBody>
          <a:bodyPr>
            <a:prstTxWarp prst="textPlain"/>
          </a:bodyPr>
          <a:lstStyle/>
          <a:p>
            <a:pPr lvl="0" algn="ctr"/>
            <a:r>
              <a:rPr b="0" i="0">
                <a:ln>
                  <a:noFill/>
                </a:ln>
                <a:solidFill>
                  <a:srgbClr val="E06539"/>
                </a:solidFill>
                <a:latin typeface="Roboto Mono;100"/>
              </a:rPr>
              <a:t>3</a:t>
            </a:r>
          </a:p>
        </p:txBody>
      </p:sp>
      <p:sp>
        <p:nvSpPr>
          <p:cNvPr id="852" name="Google Shape;852;p99"/>
          <p:cNvSpPr/>
          <p:nvPr/>
        </p:nvSpPr>
        <p:spPr>
          <a:xfrm>
            <a:off x="90475" y="80525"/>
            <a:ext cx="7005748" cy="126982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Le message</a:t>
            </a:r>
          </a:p>
        </p:txBody>
      </p:sp>
      <p:sp>
        <p:nvSpPr>
          <p:cNvPr id="853" name="Google Shape;853;p99"/>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857" name="Shape 857"/>
        <p:cNvGrpSpPr/>
        <p:nvPr/>
      </p:nvGrpSpPr>
      <p:grpSpPr>
        <a:xfrm>
          <a:off x="0" y="0"/>
          <a:ext cx="0" cy="0"/>
          <a:chOff x="0" y="0"/>
          <a:chExt cx="0" cy="0"/>
        </a:xfrm>
      </p:grpSpPr>
      <p:sp>
        <p:nvSpPr>
          <p:cNvPr id="858" name="Google Shape;858;p100"/>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100"/>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100"/>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861" name="Google Shape;861;p100"/>
          <p:cNvSpPr txBox="1"/>
          <p:nvPr/>
        </p:nvSpPr>
        <p:spPr>
          <a:xfrm>
            <a:off x="2325138" y="1602825"/>
            <a:ext cx="4493700" cy="195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Torturez les nombres, ils avoueront tout ce que vous voulez</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Gregg Easterbrook</a:t>
            </a:r>
            <a:endParaRPr sz="2100">
              <a:solidFill>
                <a:schemeClr val="lt1"/>
              </a:solidFill>
              <a:latin typeface="Roboto Mono Light"/>
              <a:ea typeface="Roboto Mono Light"/>
              <a:cs typeface="Roboto Mono Light"/>
              <a:sym typeface="Roboto Mono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865" name="Shape 865"/>
        <p:cNvGrpSpPr/>
        <p:nvPr/>
      </p:nvGrpSpPr>
      <p:grpSpPr>
        <a:xfrm>
          <a:off x="0" y="0"/>
          <a:ext cx="0" cy="0"/>
          <a:chOff x="0" y="0"/>
          <a:chExt cx="0" cy="0"/>
        </a:xfrm>
      </p:grpSpPr>
      <p:sp>
        <p:nvSpPr>
          <p:cNvPr id="866" name="Google Shape;866;p101"/>
          <p:cNvSpPr/>
          <p:nvPr/>
        </p:nvSpPr>
        <p:spPr>
          <a:xfrm rot="10800000">
            <a:off x="-12058" y="4521615"/>
            <a:ext cx="9153108" cy="633960"/>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67" name="Google Shape;867;p101"/>
          <p:cNvPicPr preferRelativeResize="0"/>
          <p:nvPr/>
        </p:nvPicPr>
        <p:blipFill>
          <a:blip r:embed="rId3">
            <a:alphaModFix/>
          </a:blip>
          <a:stretch>
            <a:fillRect/>
          </a:stretch>
        </p:blipFill>
        <p:spPr>
          <a:xfrm flipH="1" rot="-774713">
            <a:off x="1137" y="-58058"/>
            <a:ext cx="9302576" cy="5144768"/>
          </a:xfrm>
          <a:prstGeom prst="rect">
            <a:avLst/>
          </a:prstGeom>
          <a:noFill/>
          <a:ln>
            <a:noFill/>
          </a:ln>
        </p:spPr>
      </p:pic>
      <p:pic>
        <p:nvPicPr>
          <p:cNvPr id="868" name="Google Shape;868;p101"/>
          <p:cNvPicPr preferRelativeResize="0"/>
          <p:nvPr/>
        </p:nvPicPr>
        <p:blipFill>
          <a:blip r:embed="rId4">
            <a:alphaModFix/>
          </a:blip>
          <a:stretch>
            <a:fillRect/>
          </a:stretch>
        </p:blipFill>
        <p:spPr>
          <a:xfrm rot="-754148">
            <a:off x="1105534" y="706175"/>
            <a:ext cx="5872632" cy="3372975"/>
          </a:xfrm>
          <a:prstGeom prst="rect">
            <a:avLst/>
          </a:prstGeom>
          <a:noFill/>
          <a:ln>
            <a:noFill/>
          </a:ln>
          <a:effectLst>
            <a:outerShdw blurRad="57150" rotWithShape="0" algn="bl" dir="5400000" dist="19050">
              <a:srgbClr val="000000">
                <a:alpha val="50000"/>
              </a:srgbClr>
            </a:outerShdw>
          </a:effectLst>
        </p:spPr>
      </p:pic>
      <p:pic>
        <p:nvPicPr>
          <p:cNvPr id="869" name="Google Shape;869;p101"/>
          <p:cNvPicPr preferRelativeResize="0"/>
          <p:nvPr/>
        </p:nvPicPr>
        <p:blipFill>
          <a:blip r:embed="rId5">
            <a:alphaModFix/>
          </a:blip>
          <a:stretch>
            <a:fillRect/>
          </a:stretch>
        </p:blipFill>
        <p:spPr>
          <a:xfrm flipH="1">
            <a:off x="7158658" y="2571750"/>
            <a:ext cx="1886868" cy="2648424"/>
          </a:xfrm>
          <a:prstGeom prst="rect">
            <a:avLst/>
          </a:prstGeom>
          <a:noFill/>
          <a:ln>
            <a:noFill/>
          </a:ln>
        </p:spPr>
      </p:pic>
      <p:pic>
        <p:nvPicPr>
          <p:cNvPr id="870" name="Google Shape;870;p101"/>
          <p:cNvPicPr preferRelativeResize="0"/>
          <p:nvPr/>
        </p:nvPicPr>
        <p:blipFill>
          <a:blip r:embed="rId6">
            <a:alphaModFix/>
          </a:blip>
          <a:stretch>
            <a:fillRect/>
          </a:stretch>
        </p:blipFill>
        <p:spPr>
          <a:xfrm>
            <a:off x="7274800" y="908725"/>
            <a:ext cx="2465401" cy="1780325"/>
          </a:xfrm>
          <a:prstGeom prst="rect">
            <a:avLst/>
          </a:prstGeom>
          <a:noFill/>
          <a:ln>
            <a:noFill/>
          </a:ln>
        </p:spPr>
      </p:pic>
      <p:sp>
        <p:nvSpPr>
          <p:cNvPr id="871" name="Google Shape;871;p101"/>
          <p:cNvSpPr txBox="1"/>
          <p:nvPr/>
        </p:nvSpPr>
        <p:spPr>
          <a:xfrm>
            <a:off x="7594650" y="1263650"/>
            <a:ext cx="17103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sz="2600">
                <a:solidFill>
                  <a:schemeClr val="lt1"/>
                </a:solidFill>
                <a:latin typeface="Roboto"/>
                <a:ea typeface="Roboto"/>
                <a:cs typeface="Roboto"/>
                <a:sym typeface="Roboto"/>
              </a:rPr>
              <a:t>Qui dit vrai?</a:t>
            </a:r>
            <a:endParaRPr b="1" sz="2600">
              <a:solidFill>
                <a:schemeClr val="lt1"/>
              </a:solidFill>
              <a:latin typeface="Roboto"/>
              <a:ea typeface="Roboto"/>
              <a:cs typeface="Roboto"/>
              <a:sym typeface="Roboto"/>
            </a:endParaRPr>
          </a:p>
        </p:txBody>
      </p:sp>
      <p:sp>
        <p:nvSpPr>
          <p:cNvPr id="872" name="Google Shape;872;p101"/>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876" name="Shape 876"/>
        <p:cNvGrpSpPr/>
        <p:nvPr/>
      </p:nvGrpSpPr>
      <p:grpSpPr>
        <a:xfrm>
          <a:off x="0" y="0"/>
          <a:ext cx="0" cy="0"/>
          <a:chOff x="0" y="0"/>
          <a:chExt cx="0" cy="0"/>
        </a:xfrm>
      </p:grpSpPr>
      <p:sp>
        <p:nvSpPr>
          <p:cNvPr id="877" name="Google Shape;877;p102"/>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102"/>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Thin"/>
                <a:ea typeface="Roboto Thin"/>
                <a:cs typeface="Roboto Thin"/>
                <a:sym typeface="Roboto Thin"/>
              </a:rPr>
              <a:t>Les cotes d’écoutes…</a:t>
            </a:r>
            <a:endParaRPr sz="3600">
              <a:solidFill>
                <a:srgbClr val="F5F5F5"/>
              </a:solidFill>
              <a:latin typeface="Roboto Thin"/>
              <a:ea typeface="Roboto Thin"/>
              <a:cs typeface="Roboto Thin"/>
              <a:sym typeface="Roboto Thin"/>
            </a:endParaRPr>
          </a:p>
        </p:txBody>
      </p:sp>
      <p:grpSp>
        <p:nvGrpSpPr>
          <p:cNvPr id="879" name="Google Shape;879;p102"/>
          <p:cNvGrpSpPr/>
          <p:nvPr/>
        </p:nvGrpSpPr>
        <p:grpSpPr>
          <a:xfrm rot="-452009">
            <a:off x="7852483" y="3715544"/>
            <a:ext cx="1239617" cy="1202969"/>
            <a:chOff x="5901875" y="1681476"/>
            <a:chExt cx="2328376" cy="2469700"/>
          </a:xfrm>
        </p:grpSpPr>
        <p:pic>
          <p:nvPicPr>
            <p:cNvPr id="880" name="Google Shape;880;p102"/>
            <p:cNvPicPr preferRelativeResize="0"/>
            <p:nvPr/>
          </p:nvPicPr>
          <p:blipFill>
            <a:blip r:embed="rId3">
              <a:alphaModFix/>
            </a:blip>
            <a:stretch>
              <a:fillRect/>
            </a:stretch>
          </p:blipFill>
          <p:spPr>
            <a:xfrm>
              <a:off x="5901875" y="1681476"/>
              <a:ext cx="2328376" cy="2469700"/>
            </a:xfrm>
            <a:prstGeom prst="rect">
              <a:avLst/>
            </a:prstGeom>
            <a:noFill/>
            <a:ln>
              <a:noFill/>
            </a:ln>
          </p:spPr>
        </p:pic>
        <p:pic>
          <p:nvPicPr>
            <p:cNvPr id="881" name="Google Shape;881;p102"/>
            <p:cNvPicPr preferRelativeResize="0"/>
            <p:nvPr/>
          </p:nvPicPr>
          <p:blipFill rotWithShape="1">
            <a:blip r:embed="rId4">
              <a:alphaModFix amt="90000"/>
            </a:blip>
            <a:srcRect b="24168" l="17446" r="23290" t="28433"/>
            <a:stretch/>
          </p:blipFill>
          <p:spPr>
            <a:xfrm>
              <a:off x="6328550" y="1994075"/>
              <a:ext cx="1752600" cy="1753200"/>
            </a:xfrm>
            <a:prstGeom prst="ellipse">
              <a:avLst/>
            </a:prstGeom>
            <a:noFill/>
            <a:ln>
              <a:noFill/>
            </a:ln>
          </p:spPr>
        </p:pic>
      </p:grpSp>
      <p:sp>
        <p:nvSpPr>
          <p:cNvPr id="882" name="Google Shape;882;p102"/>
          <p:cNvSpPr txBox="1"/>
          <p:nvPr/>
        </p:nvSpPr>
        <p:spPr>
          <a:xfrm>
            <a:off x="1963032" y="4852357"/>
            <a:ext cx="48525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900">
                <a:solidFill>
                  <a:srgbClr val="E06539"/>
                </a:solidFill>
                <a:latin typeface="Roboto Light"/>
                <a:ea typeface="Roboto Light"/>
                <a:cs typeface="Roboto Light"/>
                <a:sym typeface="Roboto Light"/>
              </a:rPr>
              <a:t>*É</a:t>
            </a:r>
            <a:r>
              <a:rPr lang="fr-CA" sz="900">
                <a:solidFill>
                  <a:srgbClr val="E06539"/>
                </a:solidFill>
                <a:latin typeface="Roboto Light"/>
                <a:ea typeface="Roboto Light"/>
                <a:cs typeface="Roboto Light"/>
                <a:sym typeface="Roboto Light"/>
              </a:rPr>
              <a:t>missions la plus écoutée de l’histoire de la télé québécoise</a:t>
            </a:r>
            <a:endParaRPr sz="900">
              <a:solidFill>
                <a:srgbClr val="E06539"/>
              </a:solidFill>
              <a:latin typeface="Roboto Light"/>
              <a:ea typeface="Roboto Light"/>
              <a:cs typeface="Roboto Light"/>
              <a:sym typeface="Roboto Light"/>
            </a:endParaRPr>
          </a:p>
        </p:txBody>
      </p:sp>
      <p:pic>
        <p:nvPicPr>
          <p:cNvPr id="883" name="Google Shape;883;p102"/>
          <p:cNvPicPr preferRelativeResize="0"/>
          <p:nvPr/>
        </p:nvPicPr>
        <p:blipFill rotWithShape="1">
          <a:blip r:embed="rId5">
            <a:alphaModFix/>
          </a:blip>
          <a:srcRect b="7095" l="8835" r="8819" t="12724"/>
          <a:stretch/>
        </p:blipFill>
        <p:spPr>
          <a:xfrm>
            <a:off x="4435082" y="1124170"/>
            <a:ext cx="3179018" cy="2918791"/>
          </a:xfrm>
          <a:prstGeom prst="rect">
            <a:avLst/>
          </a:prstGeom>
          <a:noFill/>
          <a:ln>
            <a:noFill/>
          </a:ln>
        </p:spPr>
      </p:pic>
      <p:pic>
        <p:nvPicPr>
          <p:cNvPr id="884" name="Google Shape;884;p102"/>
          <p:cNvPicPr preferRelativeResize="0"/>
          <p:nvPr/>
        </p:nvPicPr>
        <p:blipFill rotWithShape="1">
          <a:blip r:embed="rId5">
            <a:alphaModFix/>
          </a:blip>
          <a:srcRect b="7095" l="8835" r="8819" t="12724"/>
          <a:stretch/>
        </p:blipFill>
        <p:spPr>
          <a:xfrm>
            <a:off x="1223075" y="1209891"/>
            <a:ext cx="3179018" cy="2918791"/>
          </a:xfrm>
          <a:prstGeom prst="rect">
            <a:avLst/>
          </a:prstGeom>
          <a:noFill/>
          <a:ln>
            <a:noFill/>
          </a:ln>
        </p:spPr>
      </p:pic>
      <p:sp>
        <p:nvSpPr>
          <p:cNvPr id="885" name="Google Shape;885;p102"/>
          <p:cNvSpPr/>
          <p:nvPr/>
        </p:nvSpPr>
        <p:spPr>
          <a:xfrm>
            <a:off x="2120304" y="4172623"/>
            <a:ext cx="1384572" cy="568146"/>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2021</a:t>
            </a:r>
          </a:p>
        </p:txBody>
      </p:sp>
      <p:sp>
        <p:nvSpPr>
          <p:cNvPr id="886" name="Google Shape;886;p102"/>
          <p:cNvSpPr/>
          <p:nvPr/>
        </p:nvSpPr>
        <p:spPr>
          <a:xfrm>
            <a:off x="5395213" y="4202422"/>
            <a:ext cx="1420302" cy="549078"/>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2022</a:t>
            </a:r>
          </a:p>
        </p:txBody>
      </p:sp>
      <p:sp>
        <p:nvSpPr>
          <p:cNvPr id="887" name="Google Shape;887;p102"/>
          <p:cNvSpPr txBox="1"/>
          <p:nvPr/>
        </p:nvSpPr>
        <p:spPr>
          <a:xfrm>
            <a:off x="1865025" y="1863750"/>
            <a:ext cx="1895100" cy="1693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fr-CA" sz="5000">
                <a:solidFill>
                  <a:srgbClr val="F5F5F5"/>
                </a:solidFill>
                <a:latin typeface="Roboto"/>
                <a:ea typeface="Roboto"/>
                <a:cs typeface="Roboto"/>
                <a:sym typeface="Roboto"/>
              </a:rPr>
              <a:t>4,86</a:t>
            </a:r>
            <a:endParaRPr b="1" sz="5000">
              <a:solidFill>
                <a:srgbClr val="F5F5F5"/>
              </a:solidFill>
              <a:latin typeface="Roboto"/>
              <a:ea typeface="Roboto"/>
              <a:cs typeface="Roboto"/>
              <a:sym typeface="Roboto"/>
            </a:endParaRPr>
          </a:p>
          <a:p>
            <a:pPr indent="0" lvl="0" marL="0" marR="0" rtl="0" algn="ctr">
              <a:lnSpc>
                <a:spcPct val="100000"/>
              </a:lnSpc>
              <a:spcBef>
                <a:spcPts val="0"/>
              </a:spcBef>
              <a:spcAft>
                <a:spcPts val="0"/>
              </a:spcAft>
              <a:buNone/>
            </a:pPr>
            <a:r>
              <a:rPr lang="fr-CA" sz="2400">
                <a:solidFill>
                  <a:srgbClr val="F5F5F5"/>
                </a:solidFill>
                <a:latin typeface="Roboto"/>
                <a:ea typeface="Roboto"/>
                <a:cs typeface="Roboto"/>
                <a:sym typeface="Roboto"/>
              </a:rPr>
              <a:t>millions de personnes</a:t>
            </a:r>
            <a:endParaRPr sz="2400">
              <a:solidFill>
                <a:srgbClr val="F5F5F5"/>
              </a:solidFill>
              <a:latin typeface="Roboto"/>
              <a:ea typeface="Roboto"/>
              <a:cs typeface="Roboto"/>
              <a:sym typeface="Roboto"/>
            </a:endParaRPr>
          </a:p>
        </p:txBody>
      </p:sp>
      <p:sp>
        <p:nvSpPr>
          <p:cNvPr id="888" name="Google Shape;888;p102"/>
          <p:cNvSpPr txBox="1"/>
          <p:nvPr/>
        </p:nvSpPr>
        <p:spPr>
          <a:xfrm>
            <a:off x="5157813" y="1786644"/>
            <a:ext cx="1895100" cy="1693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fr-CA" sz="5000">
                <a:solidFill>
                  <a:srgbClr val="F5F5F5"/>
                </a:solidFill>
                <a:latin typeface="Roboto"/>
                <a:ea typeface="Roboto"/>
                <a:cs typeface="Roboto"/>
                <a:sym typeface="Roboto"/>
              </a:rPr>
              <a:t>4,7</a:t>
            </a:r>
            <a:endParaRPr b="1" sz="5000">
              <a:solidFill>
                <a:srgbClr val="F5F5F5"/>
              </a:solidFill>
              <a:latin typeface="Roboto"/>
              <a:ea typeface="Roboto"/>
              <a:cs typeface="Roboto"/>
              <a:sym typeface="Roboto"/>
            </a:endParaRPr>
          </a:p>
          <a:p>
            <a:pPr indent="0" lvl="0" marL="0" marR="0" rtl="0" algn="ctr">
              <a:lnSpc>
                <a:spcPct val="100000"/>
              </a:lnSpc>
              <a:spcBef>
                <a:spcPts val="0"/>
              </a:spcBef>
              <a:spcAft>
                <a:spcPts val="0"/>
              </a:spcAft>
              <a:buNone/>
            </a:pPr>
            <a:r>
              <a:rPr lang="fr-CA" sz="2400">
                <a:solidFill>
                  <a:srgbClr val="F5F5F5"/>
                </a:solidFill>
                <a:latin typeface="Roboto"/>
                <a:ea typeface="Roboto"/>
                <a:cs typeface="Roboto"/>
                <a:sym typeface="Roboto"/>
              </a:rPr>
              <a:t>millions de personnes</a:t>
            </a:r>
            <a:endParaRPr sz="2400">
              <a:solidFill>
                <a:srgbClr val="F5F5F5"/>
              </a:solidFill>
              <a:latin typeface="Roboto"/>
              <a:ea typeface="Roboto"/>
              <a:cs typeface="Roboto"/>
              <a:sym typeface="Roboto"/>
            </a:endParaRPr>
          </a:p>
        </p:txBody>
      </p:sp>
      <p:sp>
        <p:nvSpPr>
          <p:cNvPr id="889" name="Google Shape;889;p102"/>
          <p:cNvSpPr/>
          <p:nvPr/>
        </p:nvSpPr>
        <p:spPr>
          <a:xfrm flipH="1">
            <a:off x="3630373" y="4042932"/>
            <a:ext cx="112084" cy="124125"/>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a:t>
            </a:r>
          </a:p>
        </p:txBody>
      </p:sp>
      <p:sp>
        <p:nvSpPr>
          <p:cNvPr id="890" name="Google Shape;890;p102"/>
          <p:cNvSpPr txBox="1"/>
          <p:nvPr/>
        </p:nvSpPr>
        <p:spPr>
          <a:xfrm>
            <a:off x="8745150" y="72150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894" name="Shape 894"/>
        <p:cNvGrpSpPr/>
        <p:nvPr/>
      </p:nvGrpSpPr>
      <p:grpSpPr>
        <a:xfrm>
          <a:off x="0" y="0"/>
          <a:ext cx="0" cy="0"/>
          <a:chOff x="0" y="0"/>
          <a:chExt cx="0" cy="0"/>
        </a:xfrm>
      </p:grpSpPr>
      <p:sp>
        <p:nvSpPr>
          <p:cNvPr id="895" name="Google Shape;895;p103"/>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103"/>
          <p:cNvSpPr/>
          <p:nvPr/>
        </p:nvSpPr>
        <p:spPr>
          <a:xfrm>
            <a:off x="6251862" y="0"/>
            <a:ext cx="5373600" cy="5172000"/>
          </a:xfrm>
          <a:prstGeom prst="ellipse">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103"/>
          <p:cNvSpPr txBox="1"/>
          <p:nvPr/>
        </p:nvSpPr>
        <p:spPr>
          <a:xfrm>
            <a:off x="197750" y="207850"/>
            <a:ext cx="5373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latin typeface="Roboto Light"/>
              <a:ea typeface="Roboto Light"/>
              <a:cs typeface="Roboto Light"/>
              <a:sym typeface="Roboto Light"/>
            </a:endParaRPr>
          </a:p>
        </p:txBody>
      </p:sp>
      <p:sp>
        <p:nvSpPr>
          <p:cNvPr id="898" name="Google Shape;898;p103"/>
          <p:cNvSpPr/>
          <p:nvPr/>
        </p:nvSpPr>
        <p:spPr>
          <a:xfrm>
            <a:off x="135550" y="4363499"/>
            <a:ext cx="5396696" cy="570450"/>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300"/>
              </a:rPr>
              <a:t>HI... LES ÉMOTIONS</a:t>
            </a:r>
          </a:p>
        </p:txBody>
      </p:sp>
      <p:sp>
        <p:nvSpPr>
          <p:cNvPr id="899" name="Google Shape;899;p103"/>
          <p:cNvSpPr/>
          <p:nvPr/>
        </p:nvSpPr>
        <p:spPr>
          <a:xfrm>
            <a:off x="5407925" y="204900"/>
            <a:ext cx="3961800" cy="257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fr-CA" sz="900">
                <a:solidFill>
                  <a:schemeClr val="lt1"/>
                </a:solidFill>
                <a:uFill>
                  <a:noFill/>
                </a:uFill>
                <a:latin typeface="Roboto Mono"/>
                <a:ea typeface="Roboto Mono"/>
                <a:cs typeface="Roboto Mono"/>
                <a:sym typeface="Roboto Mono"/>
                <a:hlinkClick r:id="rId3">
                  <a:extLst>
                    <a:ext uri="{A12FA001-AC4F-418D-AE19-62706E023703}">
                      <ahyp:hlinkClr val="tx"/>
                    </a:ext>
                  </a:extLst>
                </a:hlinkClick>
              </a:rPr>
              <a:t>Sciences et pensée critique</a:t>
            </a:r>
            <a:r>
              <a:rPr lang="fr-CA" sz="900">
                <a:solidFill>
                  <a:schemeClr val="lt1"/>
                </a:solidFill>
                <a:latin typeface="Roboto Mono"/>
                <a:ea typeface="Roboto Mono"/>
                <a:cs typeface="Roboto Mono"/>
                <a:sym typeface="Roboto Mono"/>
              </a:rPr>
              <a:t> (Reebs, U de Moncton)</a:t>
            </a:r>
            <a:endParaRPr sz="1200">
              <a:solidFill>
                <a:schemeClr val="lt1"/>
              </a:solidFill>
            </a:endParaRPr>
          </a:p>
        </p:txBody>
      </p:sp>
      <p:pic>
        <p:nvPicPr>
          <p:cNvPr id="900" name="Google Shape;900;p103">
            <a:hlinkClick r:id="rId4"/>
          </p:cNvPr>
          <p:cNvPicPr preferRelativeResize="0"/>
          <p:nvPr/>
        </p:nvPicPr>
        <p:blipFill>
          <a:blip r:embed="rId5">
            <a:alphaModFix/>
          </a:blip>
          <a:stretch>
            <a:fillRect/>
          </a:stretch>
        </p:blipFill>
        <p:spPr>
          <a:xfrm rot="-450317">
            <a:off x="316930" y="830214"/>
            <a:ext cx="2653689" cy="2951344"/>
          </a:xfrm>
          <a:prstGeom prst="rect">
            <a:avLst/>
          </a:prstGeom>
          <a:noFill/>
          <a:ln>
            <a:noFill/>
          </a:ln>
          <a:effectLst>
            <a:outerShdw blurRad="57150" rotWithShape="0" algn="bl" dir="5400000" dist="19050">
              <a:srgbClr val="000000">
                <a:alpha val="50000"/>
              </a:srgbClr>
            </a:outerShdw>
          </a:effectLst>
        </p:spPr>
      </p:pic>
      <p:pic>
        <p:nvPicPr>
          <p:cNvPr id="901" name="Google Shape;901;p103">
            <a:hlinkClick r:id="rId6"/>
          </p:cNvPr>
          <p:cNvPicPr preferRelativeResize="0"/>
          <p:nvPr/>
        </p:nvPicPr>
        <p:blipFill>
          <a:blip r:embed="rId7">
            <a:alphaModFix/>
          </a:blip>
          <a:stretch>
            <a:fillRect/>
          </a:stretch>
        </p:blipFill>
        <p:spPr>
          <a:xfrm rot="302952">
            <a:off x="3441473" y="711984"/>
            <a:ext cx="2799548" cy="3187804"/>
          </a:xfrm>
          <a:prstGeom prst="rect">
            <a:avLst/>
          </a:prstGeom>
          <a:noFill/>
          <a:ln>
            <a:noFill/>
          </a:ln>
          <a:effectLst>
            <a:outerShdw blurRad="57150" rotWithShape="0" algn="bl" dir="5400000" dist="19050">
              <a:srgbClr val="000000">
                <a:alpha val="50000"/>
              </a:srgbClr>
            </a:outerShdw>
          </a:effectLst>
        </p:spPr>
      </p:pic>
      <p:pic>
        <p:nvPicPr>
          <p:cNvPr id="902" name="Google Shape;902;p103"/>
          <p:cNvPicPr preferRelativeResize="0"/>
          <p:nvPr/>
        </p:nvPicPr>
        <p:blipFill>
          <a:blip r:embed="rId8">
            <a:alphaModFix/>
          </a:blip>
          <a:stretch>
            <a:fillRect/>
          </a:stretch>
        </p:blipFill>
        <p:spPr>
          <a:xfrm>
            <a:off x="6625050" y="1415725"/>
            <a:ext cx="2465401" cy="1780325"/>
          </a:xfrm>
          <a:prstGeom prst="rect">
            <a:avLst/>
          </a:prstGeom>
          <a:noFill/>
          <a:ln>
            <a:noFill/>
          </a:ln>
        </p:spPr>
      </p:pic>
      <p:sp>
        <p:nvSpPr>
          <p:cNvPr id="903" name="Google Shape;903;p103"/>
          <p:cNvSpPr/>
          <p:nvPr/>
        </p:nvSpPr>
        <p:spPr>
          <a:xfrm rot="764569">
            <a:off x="7422384" y="1812807"/>
            <a:ext cx="967018" cy="866337"/>
          </a:xfrm>
          <a:prstGeom prst="hear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907" name="Shape 907"/>
        <p:cNvGrpSpPr/>
        <p:nvPr/>
      </p:nvGrpSpPr>
      <p:grpSpPr>
        <a:xfrm>
          <a:off x="0" y="0"/>
          <a:ext cx="0" cy="0"/>
          <a:chOff x="0" y="0"/>
          <a:chExt cx="0" cy="0"/>
        </a:xfrm>
      </p:grpSpPr>
      <p:sp>
        <p:nvSpPr>
          <p:cNvPr id="908" name="Google Shape;908;p104"/>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104"/>
          <p:cNvSpPr/>
          <p:nvPr/>
        </p:nvSpPr>
        <p:spPr>
          <a:xfrm>
            <a:off x="6251862" y="0"/>
            <a:ext cx="5373600" cy="5172000"/>
          </a:xfrm>
          <a:prstGeom prst="ellipse">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104"/>
          <p:cNvSpPr txBox="1"/>
          <p:nvPr/>
        </p:nvSpPr>
        <p:spPr>
          <a:xfrm>
            <a:off x="197750" y="207850"/>
            <a:ext cx="5373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latin typeface="Roboto Light"/>
              <a:ea typeface="Roboto Light"/>
              <a:cs typeface="Roboto Light"/>
              <a:sym typeface="Roboto Light"/>
            </a:endParaRPr>
          </a:p>
        </p:txBody>
      </p:sp>
      <p:sp>
        <p:nvSpPr>
          <p:cNvPr id="911" name="Google Shape;911;p104"/>
          <p:cNvSpPr/>
          <p:nvPr/>
        </p:nvSpPr>
        <p:spPr>
          <a:xfrm>
            <a:off x="135550" y="4363499"/>
            <a:ext cx="6876666" cy="592845"/>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300"/>
              </a:rPr>
              <a:t>Pour mieux comprendre...</a:t>
            </a:r>
          </a:p>
        </p:txBody>
      </p:sp>
      <p:pic>
        <p:nvPicPr>
          <p:cNvPr id="912" name="Google Shape;912;p104"/>
          <p:cNvPicPr preferRelativeResize="0"/>
          <p:nvPr/>
        </p:nvPicPr>
        <p:blipFill>
          <a:blip r:embed="rId3">
            <a:alphaModFix/>
          </a:blip>
          <a:stretch>
            <a:fillRect/>
          </a:stretch>
        </p:blipFill>
        <p:spPr>
          <a:xfrm>
            <a:off x="6625050" y="1415725"/>
            <a:ext cx="2465401" cy="1780325"/>
          </a:xfrm>
          <a:prstGeom prst="rect">
            <a:avLst/>
          </a:prstGeom>
          <a:noFill/>
          <a:ln>
            <a:noFill/>
          </a:ln>
        </p:spPr>
      </p:pic>
      <p:sp>
        <p:nvSpPr>
          <p:cNvPr id="913" name="Google Shape;913;p104"/>
          <p:cNvSpPr/>
          <p:nvPr/>
        </p:nvSpPr>
        <p:spPr>
          <a:xfrm rot="764569">
            <a:off x="7422384" y="1812807"/>
            <a:ext cx="967018" cy="866337"/>
          </a:xfrm>
          <a:prstGeom prst="hear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14" name="Google Shape;914;p104">
            <a:hlinkClick r:id="rId4"/>
          </p:cNvPr>
          <p:cNvPicPr preferRelativeResize="0"/>
          <p:nvPr/>
        </p:nvPicPr>
        <p:blipFill>
          <a:blip r:embed="rId5">
            <a:alphaModFix/>
          </a:blip>
          <a:stretch>
            <a:fillRect/>
          </a:stretch>
        </p:blipFill>
        <p:spPr>
          <a:xfrm rot="-241568">
            <a:off x="899724" y="409110"/>
            <a:ext cx="5348325" cy="3684104"/>
          </a:xfrm>
          <a:prstGeom prst="rect">
            <a:avLst/>
          </a:prstGeom>
          <a:noFill/>
          <a:ln>
            <a:noFill/>
          </a:ln>
          <a:effectLst>
            <a:outerShdw blurRad="57150" rotWithShape="0" algn="bl" dir="5400000" dist="19050">
              <a:srgbClr val="000000">
                <a:alpha val="50000"/>
              </a:srgbClr>
            </a:outerShdw>
          </a:effectLst>
        </p:spPr>
      </p:pic>
      <p:sp>
        <p:nvSpPr>
          <p:cNvPr id="915" name="Google Shape;915;p104"/>
          <p:cNvSpPr/>
          <p:nvPr/>
        </p:nvSpPr>
        <p:spPr>
          <a:xfrm>
            <a:off x="5407925" y="411850"/>
            <a:ext cx="3961800" cy="257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fr-CA" sz="900">
                <a:solidFill>
                  <a:schemeClr val="lt1"/>
                </a:solidFill>
                <a:latin typeface="Roboto Mono"/>
                <a:ea typeface="Roboto Mono"/>
                <a:cs typeface="Roboto Mono"/>
                <a:sym typeface="Roboto Mono"/>
              </a:rPr>
              <a:t>Les As de l’info</a:t>
            </a:r>
            <a:endParaRPr sz="1200">
              <a:solidFill>
                <a:schemeClr val="lt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919" name="Shape 919"/>
        <p:cNvGrpSpPr/>
        <p:nvPr/>
      </p:nvGrpSpPr>
      <p:grpSpPr>
        <a:xfrm>
          <a:off x="0" y="0"/>
          <a:ext cx="0" cy="0"/>
          <a:chOff x="0" y="0"/>
          <a:chExt cx="0" cy="0"/>
        </a:xfrm>
      </p:grpSpPr>
      <p:sp>
        <p:nvSpPr>
          <p:cNvPr id="920" name="Google Shape;920;p105"/>
          <p:cNvSpPr/>
          <p:nvPr/>
        </p:nvSpPr>
        <p:spPr>
          <a:xfrm rot="10800000">
            <a:off x="-20526" y="3874492"/>
            <a:ext cx="9185076" cy="1259658"/>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105"/>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3600">
              <a:solidFill>
                <a:srgbClr val="F5F5F5"/>
              </a:solidFill>
              <a:latin typeface="Roboto Thin"/>
              <a:ea typeface="Roboto Thin"/>
              <a:cs typeface="Roboto Thin"/>
              <a:sym typeface="Roboto Thin"/>
            </a:endParaRPr>
          </a:p>
        </p:txBody>
      </p:sp>
      <p:pic>
        <p:nvPicPr>
          <p:cNvPr id="922" name="Google Shape;922;p105"/>
          <p:cNvPicPr preferRelativeResize="0"/>
          <p:nvPr/>
        </p:nvPicPr>
        <p:blipFill>
          <a:blip r:embed="rId3">
            <a:alphaModFix/>
          </a:blip>
          <a:stretch>
            <a:fillRect/>
          </a:stretch>
        </p:blipFill>
        <p:spPr>
          <a:xfrm rot="10">
            <a:off x="4284672" y="1043674"/>
            <a:ext cx="2097350" cy="2267972"/>
          </a:xfrm>
          <a:prstGeom prst="rect">
            <a:avLst/>
          </a:prstGeom>
          <a:noFill/>
          <a:ln>
            <a:noFill/>
          </a:ln>
          <a:effectLst>
            <a:outerShdw blurRad="57150" rotWithShape="0" algn="bl" dir="5400000" dist="19050">
              <a:srgbClr val="000000">
                <a:alpha val="50000"/>
              </a:srgbClr>
            </a:outerShdw>
          </a:effectLst>
        </p:spPr>
      </p:pic>
      <p:sp>
        <p:nvSpPr>
          <p:cNvPr id="923" name="Google Shape;923;p105"/>
          <p:cNvSpPr/>
          <p:nvPr/>
        </p:nvSpPr>
        <p:spPr>
          <a:xfrm>
            <a:off x="103225" y="77063"/>
            <a:ext cx="5789605" cy="567372"/>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 Mono;100"/>
              </a:rPr>
              <a:t>CHOIX DES MOTS</a:t>
            </a:r>
          </a:p>
        </p:txBody>
      </p:sp>
      <p:pic>
        <p:nvPicPr>
          <p:cNvPr id="924" name="Google Shape;924;p105"/>
          <p:cNvPicPr preferRelativeResize="0"/>
          <p:nvPr/>
        </p:nvPicPr>
        <p:blipFill>
          <a:blip r:embed="rId4">
            <a:alphaModFix/>
          </a:blip>
          <a:stretch>
            <a:fillRect/>
          </a:stretch>
        </p:blipFill>
        <p:spPr>
          <a:xfrm>
            <a:off x="6180378" y="2163774"/>
            <a:ext cx="2753470" cy="1997001"/>
          </a:xfrm>
          <a:prstGeom prst="rect">
            <a:avLst/>
          </a:prstGeom>
          <a:noFill/>
          <a:ln>
            <a:noFill/>
          </a:ln>
          <a:effectLst>
            <a:outerShdw blurRad="57150" rotWithShape="0" algn="bl" dir="5400000" dist="19050">
              <a:srgbClr val="000000">
                <a:alpha val="50000"/>
              </a:srgbClr>
            </a:outerShdw>
          </a:effectLst>
        </p:spPr>
      </p:pic>
      <p:pic>
        <p:nvPicPr>
          <p:cNvPr id="925" name="Google Shape;925;p105"/>
          <p:cNvPicPr preferRelativeResize="0"/>
          <p:nvPr/>
        </p:nvPicPr>
        <p:blipFill>
          <a:blip r:embed="rId5">
            <a:alphaModFix/>
          </a:blip>
          <a:stretch>
            <a:fillRect/>
          </a:stretch>
        </p:blipFill>
        <p:spPr>
          <a:xfrm rot="6">
            <a:off x="103224" y="847308"/>
            <a:ext cx="2408026" cy="2708321"/>
          </a:xfrm>
          <a:prstGeom prst="rect">
            <a:avLst/>
          </a:prstGeom>
          <a:noFill/>
          <a:ln>
            <a:noFill/>
          </a:ln>
          <a:effectLst>
            <a:outerShdw blurRad="57150" rotWithShape="0" algn="bl" dir="5400000" dist="19050">
              <a:srgbClr val="000000">
                <a:alpha val="50000"/>
              </a:srgbClr>
            </a:outerShdw>
          </a:effectLst>
        </p:spPr>
      </p:pic>
      <p:pic>
        <p:nvPicPr>
          <p:cNvPr id="926" name="Google Shape;926;p105"/>
          <p:cNvPicPr preferRelativeResize="0"/>
          <p:nvPr/>
        </p:nvPicPr>
        <p:blipFill>
          <a:blip r:embed="rId6">
            <a:alphaModFix/>
          </a:blip>
          <a:stretch>
            <a:fillRect/>
          </a:stretch>
        </p:blipFill>
        <p:spPr>
          <a:xfrm rot="10">
            <a:off x="2168252" y="2135279"/>
            <a:ext cx="2241776" cy="2147094"/>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930" name="Shape 930"/>
        <p:cNvGrpSpPr/>
        <p:nvPr/>
      </p:nvGrpSpPr>
      <p:grpSpPr>
        <a:xfrm>
          <a:off x="0" y="0"/>
          <a:ext cx="0" cy="0"/>
          <a:chOff x="0" y="0"/>
          <a:chExt cx="0" cy="0"/>
        </a:xfrm>
      </p:grpSpPr>
      <p:sp>
        <p:nvSpPr>
          <p:cNvPr id="931" name="Google Shape;931;p106"/>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106"/>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3600">
              <a:solidFill>
                <a:srgbClr val="F5F5F5"/>
              </a:solidFill>
              <a:latin typeface="Roboto Thin"/>
              <a:ea typeface="Roboto Thin"/>
              <a:cs typeface="Roboto Thin"/>
              <a:sym typeface="Roboto Thin"/>
            </a:endParaRPr>
          </a:p>
        </p:txBody>
      </p:sp>
      <p:grpSp>
        <p:nvGrpSpPr>
          <p:cNvPr id="933" name="Google Shape;933;p106"/>
          <p:cNvGrpSpPr/>
          <p:nvPr/>
        </p:nvGrpSpPr>
        <p:grpSpPr>
          <a:xfrm rot="-452009">
            <a:off x="7852483" y="3715544"/>
            <a:ext cx="1239617" cy="1202969"/>
            <a:chOff x="5901875" y="1681476"/>
            <a:chExt cx="2328376" cy="2469700"/>
          </a:xfrm>
        </p:grpSpPr>
        <p:pic>
          <p:nvPicPr>
            <p:cNvPr id="934" name="Google Shape;934;p106"/>
            <p:cNvPicPr preferRelativeResize="0"/>
            <p:nvPr/>
          </p:nvPicPr>
          <p:blipFill>
            <a:blip r:embed="rId3">
              <a:alphaModFix/>
            </a:blip>
            <a:stretch>
              <a:fillRect/>
            </a:stretch>
          </p:blipFill>
          <p:spPr>
            <a:xfrm>
              <a:off x="5901875" y="1681476"/>
              <a:ext cx="2328376" cy="2469700"/>
            </a:xfrm>
            <a:prstGeom prst="rect">
              <a:avLst/>
            </a:prstGeom>
            <a:noFill/>
            <a:ln>
              <a:noFill/>
            </a:ln>
          </p:spPr>
        </p:pic>
        <p:pic>
          <p:nvPicPr>
            <p:cNvPr id="935" name="Google Shape;935;p106"/>
            <p:cNvPicPr preferRelativeResize="0"/>
            <p:nvPr/>
          </p:nvPicPr>
          <p:blipFill rotWithShape="1">
            <a:blip r:embed="rId4">
              <a:alphaModFix amt="90000"/>
            </a:blip>
            <a:srcRect b="24168" l="17446" r="23290" t="28433"/>
            <a:stretch/>
          </p:blipFill>
          <p:spPr>
            <a:xfrm>
              <a:off x="6328550" y="1994075"/>
              <a:ext cx="1752600" cy="1753200"/>
            </a:xfrm>
            <a:prstGeom prst="ellipse">
              <a:avLst/>
            </a:prstGeom>
            <a:noFill/>
            <a:ln>
              <a:noFill/>
            </a:ln>
          </p:spPr>
        </p:pic>
      </p:grpSp>
      <p:sp>
        <p:nvSpPr>
          <p:cNvPr id="936" name="Google Shape;936;p106"/>
          <p:cNvSpPr/>
          <p:nvPr/>
        </p:nvSpPr>
        <p:spPr>
          <a:xfrm>
            <a:off x="119500" y="77150"/>
            <a:ext cx="7160202" cy="567372"/>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 Mono;100"/>
              </a:rPr>
              <a:t>CHOIX DES CHIFFRES</a:t>
            </a:r>
          </a:p>
        </p:txBody>
      </p:sp>
      <p:sp>
        <p:nvSpPr>
          <p:cNvPr id="937" name="Google Shape;937;p106"/>
          <p:cNvSpPr txBox="1"/>
          <p:nvPr/>
        </p:nvSpPr>
        <p:spPr>
          <a:xfrm>
            <a:off x="766650" y="1072600"/>
            <a:ext cx="3393000" cy="54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aseline="30000" lang="fr-CA" sz="3600">
                <a:latin typeface="Roboto Light"/>
                <a:ea typeface="Roboto Light"/>
                <a:cs typeface="Roboto Light"/>
                <a:sym typeface="Roboto Light"/>
              </a:rPr>
              <a:t>Une étude réalisée sur : </a:t>
            </a:r>
            <a:endParaRPr baseline="30000" sz="3600">
              <a:latin typeface="Roboto Light"/>
              <a:ea typeface="Roboto Light"/>
              <a:cs typeface="Roboto Light"/>
              <a:sym typeface="Roboto Light"/>
            </a:endParaRPr>
          </a:p>
        </p:txBody>
      </p:sp>
      <p:pic>
        <p:nvPicPr>
          <p:cNvPr id="938" name="Google Shape;938;p106"/>
          <p:cNvPicPr preferRelativeResize="0"/>
          <p:nvPr/>
        </p:nvPicPr>
        <p:blipFill rotWithShape="1">
          <a:blip r:embed="rId5">
            <a:alphaModFix/>
          </a:blip>
          <a:srcRect b="7095" l="8835" r="8819" t="12724"/>
          <a:stretch/>
        </p:blipFill>
        <p:spPr>
          <a:xfrm>
            <a:off x="4408082" y="1544770"/>
            <a:ext cx="3179018" cy="2918791"/>
          </a:xfrm>
          <a:prstGeom prst="rect">
            <a:avLst/>
          </a:prstGeom>
          <a:noFill/>
          <a:ln>
            <a:noFill/>
          </a:ln>
        </p:spPr>
      </p:pic>
      <p:pic>
        <p:nvPicPr>
          <p:cNvPr id="939" name="Google Shape;939;p106"/>
          <p:cNvPicPr preferRelativeResize="0"/>
          <p:nvPr/>
        </p:nvPicPr>
        <p:blipFill rotWithShape="1">
          <a:blip r:embed="rId5">
            <a:alphaModFix/>
          </a:blip>
          <a:srcRect b="7095" l="8835" r="8819" t="12724"/>
          <a:stretch/>
        </p:blipFill>
        <p:spPr>
          <a:xfrm>
            <a:off x="1196075" y="1630491"/>
            <a:ext cx="3179018" cy="2918791"/>
          </a:xfrm>
          <a:prstGeom prst="rect">
            <a:avLst/>
          </a:prstGeom>
          <a:noFill/>
          <a:ln>
            <a:noFill/>
          </a:ln>
        </p:spPr>
      </p:pic>
      <p:sp>
        <p:nvSpPr>
          <p:cNvPr id="940" name="Google Shape;940;p106"/>
          <p:cNvSpPr txBox="1"/>
          <p:nvPr/>
        </p:nvSpPr>
        <p:spPr>
          <a:xfrm>
            <a:off x="1649025" y="2284350"/>
            <a:ext cx="2195100" cy="1477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fr-CA" sz="5000">
                <a:solidFill>
                  <a:srgbClr val="F5F5F5"/>
                </a:solidFill>
                <a:latin typeface="Roboto"/>
                <a:ea typeface="Roboto"/>
                <a:cs typeface="Roboto"/>
                <a:sym typeface="Roboto"/>
              </a:rPr>
              <a:t>3800</a:t>
            </a:r>
            <a:endParaRPr b="1" sz="5000">
              <a:solidFill>
                <a:srgbClr val="F5F5F5"/>
              </a:solidFill>
              <a:latin typeface="Roboto"/>
              <a:ea typeface="Roboto"/>
              <a:cs typeface="Roboto"/>
              <a:sym typeface="Roboto"/>
            </a:endParaRPr>
          </a:p>
          <a:p>
            <a:pPr indent="0" lvl="0" marL="0" marR="0" rtl="0" algn="ctr">
              <a:lnSpc>
                <a:spcPct val="100000"/>
              </a:lnSpc>
              <a:spcBef>
                <a:spcPts val="0"/>
              </a:spcBef>
              <a:spcAft>
                <a:spcPts val="0"/>
              </a:spcAft>
              <a:buNone/>
            </a:pPr>
            <a:r>
              <a:rPr lang="fr-CA" sz="1700">
                <a:solidFill>
                  <a:srgbClr val="F5F5F5"/>
                </a:solidFill>
                <a:latin typeface="Roboto"/>
                <a:ea typeface="Roboto"/>
                <a:cs typeface="Roboto"/>
                <a:sym typeface="Roboto"/>
              </a:rPr>
              <a:t>adolescentes et adolescents</a:t>
            </a:r>
            <a:endParaRPr sz="1700">
              <a:solidFill>
                <a:srgbClr val="F5F5F5"/>
              </a:solidFill>
              <a:latin typeface="Roboto"/>
              <a:ea typeface="Roboto"/>
              <a:cs typeface="Roboto"/>
              <a:sym typeface="Roboto"/>
            </a:endParaRPr>
          </a:p>
        </p:txBody>
      </p:sp>
      <p:sp>
        <p:nvSpPr>
          <p:cNvPr id="941" name="Google Shape;941;p106"/>
          <p:cNvSpPr txBox="1"/>
          <p:nvPr/>
        </p:nvSpPr>
        <p:spPr>
          <a:xfrm>
            <a:off x="5017976" y="2207250"/>
            <a:ext cx="2119200" cy="1693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fr-CA" sz="5000">
                <a:solidFill>
                  <a:srgbClr val="F5F5F5"/>
                </a:solidFill>
                <a:latin typeface="Roboto"/>
                <a:ea typeface="Roboto"/>
                <a:cs typeface="Roboto"/>
                <a:sym typeface="Roboto"/>
              </a:rPr>
              <a:t>0,4%</a:t>
            </a:r>
            <a:endParaRPr b="1" sz="5000">
              <a:solidFill>
                <a:srgbClr val="F5F5F5"/>
              </a:solidFill>
              <a:latin typeface="Roboto"/>
              <a:ea typeface="Roboto"/>
              <a:cs typeface="Roboto"/>
              <a:sym typeface="Roboto"/>
            </a:endParaRPr>
          </a:p>
          <a:p>
            <a:pPr indent="0" lvl="0" marL="0" marR="0" rtl="0" algn="ctr">
              <a:lnSpc>
                <a:spcPct val="100000"/>
              </a:lnSpc>
              <a:spcBef>
                <a:spcPts val="0"/>
              </a:spcBef>
              <a:spcAft>
                <a:spcPts val="0"/>
              </a:spcAft>
              <a:buNone/>
            </a:pPr>
            <a:r>
              <a:rPr lang="fr-CA" sz="1600">
                <a:solidFill>
                  <a:srgbClr val="F5F5F5"/>
                </a:solidFill>
                <a:latin typeface="Roboto"/>
                <a:ea typeface="Roboto"/>
                <a:cs typeface="Roboto"/>
                <a:sym typeface="Roboto"/>
              </a:rPr>
              <a:t>des adolescentes et adolescents du Québec</a:t>
            </a:r>
            <a:endParaRPr sz="1600">
              <a:solidFill>
                <a:srgbClr val="F5F5F5"/>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945" name="Shape 945"/>
        <p:cNvGrpSpPr/>
        <p:nvPr/>
      </p:nvGrpSpPr>
      <p:grpSpPr>
        <a:xfrm>
          <a:off x="0" y="0"/>
          <a:ext cx="0" cy="0"/>
          <a:chOff x="0" y="0"/>
          <a:chExt cx="0" cy="0"/>
        </a:xfrm>
      </p:grpSpPr>
      <p:sp>
        <p:nvSpPr>
          <p:cNvPr id="946" name="Google Shape;946;p107"/>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107"/>
          <p:cNvSpPr txBox="1"/>
          <p:nvPr/>
        </p:nvSpPr>
        <p:spPr>
          <a:xfrm>
            <a:off x="4711950" y="2119900"/>
            <a:ext cx="39927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Y a-t-il des mots </a:t>
            </a:r>
            <a:r>
              <a:rPr b="1" lang="fr-CA" sz="2200">
                <a:solidFill>
                  <a:schemeClr val="lt1"/>
                </a:solidFill>
                <a:latin typeface="Roboto"/>
                <a:ea typeface="Roboto"/>
                <a:cs typeface="Roboto"/>
                <a:sym typeface="Roboto"/>
              </a:rPr>
              <a:t>connotés </a:t>
            </a:r>
            <a:r>
              <a:rPr lang="fr-CA" sz="2200">
                <a:solidFill>
                  <a:schemeClr val="lt1"/>
                </a:solidFill>
                <a:latin typeface="Roboto Light"/>
                <a:ea typeface="Roboto Light"/>
                <a:cs typeface="Roboto Light"/>
                <a:sym typeface="Roboto Light"/>
              </a:rPr>
              <a:t>?</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L’émetteur peut-il avoir une </a:t>
            </a:r>
            <a:r>
              <a:rPr b="1" lang="fr-CA" sz="2200">
                <a:solidFill>
                  <a:schemeClr val="lt1"/>
                </a:solidFill>
                <a:latin typeface="Roboto"/>
                <a:ea typeface="Roboto"/>
                <a:cs typeface="Roboto"/>
                <a:sym typeface="Roboto"/>
              </a:rPr>
              <a:t>intention </a:t>
            </a:r>
            <a:r>
              <a:rPr lang="fr-CA" sz="2200">
                <a:solidFill>
                  <a:schemeClr val="lt1"/>
                </a:solidFill>
                <a:latin typeface="Roboto Light"/>
                <a:ea typeface="Roboto Light"/>
                <a:cs typeface="Roboto Light"/>
                <a:sym typeface="Roboto Light"/>
              </a:rPr>
              <a:t>?</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Peut-on aller au-delà du titre et </a:t>
            </a:r>
            <a:r>
              <a:rPr b="1" lang="fr-CA" sz="2200">
                <a:solidFill>
                  <a:schemeClr val="lt1"/>
                </a:solidFill>
                <a:latin typeface="Roboto"/>
                <a:ea typeface="Roboto"/>
                <a:cs typeface="Roboto"/>
                <a:sym typeface="Roboto"/>
              </a:rPr>
              <a:t>contextualiser</a:t>
            </a:r>
            <a:r>
              <a:rPr lang="fr-CA" sz="2200">
                <a:solidFill>
                  <a:schemeClr val="lt1"/>
                </a:solidFill>
                <a:latin typeface="Roboto Light"/>
                <a:ea typeface="Roboto Light"/>
                <a:cs typeface="Roboto Light"/>
                <a:sym typeface="Roboto Light"/>
              </a:rPr>
              <a:t> les données?</a:t>
            </a:r>
            <a:endParaRPr sz="2200">
              <a:solidFill>
                <a:schemeClr val="lt1"/>
              </a:solidFill>
              <a:latin typeface="Roboto Light"/>
              <a:ea typeface="Roboto Light"/>
              <a:cs typeface="Roboto Light"/>
              <a:sym typeface="Roboto Light"/>
            </a:endParaRPr>
          </a:p>
        </p:txBody>
      </p:sp>
      <p:pic>
        <p:nvPicPr>
          <p:cNvPr id="948" name="Google Shape;948;p107"/>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949" name="Google Shape;949;p107"/>
          <p:cNvSpPr/>
          <p:nvPr/>
        </p:nvSpPr>
        <p:spPr>
          <a:xfrm>
            <a:off x="1060308" y="143525"/>
            <a:ext cx="7116683" cy="1209988"/>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Interprétation</a:t>
            </a:r>
          </a:p>
        </p:txBody>
      </p:sp>
      <p:sp>
        <p:nvSpPr>
          <p:cNvPr id="950" name="Google Shape;950;p107"/>
          <p:cNvSpPr/>
          <p:nvPr/>
        </p:nvSpPr>
        <p:spPr>
          <a:xfrm>
            <a:off x="1049422" y="179292"/>
            <a:ext cx="1869002" cy="915427"/>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Inte</a:t>
            </a:r>
          </a:p>
        </p:txBody>
      </p:sp>
      <p:sp>
        <p:nvSpPr>
          <p:cNvPr id="951" name="Google Shape;951;p107"/>
          <p:cNvSpPr/>
          <p:nvPr/>
        </p:nvSpPr>
        <p:spPr>
          <a:xfrm>
            <a:off x="5340521" y="1094725"/>
            <a:ext cx="3364235" cy="595598"/>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900"/>
              </a:rPr>
              <a:t>du message</a:t>
            </a:r>
          </a:p>
        </p:txBody>
      </p:sp>
      <p:sp>
        <p:nvSpPr>
          <p:cNvPr id="952" name="Google Shape;952;p107"/>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956" name="Shape 956"/>
        <p:cNvGrpSpPr/>
        <p:nvPr/>
      </p:nvGrpSpPr>
      <p:grpSpPr>
        <a:xfrm>
          <a:off x="0" y="0"/>
          <a:ext cx="0" cy="0"/>
          <a:chOff x="0" y="0"/>
          <a:chExt cx="0" cy="0"/>
        </a:xfrm>
      </p:grpSpPr>
      <p:pic>
        <p:nvPicPr>
          <p:cNvPr id="957" name="Google Shape;957;p108"/>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958" name="Google Shape;958;p108"/>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108"/>
          <p:cNvSpPr/>
          <p:nvPr/>
        </p:nvSpPr>
        <p:spPr>
          <a:xfrm>
            <a:off x="7071725" y="1455244"/>
            <a:ext cx="2019672" cy="3535849"/>
          </a:xfrm>
          <a:prstGeom prst="rect">
            <a:avLst/>
          </a:prstGeom>
        </p:spPr>
        <p:txBody>
          <a:bodyPr>
            <a:prstTxWarp prst="textPlain"/>
          </a:bodyPr>
          <a:lstStyle/>
          <a:p>
            <a:pPr lvl="0" algn="ctr"/>
            <a:r>
              <a:rPr b="0" i="0">
                <a:ln>
                  <a:noFill/>
                </a:ln>
                <a:solidFill>
                  <a:srgbClr val="E06539"/>
                </a:solidFill>
                <a:latin typeface="Roboto Mono;100"/>
              </a:rPr>
              <a:t>4</a:t>
            </a:r>
          </a:p>
        </p:txBody>
      </p:sp>
      <p:sp>
        <p:nvSpPr>
          <p:cNvPr id="960" name="Google Shape;960;p108"/>
          <p:cNvSpPr/>
          <p:nvPr/>
        </p:nvSpPr>
        <p:spPr>
          <a:xfrm>
            <a:off x="90475" y="80525"/>
            <a:ext cx="8895201" cy="1212675"/>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Les diagrammes</a:t>
            </a:r>
          </a:p>
        </p:txBody>
      </p:sp>
      <p:sp>
        <p:nvSpPr>
          <p:cNvPr id="961" name="Google Shape;961;p108"/>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965" name="Shape 965"/>
        <p:cNvGrpSpPr/>
        <p:nvPr/>
      </p:nvGrpSpPr>
      <p:grpSpPr>
        <a:xfrm>
          <a:off x="0" y="0"/>
          <a:ext cx="0" cy="0"/>
          <a:chOff x="0" y="0"/>
          <a:chExt cx="0" cy="0"/>
        </a:xfrm>
      </p:grpSpPr>
      <p:sp>
        <p:nvSpPr>
          <p:cNvPr id="966" name="Google Shape;966;p109"/>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109"/>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968" name="Google Shape;968;p109"/>
          <p:cNvSpPr/>
          <p:nvPr/>
        </p:nvSpPr>
        <p:spPr>
          <a:xfrm>
            <a:off x="83449" y="105425"/>
            <a:ext cx="3933288" cy="655188"/>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Graphique 3D</a:t>
            </a:r>
          </a:p>
        </p:txBody>
      </p:sp>
      <p:pic>
        <p:nvPicPr>
          <p:cNvPr id="969" name="Google Shape;969;p109"/>
          <p:cNvPicPr preferRelativeResize="0"/>
          <p:nvPr/>
        </p:nvPicPr>
        <p:blipFill>
          <a:blip r:embed="rId4">
            <a:alphaModFix/>
          </a:blip>
          <a:stretch>
            <a:fillRect/>
          </a:stretch>
        </p:blipFill>
        <p:spPr>
          <a:xfrm rot="-131721">
            <a:off x="1232725" y="984000"/>
            <a:ext cx="6678550" cy="3339275"/>
          </a:xfrm>
          <a:prstGeom prst="rect">
            <a:avLst/>
          </a:prstGeom>
          <a:noFill/>
          <a:ln>
            <a:noFill/>
          </a:ln>
          <a:effectLst>
            <a:outerShdw blurRad="57150" rotWithShape="0" algn="bl" dir="5400000" dist="19050">
              <a:srgbClr val="000000">
                <a:alpha val="50000"/>
              </a:srgbClr>
            </a:outerShdw>
          </a:effectLst>
        </p:spPr>
      </p:pic>
      <p:sp>
        <p:nvSpPr>
          <p:cNvPr id="970" name="Google Shape;970;p109"/>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974" name="Shape 974"/>
        <p:cNvGrpSpPr/>
        <p:nvPr/>
      </p:nvGrpSpPr>
      <p:grpSpPr>
        <a:xfrm>
          <a:off x="0" y="0"/>
          <a:ext cx="0" cy="0"/>
          <a:chOff x="0" y="0"/>
          <a:chExt cx="0" cy="0"/>
        </a:xfrm>
      </p:grpSpPr>
      <p:sp>
        <p:nvSpPr>
          <p:cNvPr id="975" name="Google Shape;975;p110"/>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110"/>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977" name="Google Shape;977;p110"/>
          <p:cNvSpPr/>
          <p:nvPr/>
        </p:nvSpPr>
        <p:spPr>
          <a:xfrm>
            <a:off x="114299" y="172400"/>
            <a:ext cx="8604282" cy="655188"/>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Tronquer l'axe des ordonnées</a:t>
            </a:r>
          </a:p>
        </p:txBody>
      </p:sp>
      <p:pic>
        <p:nvPicPr>
          <p:cNvPr id="978" name="Google Shape;978;p110"/>
          <p:cNvPicPr preferRelativeResize="0"/>
          <p:nvPr/>
        </p:nvPicPr>
        <p:blipFill>
          <a:blip r:embed="rId4">
            <a:alphaModFix/>
          </a:blip>
          <a:stretch>
            <a:fillRect/>
          </a:stretch>
        </p:blipFill>
        <p:spPr>
          <a:xfrm rot="124359">
            <a:off x="545438" y="1232887"/>
            <a:ext cx="7900727" cy="2982525"/>
          </a:xfrm>
          <a:prstGeom prst="rect">
            <a:avLst/>
          </a:prstGeom>
          <a:noFill/>
          <a:ln>
            <a:noFill/>
          </a:ln>
          <a:effectLst>
            <a:outerShdw blurRad="57150" rotWithShape="0" algn="bl" dir="5400000" dist="19050">
              <a:srgbClr val="000000">
                <a:alpha val="50000"/>
              </a:srgbClr>
            </a:outerShdw>
          </a:effectLst>
        </p:spPr>
      </p:pic>
      <p:sp>
        <p:nvSpPr>
          <p:cNvPr id="979" name="Google Shape;979;p110"/>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983" name="Shape 983"/>
        <p:cNvGrpSpPr/>
        <p:nvPr/>
      </p:nvGrpSpPr>
      <p:grpSpPr>
        <a:xfrm>
          <a:off x="0" y="0"/>
          <a:ext cx="0" cy="0"/>
          <a:chOff x="0" y="0"/>
          <a:chExt cx="0" cy="0"/>
        </a:xfrm>
      </p:grpSpPr>
      <p:sp>
        <p:nvSpPr>
          <p:cNvPr id="984" name="Google Shape;984;p111"/>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111"/>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986" name="Google Shape;986;p111"/>
          <p:cNvSpPr/>
          <p:nvPr/>
        </p:nvSpPr>
        <p:spPr>
          <a:xfrm>
            <a:off x="-69025" y="4683725"/>
            <a:ext cx="5071500" cy="3906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600">
                <a:solidFill>
                  <a:schemeClr val="dk1"/>
                </a:solidFill>
                <a:uFill>
                  <a:noFill/>
                </a:uFill>
                <a:latin typeface="Roboto Mono Light"/>
                <a:ea typeface="Roboto Mono Light"/>
                <a:cs typeface="Roboto Mono Light"/>
                <a:sym typeface="Roboto Mono Light"/>
                <a:hlinkClick r:id="rId4">
                  <a:extLst>
                    <a:ext uri="{A12FA001-AC4F-418D-AE19-62706E023703}">
                      <ahyp:hlinkClr val="tx"/>
                    </a:ext>
                  </a:extLst>
                </a:hlinkClick>
              </a:rPr>
              <a:t>CDC Report reveals at least 1.1 Million Americans have ‘Died Suddenly’ since the COVID Vaccine roll-out, another Government Report shows the COVID Vaccines are to blame (The Exposé, 4 décembre 2022)</a:t>
            </a:r>
            <a:endParaRPr sz="100">
              <a:solidFill>
                <a:schemeClr val="dk1"/>
              </a:solidFill>
              <a:latin typeface="Roboto Mono Light"/>
              <a:ea typeface="Roboto Mono Light"/>
              <a:cs typeface="Roboto Mono Light"/>
              <a:sym typeface="Roboto Mono Light"/>
            </a:endParaRPr>
          </a:p>
        </p:txBody>
      </p:sp>
      <p:pic>
        <p:nvPicPr>
          <p:cNvPr id="987" name="Google Shape;987;p111"/>
          <p:cNvPicPr preferRelativeResize="0"/>
          <p:nvPr/>
        </p:nvPicPr>
        <p:blipFill>
          <a:blip r:embed="rId5">
            <a:alphaModFix/>
          </a:blip>
          <a:stretch>
            <a:fillRect/>
          </a:stretch>
        </p:blipFill>
        <p:spPr>
          <a:xfrm rot="203350">
            <a:off x="1511849" y="905452"/>
            <a:ext cx="6023928" cy="3637223"/>
          </a:xfrm>
          <a:prstGeom prst="rect">
            <a:avLst/>
          </a:prstGeom>
          <a:noFill/>
          <a:ln>
            <a:noFill/>
          </a:ln>
          <a:effectLst>
            <a:outerShdw blurRad="57150" rotWithShape="0" algn="bl" dir="5400000" dist="19050">
              <a:srgbClr val="000000">
                <a:alpha val="50000"/>
              </a:srgbClr>
            </a:outerShdw>
          </a:effectLst>
        </p:spPr>
      </p:pic>
      <p:sp>
        <p:nvSpPr>
          <p:cNvPr id="988" name="Google Shape;988;p111"/>
          <p:cNvSpPr/>
          <p:nvPr/>
        </p:nvSpPr>
        <p:spPr>
          <a:xfrm>
            <a:off x="123825" y="110350"/>
            <a:ext cx="8873364" cy="461700"/>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Graduation de l'axe des ordonnées</a:t>
            </a:r>
          </a:p>
        </p:txBody>
      </p:sp>
      <p:sp>
        <p:nvSpPr>
          <p:cNvPr id="989" name="Google Shape;989;p111"/>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993" name="Shape 993"/>
        <p:cNvGrpSpPr/>
        <p:nvPr/>
      </p:nvGrpSpPr>
      <p:grpSpPr>
        <a:xfrm>
          <a:off x="0" y="0"/>
          <a:ext cx="0" cy="0"/>
          <a:chOff x="0" y="0"/>
          <a:chExt cx="0" cy="0"/>
        </a:xfrm>
      </p:grpSpPr>
      <p:sp>
        <p:nvSpPr>
          <p:cNvPr id="994" name="Google Shape;994;p112"/>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112"/>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996" name="Google Shape;996;p112"/>
          <p:cNvSpPr/>
          <p:nvPr/>
        </p:nvSpPr>
        <p:spPr>
          <a:xfrm>
            <a:off x="114299" y="138925"/>
            <a:ext cx="8807099" cy="529375"/>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Effacer les échelles et les axes</a:t>
            </a:r>
          </a:p>
        </p:txBody>
      </p:sp>
      <p:pic>
        <p:nvPicPr>
          <p:cNvPr id="997" name="Google Shape;997;p112"/>
          <p:cNvPicPr preferRelativeResize="0"/>
          <p:nvPr/>
        </p:nvPicPr>
        <p:blipFill>
          <a:blip r:embed="rId4">
            <a:alphaModFix/>
          </a:blip>
          <a:stretch>
            <a:fillRect/>
          </a:stretch>
        </p:blipFill>
        <p:spPr>
          <a:xfrm rot="177058">
            <a:off x="1084325" y="1155975"/>
            <a:ext cx="6994975" cy="3374550"/>
          </a:xfrm>
          <a:prstGeom prst="rect">
            <a:avLst/>
          </a:prstGeom>
          <a:noFill/>
          <a:ln>
            <a:noFill/>
          </a:ln>
          <a:effectLst>
            <a:outerShdw blurRad="57150" rotWithShape="0" algn="bl" dir="5400000" dist="19050">
              <a:srgbClr val="000000">
                <a:alpha val="50000"/>
              </a:srgbClr>
            </a:outerShdw>
          </a:effectLst>
        </p:spPr>
      </p:pic>
      <p:sp>
        <p:nvSpPr>
          <p:cNvPr id="998" name="Google Shape;998;p112"/>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002" name="Shape 1002"/>
        <p:cNvGrpSpPr/>
        <p:nvPr/>
      </p:nvGrpSpPr>
      <p:grpSpPr>
        <a:xfrm>
          <a:off x="0" y="0"/>
          <a:ext cx="0" cy="0"/>
          <a:chOff x="0" y="0"/>
          <a:chExt cx="0" cy="0"/>
        </a:xfrm>
      </p:grpSpPr>
      <p:sp>
        <p:nvSpPr>
          <p:cNvPr id="1003" name="Google Shape;1003;p113"/>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113"/>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1005" name="Google Shape;1005;p113"/>
          <p:cNvSpPr/>
          <p:nvPr/>
        </p:nvSpPr>
        <p:spPr>
          <a:xfrm>
            <a:off x="123824" y="110350"/>
            <a:ext cx="5567517" cy="522500"/>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L'erreur involontaire</a:t>
            </a:r>
          </a:p>
        </p:txBody>
      </p:sp>
      <p:pic>
        <p:nvPicPr>
          <p:cNvPr id="1006" name="Google Shape;1006;p113"/>
          <p:cNvPicPr preferRelativeResize="0"/>
          <p:nvPr/>
        </p:nvPicPr>
        <p:blipFill>
          <a:blip r:embed="rId4">
            <a:alphaModFix/>
          </a:blip>
          <a:stretch>
            <a:fillRect/>
          </a:stretch>
        </p:blipFill>
        <p:spPr>
          <a:xfrm rot="132924">
            <a:off x="1253112" y="989176"/>
            <a:ext cx="6523501" cy="3647175"/>
          </a:xfrm>
          <a:prstGeom prst="rect">
            <a:avLst/>
          </a:prstGeom>
          <a:noFill/>
          <a:ln>
            <a:noFill/>
          </a:ln>
          <a:effectLst>
            <a:outerShdw blurRad="57150" rotWithShape="0" algn="bl" dir="5400000" dist="19050">
              <a:srgbClr val="000000">
                <a:alpha val="50000"/>
              </a:srgbClr>
            </a:outerShdw>
          </a:effectLst>
        </p:spPr>
      </p:pic>
      <p:sp>
        <p:nvSpPr>
          <p:cNvPr id="1007" name="Google Shape;1007;p113"/>
          <p:cNvSpPr/>
          <p:nvPr/>
        </p:nvSpPr>
        <p:spPr>
          <a:xfrm>
            <a:off x="4582700" y="2492575"/>
            <a:ext cx="1744500" cy="1744500"/>
          </a:xfrm>
          <a:prstGeom prst="ellipse">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113"/>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012" name="Shape 1012"/>
        <p:cNvGrpSpPr/>
        <p:nvPr/>
      </p:nvGrpSpPr>
      <p:grpSpPr>
        <a:xfrm>
          <a:off x="0" y="0"/>
          <a:ext cx="0" cy="0"/>
          <a:chOff x="0" y="0"/>
          <a:chExt cx="0" cy="0"/>
        </a:xfrm>
      </p:grpSpPr>
      <p:sp>
        <p:nvSpPr>
          <p:cNvPr id="1013" name="Google Shape;1013;p114"/>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114"/>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1015" name="Google Shape;1015;p114"/>
          <p:cNvSpPr/>
          <p:nvPr/>
        </p:nvSpPr>
        <p:spPr>
          <a:xfrm>
            <a:off x="114300" y="172400"/>
            <a:ext cx="7028715" cy="585192"/>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Involontaire ou trompeur ?</a:t>
            </a:r>
          </a:p>
        </p:txBody>
      </p:sp>
      <p:pic>
        <p:nvPicPr>
          <p:cNvPr id="1016" name="Google Shape;1016;p114"/>
          <p:cNvPicPr preferRelativeResize="0"/>
          <p:nvPr/>
        </p:nvPicPr>
        <p:blipFill>
          <a:blip r:embed="rId4">
            <a:alphaModFix/>
          </a:blip>
          <a:stretch>
            <a:fillRect/>
          </a:stretch>
        </p:blipFill>
        <p:spPr>
          <a:xfrm>
            <a:off x="2567999" y="903325"/>
            <a:ext cx="4008024" cy="4000525"/>
          </a:xfrm>
          <a:prstGeom prst="rect">
            <a:avLst/>
          </a:prstGeom>
          <a:noFill/>
          <a:ln>
            <a:noFill/>
          </a:ln>
          <a:effectLst>
            <a:outerShdw blurRad="57150" rotWithShape="0" algn="bl" dir="5400000" dist="19050">
              <a:srgbClr val="000000">
                <a:alpha val="50000"/>
              </a:srgbClr>
            </a:outerShdw>
          </a:effectLst>
        </p:spPr>
      </p:pic>
      <p:sp>
        <p:nvSpPr>
          <p:cNvPr id="1017" name="Google Shape;1017;p114"/>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021" name="Shape 1021"/>
        <p:cNvGrpSpPr/>
        <p:nvPr/>
      </p:nvGrpSpPr>
      <p:grpSpPr>
        <a:xfrm>
          <a:off x="0" y="0"/>
          <a:ext cx="0" cy="0"/>
          <a:chOff x="0" y="0"/>
          <a:chExt cx="0" cy="0"/>
        </a:xfrm>
      </p:grpSpPr>
      <p:sp>
        <p:nvSpPr>
          <p:cNvPr id="1022" name="Google Shape;1022;p115"/>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115"/>
          <p:cNvSpPr txBox="1"/>
          <p:nvPr/>
        </p:nvSpPr>
        <p:spPr>
          <a:xfrm>
            <a:off x="4711950" y="1815088"/>
            <a:ext cx="38991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Les axes sont-ils </a:t>
            </a:r>
            <a:r>
              <a:rPr b="1" lang="fr-CA" sz="2200">
                <a:solidFill>
                  <a:schemeClr val="lt1"/>
                </a:solidFill>
                <a:latin typeface="Roboto"/>
                <a:ea typeface="Roboto"/>
                <a:cs typeface="Roboto"/>
                <a:sym typeface="Roboto"/>
              </a:rPr>
              <a:t>complets</a:t>
            </a:r>
            <a:r>
              <a:rPr lang="fr-CA" sz="2200">
                <a:solidFill>
                  <a:schemeClr val="lt1"/>
                </a:solidFill>
                <a:latin typeface="Roboto Light"/>
                <a:ea typeface="Roboto Light"/>
                <a:cs typeface="Roboto Light"/>
                <a:sym typeface="Roboto Light"/>
              </a:rPr>
              <a:t>?</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Les axes sont-ils bien </a:t>
            </a:r>
            <a:r>
              <a:rPr b="1" lang="fr-CA" sz="2200">
                <a:solidFill>
                  <a:schemeClr val="lt1"/>
                </a:solidFill>
                <a:latin typeface="Roboto"/>
                <a:ea typeface="Roboto"/>
                <a:cs typeface="Roboto"/>
                <a:sym typeface="Roboto"/>
              </a:rPr>
              <a:t>gradués</a:t>
            </a:r>
            <a:r>
              <a:rPr lang="fr-CA" sz="2200">
                <a:solidFill>
                  <a:schemeClr val="lt1"/>
                </a:solidFill>
                <a:latin typeface="Roboto Light"/>
                <a:ea typeface="Roboto Light"/>
                <a:cs typeface="Roboto Light"/>
                <a:sym typeface="Roboto Light"/>
              </a:rPr>
              <a:t>?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Les proportions sont-elles </a:t>
            </a:r>
            <a:r>
              <a:rPr b="1" lang="fr-CA" sz="2200">
                <a:solidFill>
                  <a:schemeClr val="lt1"/>
                </a:solidFill>
                <a:latin typeface="Roboto"/>
                <a:ea typeface="Roboto"/>
                <a:cs typeface="Roboto"/>
                <a:sym typeface="Roboto"/>
              </a:rPr>
              <a:t>représentatives</a:t>
            </a:r>
            <a:r>
              <a:rPr lang="fr-CA" sz="2200">
                <a:solidFill>
                  <a:schemeClr val="lt1"/>
                </a:solidFill>
                <a:latin typeface="Roboto Light"/>
                <a:ea typeface="Roboto Light"/>
                <a:cs typeface="Roboto Light"/>
                <a:sym typeface="Roboto Light"/>
              </a:rPr>
              <a:t>?</a:t>
            </a:r>
            <a:endParaRPr sz="2200">
              <a:solidFill>
                <a:schemeClr val="lt1"/>
              </a:solidFill>
              <a:latin typeface="Roboto Light"/>
              <a:ea typeface="Roboto Light"/>
              <a:cs typeface="Roboto Light"/>
              <a:sym typeface="Roboto Light"/>
            </a:endParaRPr>
          </a:p>
        </p:txBody>
      </p:sp>
      <p:pic>
        <p:nvPicPr>
          <p:cNvPr id="1024" name="Google Shape;1024;p115"/>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1025" name="Google Shape;1025;p115"/>
          <p:cNvSpPr/>
          <p:nvPr/>
        </p:nvSpPr>
        <p:spPr>
          <a:xfrm>
            <a:off x="1305861" y="373757"/>
            <a:ext cx="6875439" cy="1185865"/>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Diagrammes</a:t>
            </a:r>
          </a:p>
        </p:txBody>
      </p:sp>
      <p:sp>
        <p:nvSpPr>
          <p:cNvPr id="1026" name="Google Shape;1026;p115"/>
          <p:cNvSpPr/>
          <p:nvPr/>
        </p:nvSpPr>
        <p:spPr>
          <a:xfrm>
            <a:off x="1296307" y="375965"/>
            <a:ext cx="1546498" cy="926854"/>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Dia</a:t>
            </a:r>
          </a:p>
        </p:txBody>
      </p:sp>
      <p:sp>
        <p:nvSpPr>
          <p:cNvPr id="1027" name="Google Shape;1027;p115"/>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lt1"/>
                </a:solidFill>
                <a:latin typeface="Roboto"/>
                <a:ea typeface="Roboto"/>
                <a:cs typeface="Roboto"/>
                <a:sym typeface="Roboto"/>
              </a:rPr>
              <a:t>*</a:t>
            </a:r>
            <a:endParaRPr>
              <a:solidFill>
                <a:schemeClr val="lt1"/>
              </a:solidFill>
              <a:latin typeface="Roboto"/>
              <a:ea typeface="Roboto"/>
              <a:cs typeface="Roboto"/>
              <a:sym typeface="Roboto"/>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031" name="Shape 1031"/>
        <p:cNvGrpSpPr/>
        <p:nvPr/>
      </p:nvGrpSpPr>
      <p:grpSpPr>
        <a:xfrm>
          <a:off x="0" y="0"/>
          <a:ext cx="0" cy="0"/>
          <a:chOff x="0" y="0"/>
          <a:chExt cx="0" cy="0"/>
        </a:xfrm>
      </p:grpSpPr>
      <p:pic>
        <p:nvPicPr>
          <p:cNvPr id="1032" name="Google Shape;1032;p116"/>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1033" name="Google Shape;1033;p116"/>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116"/>
          <p:cNvSpPr/>
          <p:nvPr/>
        </p:nvSpPr>
        <p:spPr>
          <a:xfrm>
            <a:off x="7376525" y="1455244"/>
            <a:ext cx="1680334" cy="3585580"/>
          </a:xfrm>
          <a:prstGeom prst="rect">
            <a:avLst/>
          </a:prstGeom>
        </p:spPr>
        <p:txBody>
          <a:bodyPr>
            <a:prstTxWarp prst="textPlain"/>
          </a:bodyPr>
          <a:lstStyle/>
          <a:p>
            <a:pPr lvl="0" algn="ctr"/>
            <a:r>
              <a:rPr b="0" i="0">
                <a:ln>
                  <a:noFill/>
                </a:ln>
                <a:solidFill>
                  <a:srgbClr val="E06539"/>
                </a:solidFill>
                <a:latin typeface="Roboto Mono;100"/>
              </a:rPr>
              <a:t>5</a:t>
            </a:r>
          </a:p>
        </p:txBody>
      </p:sp>
      <p:sp>
        <p:nvSpPr>
          <p:cNvPr id="1035" name="Google Shape;1035;p116"/>
          <p:cNvSpPr/>
          <p:nvPr/>
        </p:nvSpPr>
        <p:spPr>
          <a:xfrm>
            <a:off x="90475" y="80525"/>
            <a:ext cx="6838094" cy="104444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L'échantillon</a:t>
            </a: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039" name="Shape 1039"/>
        <p:cNvGrpSpPr/>
        <p:nvPr/>
      </p:nvGrpSpPr>
      <p:grpSpPr>
        <a:xfrm>
          <a:off x="0" y="0"/>
          <a:ext cx="0" cy="0"/>
          <a:chOff x="0" y="0"/>
          <a:chExt cx="0" cy="0"/>
        </a:xfrm>
      </p:grpSpPr>
      <p:sp>
        <p:nvSpPr>
          <p:cNvPr id="1040" name="Google Shape;1040;p117"/>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117"/>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117"/>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1043" name="Google Shape;1043;p117"/>
          <p:cNvSpPr txBox="1"/>
          <p:nvPr/>
        </p:nvSpPr>
        <p:spPr>
          <a:xfrm>
            <a:off x="2325138" y="1602825"/>
            <a:ext cx="4493700" cy="160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Une seule hirondelle ne fait pas le printemps</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Aristote</a:t>
            </a:r>
            <a:endParaRPr sz="2100">
              <a:solidFill>
                <a:schemeClr val="lt1"/>
              </a:solidFill>
              <a:latin typeface="Roboto Mono Light"/>
              <a:ea typeface="Roboto Mono Light"/>
              <a:cs typeface="Roboto Mono Light"/>
              <a:sym typeface="Roboto Mono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047" name="Shape 1047"/>
        <p:cNvGrpSpPr/>
        <p:nvPr/>
      </p:nvGrpSpPr>
      <p:grpSpPr>
        <a:xfrm>
          <a:off x="0" y="0"/>
          <a:ext cx="0" cy="0"/>
          <a:chOff x="0" y="0"/>
          <a:chExt cx="0" cy="0"/>
        </a:xfrm>
      </p:grpSpPr>
      <p:sp>
        <p:nvSpPr>
          <p:cNvPr id="1048" name="Google Shape;1048;p118"/>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118"/>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3600">
              <a:solidFill>
                <a:srgbClr val="F5F5F5"/>
              </a:solidFill>
              <a:latin typeface="Roboto Light"/>
              <a:ea typeface="Roboto Light"/>
              <a:cs typeface="Roboto Light"/>
              <a:sym typeface="Roboto Light"/>
            </a:endParaRPr>
          </a:p>
        </p:txBody>
      </p:sp>
      <p:pic>
        <p:nvPicPr>
          <p:cNvPr id="1050" name="Google Shape;1050;p118">
            <a:hlinkClick r:id="rId3"/>
          </p:cNvPr>
          <p:cNvPicPr preferRelativeResize="0"/>
          <p:nvPr/>
        </p:nvPicPr>
        <p:blipFill>
          <a:blip r:embed="rId4">
            <a:alphaModFix/>
          </a:blip>
          <a:stretch>
            <a:fillRect/>
          </a:stretch>
        </p:blipFill>
        <p:spPr>
          <a:xfrm rot="-275489">
            <a:off x="280990" y="1290391"/>
            <a:ext cx="3925820" cy="2847222"/>
          </a:xfrm>
          <a:prstGeom prst="rect">
            <a:avLst/>
          </a:prstGeom>
          <a:noFill/>
          <a:ln>
            <a:noFill/>
          </a:ln>
          <a:effectLst>
            <a:outerShdw blurRad="57150" rotWithShape="0" algn="bl" dir="5400000" dist="19050">
              <a:srgbClr val="000000">
                <a:alpha val="50000"/>
              </a:srgbClr>
            </a:outerShdw>
          </a:effectLst>
        </p:spPr>
      </p:pic>
      <p:sp>
        <p:nvSpPr>
          <p:cNvPr id="1051" name="Google Shape;1051;p118"/>
          <p:cNvSpPr txBox="1"/>
          <p:nvPr/>
        </p:nvSpPr>
        <p:spPr>
          <a:xfrm>
            <a:off x="4800600" y="966938"/>
            <a:ext cx="3830100" cy="349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50">
                <a:solidFill>
                  <a:schemeClr val="accent2"/>
                </a:solidFill>
                <a:latin typeface="Roboto Mono"/>
                <a:ea typeface="Roboto Mono"/>
                <a:cs typeface="Roboto Mono"/>
                <a:sym typeface="Roboto Mono"/>
              </a:rPr>
              <a:t>« Ses résultats de recherche, recueillis auprès de </a:t>
            </a:r>
            <a:endParaRPr sz="2150">
              <a:solidFill>
                <a:schemeClr val="accent2"/>
              </a:solidFill>
              <a:latin typeface="Roboto Mono"/>
              <a:ea typeface="Roboto Mono"/>
              <a:cs typeface="Roboto Mono"/>
              <a:sym typeface="Roboto Mono"/>
            </a:endParaRPr>
          </a:p>
          <a:p>
            <a:pPr indent="0" lvl="0" marL="0" rtl="0" algn="l">
              <a:spcBef>
                <a:spcPts val="0"/>
              </a:spcBef>
              <a:spcAft>
                <a:spcPts val="0"/>
              </a:spcAft>
              <a:buNone/>
            </a:pPr>
            <a:r>
              <a:rPr b="1" lang="fr-CA" sz="2150">
                <a:solidFill>
                  <a:schemeClr val="accent2"/>
                </a:solidFill>
                <a:latin typeface="Roboto Mono"/>
                <a:ea typeface="Roboto Mono"/>
                <a:cs typeface="Roboto Mono"/>
                <a:sym typeface="Roboto Mono"/>
              </a:rPr>
              <a:t>3800 adolescents montréalais</a:t>
            </a:r>
            <a:r>
              <a:rPr lang="fr-CA" sz="2150">
                <a:solidFill>
                  <a:schemeClr val="accent2"/>
                </a:solidFill>
                <a:latin typeface="Roboto Mono"/>
                <a:ea typeface="Roboto Mono"/>
                <a:cs typeface="Roboto Mono"/>
                <a:sym typeface="Roboto Mono"/>
              </a:rPr>
              <a:t> pendant une période de cinq ans, montrent que l’augmentation de l’utilisation des réseaux sociaux… »</a:t>
            </a:r>
            <a:endParaRPr sz="2100">
              <a:latin typeface="Roboto Mono"/>
              <a:ea typeface="Roboto Mono"/>
              <a:cs typeface="Roboto Mono"/>
              <a:sym typeface="Roboto Mono"/>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055" name="Shape 1055"/>
        <p:cNvGrpSpPr/>
        <p:nvPr/>
      </p:nvGrpSpPr>
      <p:grpSpPr>
        <a:xfrm>
          <a:off x="0" y="0"/>
          <a:ext cx="0" cy="0"/>
          <a:chOff x="0" y="0"/>
          <a:chExt cx="0" cy="0"/>
        </a:xfrm>
      </p:grpSpPr>
      <p:sp>
        <p:nvSpPr>
          <p:cNvPr id="1056" name="Google Shape;1056;p119"/>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119"/>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Light"/>
                <a:ea typeface="Roboto Light"/>
                <a:cs typeface="Roboto Light"/>
                <a:sym typeface="Roboto Light"/>
              </a:rPr>
              <a:t>STATISTIQUE CANADA</a:t>
            </a:r>
            <a:endParaRPr sz="3600">
              <a:solidFill>
                <a:srgbClr val="F5F5F5"/>
              </a:solidFill>
              <a:latin typeface="Roboto Light"/>
              <a:ea typeface="Roboto Light"/>
              <a:cs typeface="Roboto Light"/>
              <a:sym typeface="Roboto Light"/>
            </a:endParaRPr>
          </a:p>
        </p:txBody>
      </p:sp>
      <p:pic>
        <p:nvPicPr>
          <p:cNvPr id="1058" name="Google Shape;1058;p119"/>
          <p:cNvPicPr preferRelativeResize="0"/>
          <p:nvPr/>
        </p:nvPicPr>
        <p:blipFill>
          <a:blip r:embed="rId3">
            <a:alphaModFix/>
          </a:blip>
          <a:stretch>
            <a:fillRect/>
          </a:stretch>
        </p:blipFill>
        <p:spPr>
          <a:xfrm rot="-175707">
            <a:off x="305100" y="1126474"/>
            <a:ext cx="7870602" cy="2440025"/>
          </a:xfrm>
          <a:prstGeom prst="rect">
            <a:avLst/>
          </a:prstGeom>
          <a:noFill/>
          <a:ln>
            <a:noFill/>
          </a:ln>
        </p:spPr>
      </p:pic>
      <p:sp>
        <p:nvSpPr>
          <p:cNvPr id="1059" name="Google Shape;1059;p119"/>
          <p:cNvSpPr/>
          <p:nvPr/>
        </p:nvSpPr>
        <p:spPr>
          <a:xfrm>
            <a:off x="2570824" y="3500905"/>
            <a:ext cx="4405954" cy="891454"/>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909 585</a:t>
            </a:r>
          </a:p>
        </p:txBody>
      </p:sp>
      <p:sp>
        <p:nvSpPr>
          <p:cNvPr id="1060" name="Google Shape;1060;p119"/>
          <p:cNvSpPr/>
          <p:nvPr/>
        </p:nvSpPr>
        <p:spPr>
          <a:xfrm>
            <a:off x="376785" y="4386074"/>
            <a:ext cx="6213849" cy="548774"/>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adolescents au Québec</a:t>
            </a:r>
          </a:p>
        </p:txBody>
      </p:sp>
      <p:sp>
        <p:nvSpPr>
          <p:cNvPr id="1061" name="Google Shape;1061;p119"/>
          <p:cNvSpPr/>
          <p:nvPr/>
        </p:nvSpPr>
        <p:spPr>
          <a:xfrm>
            <a:off x="7164150" y="2920082"/>
            <a:ext cx="1726525" cy="1465275"/>
          </a:xfrm>
          <a:custGeom>
            <a:rect b="b" l="l" r="r" t="t"/>
            <a:pathLst>
              <a:path extrusionOk="0" h="58611" w="69061">
                <a:moveTo>
                  <a:pt x="43897" y="25"/>
                </a:moveTo>
                <a:cubicBezTo>
                  <a:pt x="50593" y="25"/>
                  <a:pt x="59347" y="-371"/>
                  <a:pt x="63364" y="4987"/>
                </a:cubicBezTo>
                <a:cubicBezTo>
                  <a:pt x="71620" y="15998"/>
                  <a:pt x="70806" y="36479"/>
                  <a:pt x="61074" y="46211"/>
                </a:cubicBezTo>
                <a:cubicBezTo>
                  <a:pt x="46598" y="60687"/>
                  <a:pt x="18311" y="61856"/>
                  <a:pt x="0" y="52700"/>
                </a:cubicBezTo>
              </a:path>
            </a:pathLst>
          </a:custGeom>
          <a:noFill/>
          <a:ln cap="flat" cmpd="sng" w="19050">
            <a:solidFill>
              <a:schemeClr val="dk1"/>
            </a:solidFill>
            <a:prstDash val="solid"/>
            <a:round/>
            <a:headEnd len="med" w="med" type="diamond"/>
            <a:tailEnd len="med" w="med" type="triangle"/>
          </a:ln>
        </p:spPr>
      </p:sp>
      <p:sp>
        <p:nvSpPr>
          <p:cNvPr id="1062" name="Google Shape;1062;p119"/>
          <p:cNvSpPr/>
          <p:nvPr/>
        </p:nvSpPr>
        <p:spPr>
          <a:xfrm>
            <a:off x="8290200" y="3175467"/>
            <a:ext cx="591650" cy="203275"/>
          </a:xfrm>
          <a:custGeom>
            <a:rect b="b" l="l" r="r" t="t"/>
            <a:pathLst>
              <a:path extrusionOk="0" h="8131" w="23666">
                <a:moveTo>
                  <a:pt x="0" y="496"/>
                </a:moveTo>
                <a:cubicBezTo>
                  <a:pt x="8177" y="-864"/>
                  <a:pt x="19959" y="717"/>
                  <a:pt x="23666" y="8131"/>
                </a:cubicBezTo>
              </a:path>
            </a:pathLst>
          </a:custGeom>
          <a:noFill/>
          <a:ln cap="flat" cmpd="sng" w="19050">
            <a:solidFill>
              <a:schemeClr val="dk1"/>
            </a:solidFill>
            <a:prstDash val="solid"/>
            <a:round/>
            <a:headEnd len="med" w="med" type="diamond"/>
            <a:tailEnd len="med" w="med" type="none"/>
          </a:ln>
        </p:spPr>
      </p:sp>
      <p:sp>
        <p:nvSpPr>
          <p:cNvPr id="1063" name="Google Shape;1063;p119"/>
          <p:cNvSpPr/>
          <p:nvPr/>
        </p:nvSpPr>
        <p:spPr>
          <a:xfrm>
            <a:off x="7171125" y="4733625"/>
            <a:ext cx="1832700" cy="345600"/>
          </a:xfrm>
          <a:prstGeom prst="roundRect">
            <a:avLst>
              <a:gd fmla="val 50000"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1100">
                <a:solidFill>
                  <a:schemeClr val="lt1"/>
                </a:solidFill>
                <a:uFill>
                  <a:noFill/>
                </a:uFill>
                <a:latin typeface="Roboto Light"/>
                <a:ea typeface="Roboto Light"/>
                <a:cs typeface="Roboto Light"/>
                <a:sym typeface="Roboto Light"/>
                <a:hlinkClick r:id="rId4">
                  <a:extLst>
                    <a:ext uri="{A12FA001-AC4F-418D-AE19-62706E023703}">
                      <ahyp:hlinkClr val="tx"/>
                    </a:ext>
                  </a:extLst>
                </a:hlinkClick>
              </a:rPr>
              <a:t>Calculateur d’échantillon</a:t>
            </a:r>
            <a:endParaRPr sz="1100">
              <a:solidFill>
                <a:schemeClr val="lt1"/>
              </a:solidFill>
              <a:latin typeface="Roboto Light"/>
              <a:ea typeface="Roboto Light"/>
              <a:cs typeface="Roboto Light"/>
              <a:sym typeface="Roboto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067" name="Shape 1067"/>
        <p:cNvGrpSpPr/>
        <p:nvPr/>
      </p:nvGrpSpPr>
      <p:grpSpPr>
        <a:xfrm>
          <a:off x="0" y="0"/>
          <a:ext cx="0" cy="0"/>
          <a:chOff x="0" y="0"/>
          <a:chExt cx="0" cy="0"/>
        </a:xfrm>
      </p:grpSpPr>
      <p:sp>
        <p:nvSpPr>
          <p:cNvPr id="1068" name="Google Shape;1068;p120"/>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120"/>
          <p:cNvSpPr/>
          <p:nvPr/>
        </p:nvSpPr>
        <p:spPr>
          <a:xfrm>
            <a:off x="6251862" y="0"/>
            <a:ext cx="5373600" cy="5172000"/>
          </a:xfrm>
          <a:prstGeom prst="ellipse">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120"/>
          <p:cNvSpPr txBox="1"/>
          <p:nvPr/>
        </p:nvSpPr>
        <p:spPr>
          <a:xfrm>
            <a:off x="197750" y="207850"/>
            <a:ext cx="5373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latin typeface="Roboto Light"/>
              <a:ea typeface="Roboto Light"/>
              <a:cs typeface="Roboto Light"/>
              <a:sym typeface="Roboto Light"/>
            </a:endParaRPr>
          </a:p>
        </p:txBody>
      </p:sp>
      <p:sp>
        <p:nvSpPr>
          <p:cNvPr id="1071" name="Google Shape;1071;p120"/>
          <p:cNvSpPr/>
          <p:nvPr/>
        </p:nvSpPr>
        <p:spPr>
          <a:xfrm>
            <a:off x="135550" y="4363499"/>
            <a:ext cx="6569350" cy="570450"/>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chemeClr val="lt1"/>
                </a:solidFill>
                <a:latin typeface="Roboto;300"/>
              </a:rPr>
              <a:t>BIAIS DE DISPONIBILITÉ</a:t>
            </a:r>
          </a:p>
        </p:txBody>
      </p:sp>
      <p:pic>
        <p:nvPicPr>
          <p:cNvPr id="1072" name="Google Shape;1072;p120"/>
          <p:cNvPicPr preferRelativeResize="0"/>
          <p:nvPr/>
        </p:nvPicPr>
        <p:blipFill>
          <a:blip r:embed="rId3">
            <a:alphaModFix/>
          </a:blip>
          <a:stretch>
            <a:fillRect/>
          </a:stretch>
        </p:blipFill>
        <p:spPr>
          <a:xfrm>
            <a:off x="6625050" y="1339525"/>
            <a:ext cx="2465401" cy="1780325"/>
          </a:xfrm>
          <a:prstGeom prst="rect">
            <a:avLst/>
          </a:prstGeom>
          <a:noFill/>
          <a:ln>
            <a:noFill/>
          </a:ln>
        </p:spPr>
      </p:pic>
      <p:sp>
        <p:nvSpPr>
          <p:cNvPr id="1073" name="Google Shape;1073;p120"/>
          <p:cNvSpPr/>
          <p:nvPr/>
        </p:nvSpPr>
        <p:spPr>
          <a:xfrm>
            <a:off x="5407925" y="204900"/>
            <a:ext cx="3961800" cy="257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fr-CA" sz="900">
                <a:solidFill>
                  <a:schemeClr val="lt1"/>
                </a:solidFill>
                <a:uFill>
                  <a:noFill/>
                </a:uFill>
                <a:latin typeface="Roboto Mono"/>
                <a:ea typeface="Roboto Mono"/>
                <a:cs typeface="Roboto Mono"/>
                <a:sym typeface="Roboto Mono"/>
                <a:hlinkClick r:id="rId4">
                  <a:extLst>
                    <a:ext uri="{A12FA001-AC4F-418D-AE19-62706E023703}">
                      <ahyp:hlinkClr val="tx"/>
                    </a:ext>
                  </a:extLst>
                </a:hlinkClick>
              </a:rPr>
              <a:t>Sciences et pensée critique</a:t>
            </a:r>
            <a:r>
              <a:rPr lang="fr-CA" sz="900">
                <a:solidFill>
                  <a:schemeClr val="lt1"/>
                </a:solidFill>
                <a:latin typeface="Roboto Mono"/>
                <a:ea typeface="Roboto Mono"/>
                <a:cs typeface="Roboto Mono"/>
                <a:sym typeface="Roboto Mono"/>
              </a:rPr>
              <a:t> (Reebs, U de Moncton)</a:t>
            </a:r>
            <a:endParaRPr sz="1200">
              <a:solidFill>
                <a:schemeClr val="lt1"/>
              </a:solidFill>
            </a:endParaRPr>
          </a:p>
        </p:txBody>
      </p:sp>
      <p:sp>
        <p:nvSpPr>
          <p:cNvPr id="1074" name="Google Shape;1074;p120"/>
          <p:cNvSpPr txBox="1"/>
          <p:nvPr/>
        </p:nvSpPr>
        <p:spPr>
          <a:xfrm rot="555259">
            <a:off x="7384442" y="1205925"/>
            <a:ext cx="1154730" cy="1862332"/>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fr-CA" sz="10900">
                <a:solidFill>
                  <a:srgbClr val="C7E3F5"/>
                </a:solidFill>
                <a:latin typeface="Roboto Mono"/>
                <a:ea typeface="Roboto Mono"/>
                <a:cs typeface="Roboto Mono"/>
                <a:sym typeface="Roboto Mono"/>
              </a:rPr>
              <a:t>?</a:t>
            </a:r>
            <a:endParaRPr sz="4000"/>
          </a:p>
        </p:txBody>
      </p:sp>
      <p:sp>
        <p:nvSpPr>
          <p:cNvPr id="1075" name="Google Shape;1075;p120"/>
          <p:cNvSpPr txBox="1"/>
          <p:nvPr/>
        </p:nvSpPr>
        <p:spPr>
          <a:xfrm>
            <a:off x="272700" y="563650"/>
            <a:ext cx="50229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400">
                <a:latin typeface="Roboto Light"/>
                <a:ea typeface="Roboto Light"/>
                <a:cs typeface="Roboto Light"/>
                <a:sym typeface="Roboto Light"/>
              </a:rPr>
              <a:t>Plus un </a:t>
            </a:r>
            <a:r>
              <a:rPr b="1" lang="fr-CA" sz="2400">
                <a:latin typeface="Roboto"/>
                <a:ea typeface="Roboto"/>
                <a:cs typeface="Roboto"/>
                <a:sym typeface="Roboto"/>
              </a:rPr>
              <a:t>échantillon est petit</a:t>
            </a:r>
            <a:r>
              <a:rPr lang="fr-CA" sz="2400">
                <a:latin typeface="Roboto Light"/>
                <a:ea typeface="Roboto Light"/>
                <a:cs typeface="Roboto Light"/>
                <a:sym typeface="Roboto Light"/>
              </a:rPr>
              <a:t>, plus sa moyenne est influencée par des </a:t>
            </a:r>
            <a:r>
              <a:rPr b="1" lang="fr-CA" sz="2400">
                <a:latin typeface="Roboto"/>
                <a:ea typeface="Roboto"/>
                <a:cs typeface="Roboto"/>
                <a:sym typeface="Roboto"/>
              </a:rPr>
              <a:t>cas extrêmes</a:t>
            </a:r>
            <a:r>
              <a:rPr lang="fr-CA" sz="2400">
                <a:latin typeface="Roboto Light"/>
                <a:ea typeface="Roboto Light"/>
                <a:cs typeface="Roboto Light"/>
                <a:sym typeface="Roboto Light"/>
              </a:rPr>
              <a:t> s’il s’adonne à en contenir, donc moins il représente bien la population tout entière, et donc moins on est justifié d’en tirer des conclusions.</a:t>
            </a:r>
            <a:endParaRPr sz="2400">
              <a:latin typeface="Roboto Light"/>
              <a:ea typeface="Roboto Light"/>
              <a:cs typeface="Roboto Light"/>
              <a:sym typeface="Roboto 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079" name="Shape 1079"/>
        <p:cNvGrpSpPr/>
        <p:nvPr/>
      </p:nvGrpSpPr>
      <p:grpSpPr>
        <a:xfrm>
          <a:off x="0" y="0"/>
          <a:ext cx="0" cy="0"/>
          <a:chOff x="0" y="0"/>
          <a:chExt cx="0" cy="0"/>
        </a:xfrm>
      </p:grpSpPr>
      <p:sp>
        <p:nvSpPr>
          <p:cNvPr id="1080" name="Google Shape;1080;p121"/>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81" name="Google Shape;1081;p121"/>
          <p:cNvPicPr preferRelativeResize="0"/>
          <p:nvPr/>
        </p:nvPicPr>
        <p:blipFill rotWithShape="1">
          <a:blip r:embed="rId3">
            <a:alphaModFix/>
          </a:blip>
          <a:srcRect b="0" l="0" r="0" t="64688"/>
          <a:stretch/>
        </p:blipFill>
        <p:spPr>
          <a:xfrm rot="-5">
            <a:off x="4973732" y="836517"/>
            <a:ext cx="3739184" cy="1581213"/>
          </a:xfrm>
          <a:prstGeom prst="rect">
            <a:avLst/>
          </a:prstGeom>
          <a:noFill/>
          <a:ln>
            <a:noFill/>
          </a:ln>
          <a:effectLst>
            <a:outerShdw blurRad="57150" rotWithShape="0" algn="bl" dir="5400000" dist="19050">
              <a:srgbClr val="000000">
                <a:alpha val="50000"/>
              </a:srgbClr>
            </a:outerShdw>
          </a:effectLst>
        </p:spPr>
      </p:pic>
      <p:sp>
        <p:nvSpPr>
          <p:cNvPr id="1082" name="Google Shape;1082;p121"/>
          <p:cNvSpPr/>
          <p:nvPr/>
        </p:nvSpPr>
        <p:spPr>
          <a:xfrm>
            <a:off x="-69025" y="4858700"/>
            <a:ext cx="47472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700">
                <a:solidFill>
                  <a:schemeClr val="dk1"/>
                </a:solidFill>
                <a:uFill>
                  <a:noFill/>
                </a:uFill>
                <a:latin typeface="Roboto Mono Light"/>
                <a:ea typeface="Roboto Mono Light"/>
                <a:cs typeface="Roboto Mono Light"/>
                <a:sym typeface="Roboto Mono Light"/>
                <a:hlinkClick r:id="rId4">
                  <a:extLst>
                    <a:ext uri="{A12FA001-AC4F-418D-AE19-62706E023703}">
                      <ahyp:hlinkClr val="tx"/>
                    </a:ext>
                  </a:extLst>
                </a:hlinkClick>
              </a:rPr>
              <a:t>1,1 million de décès à cause des vaccins, vraiment? (Le Soleil, 23 décembre 2022)</a:t>
            </a:r>
            <a:endParaRPr sz="100">
              <a:solidFill>
                <a:schemeClr val="dk1"/>
              </a:solidFill>
              <a:latin typeface="Roboto Mono Light"/>
              <a:ea typeface="Roboto Mono Light"/>
              <a:cs typeface="Roboto Mono Light"/>
              <a:sym typeface="Roboto Mono Light"/>
            </a:endParaRPr>
          </a:p>
        </p:txBody>
      </p:sp>
      <p:pic>
        <p:nvPicPr>
          <p:cNvPr id="1083" name="Google Shape;1083;p121"/>
          <p:cNvPicPr preferRelativeResize="0"/>
          <p:nvPr/>
        </p:nvPicPr>
        <p:blipFill rotWithShape="1">
          <a:blip r:embed="rId3">
            <a:alphaModFix/>
          </a:blip>
          <a:srcRect b="35922" l="0" r="0" t="0"/>
          <a:stretch/>
        </p:blipFill>
        <p:spPr>
          <a:xfrm rot="-157915">
            <a:off x="267049" y="521198"/>
            <a:ext cx="4433481" cy="3402004"/>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087" name="Shape 1087"/>
        <p:cNvGrpSpPr/>
        <p:nvPr/>
      </p:nvGrpSpPr>
      <p:grpSpPr>
        <a:xfrm>
          <a:off x="0" y="0"/>
          <a:ext cx="0" cy="0"/>
          <a:chOff x="0" y="0"/>
          <a:chExt cx="0" cy="0"/>
        </a:xfrm>
      </p:grpSpPr>
      <p:sp>
        <p:nvSpPr>
          <p:cNvPr id="1088" name="Google Shape;1088;p122"/>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122"/>
          <p:cNvSpPr txBox="1"/>
          <p:nvPr/>
        </p:nvSpPr>
        <p:spPr>
          <a:xfrm>
            <a:off x="4711950" y="1815088"/>
            <a:ext cx="3899100" cy="289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Est-ce que l’échantillon est </a:t>
            </a:r>
            <a:r>
              <a:rPr b="1" lang="fr-CA" sz="2200">
                <a:solidFill>
                  <a:schemeClr val="lt1"/>
                </a:solidFill>
                <a:latin typeface="Roboto"/>
                <a:ea typeface="Roboto"/>
                <a:cs typeface="Roboto"/>
                <a:sym typeface="Roboto"/>
              </a:rPr>
              <a:t>suffisant</a:t>
            </a:r>
            <a:r>
              <a:rPr lang="fr-CA" sz="2200">
                <a:solidFill>
                  <a:schemeClr val="lt1"/>
                </a:solidFill>
                <a:latin typeface="Roboto Light"/>
                <a:ea typeface="Roboto Light"/>
                <a:cs typeface="Roboto Light"/>
                <a:sym typeface="Roboto Light"/>
              </a:rPr>
              <a:t> ?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Est-ce que l’échantillon est </a:t>
            </a:r>
            <a:r>
              <a:rPr b="1" lang="fr-CA" sz="2200">
                <a:solidFill>
                  <a:schemeClr val="lt1"/>
                </a:solidFill>
                <a:latin typeface="Roboto"/>
                <a:ea typeface="Roboto"/>
                <a:cs typeface="Roboto"/>
                <a:sym typeface="Roboto"/>
              </a:rPr>
              <a:t>représentatif</a:t>
            </a:r>
            <a:r>
              <a:rPr lang="fr-CA" sz="2200">
                <a:solidFill>
                  <a:schemeClr val="lt1"/>
                </a:solidFill>
                <a:latin typeface="Roboto Light"/>
                <a:ea typeface="Roboto Light"/>
                <a:cs typeface="Roboto Light"/>
                <a:sym typeface="Roboto Light"/>
              </a:rPr>
              <a:t>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Le </a:t>
            </a:r>
            <a:r>
              <a:rPr b="1" lang="fr-CA" sz="2200">
                <a:solidFill>
                  <a:schemeClr val="lt1"/>
                </a:solidFill>
                <a:latin typeface="Roboto"/>
                <a:ea typeface="Roboto"/>
                <a:cs typeface="Roboto"/>
                <a:sym typeface="Roboto"/>
              </a:rPr>
              <a:t>titre</a:t>
            </a:r>
            <a:r>
              <a:rPr lang="fr-CA" sz="2200">
                <a:solidFill>
                  <a:schemeClr val="lt1"/>
                </a:solidFill>
                <a:latin typeface="Roboto Light"/>
                <a:ea typeface="Roboto Light"/>
                <a:cs typeface="Roboto Light"/>
                <a:sym typeface="Roboto Light"/>
              </a:rPr>
              <a:t> reflète-t-il le contenu de l’article ?</a:t>
            </a:r>
            <a:endParaRPr sz="2200">
              <a:solidFill>
                <a:schemeClr val="lt1"/>
              </a:solidFill>
              <a:latin typeface="Roboto Light"/>
              <a:ea typeface="Roboto Light"/>
              <a:cs typeface="Roboto Light"/>
              <a:sym typeface="Roboto Light"/>
            </a:endParaRPr>
          </a:p>
        </p:txBody>
      </p:sp>
      <p:pic>
        <p:nvPicPr>
          <p:cNvPr id="1090" name="Google Shape;1090;p122"/>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1091" name="Google Shape;1091;p122"/>
          <p:cNvSpPr/>
          <p:nvPr/>
        </p:nvSpPr>
        <p:spPr>
          <a:xfrm>
            <a:off x="1060308" y="67325"/>
            <a:ext cx="5768258" cy="1163011"/>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Échantillon</a:t>
            </a:r>
          </a:p>
        </p:txBody>
      </p:sp>
      <p:sp>
        <p:nvSpPr>
          <p:cNvPr id="1092" name="Google Shape;1092;p122"/>
          <p:cNvSpPr/>
          <p:nvPr/>
        </p:nvSpPr>
        <p:spPr>
          <a:xfrm>
            <a:off x="1058947" y="64992"/>
            <a:ext cx="1823293" cy="116301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Éch</a:t>
            </a: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096" name="Shape 1096"/>
        <p:cNvGrpSpPr/>
        <p:nvPr/>
      </p:nvGrpSpPr>
      <p:grpSpPr>
        <a:xfrm>
          <a:off x="0" y="0"/>
          <a:ext cx="0" cy="0"/>
          <a:chOff x="0" y="0"/>
          <a:chExt cx="0" cy="0"/>
        </a:xfrm>
      </p:grpSpPr>
      <p:pic>
        <p:nvPicPr>
          <p:cNvPr id="1097" name="Google Shape;1097;p123"/>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1098" name="Google Shape;1098;p123"/>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123"/>
          <p:cNvSpPr/>
          <p:nvPr/>
        </p:nvSpPr>
        <p:spPr>
          <a:xfrm>
            <a:off x="7224125" y="1455244"/>
            <a:ext cx="1766191" cy="3630337"/>
          </a:xfrm>
          <a:prstGeom prst="rect">
            <a:avLst/>
          </a:prstGeom>
        </p:spPr>
        <p:txBody>
          <a:bodyPr>
            <a:prstTxWarp prst="textPlain"/>
          </a:bodyPr>
          <a:lstStyle/>
          <a:p>
            <a:pPr lvl="0" algn="ctr"/>
            <a:r>
              <a:rPr b="0" i="0">
                <a:ln>
                  <a:noFill/>
                </a:ln>
                <a:solidFill>
                  <a:srgbClr val="E06539"/>
                </a:solidFill>
                <a:latin typeface="Roboto Mono;100"/>
              </a:rPr>
              <a:t>6</a:t>
            </a:r>
          </a:p>
        </p:txBody>
      </p:sp>
      <p:sp>
        <p:nvSpPr>
          <p:cNvPr id="1100" name="Google Shape;1100;p123"/>
          <p:cNvSpPr/>
          <p:nvPr/>
        </p:nvSpPr>
        <p:spPr>
          <a:xfrm>
            <a:off x="90475" y="80525"/>
            <a:ext cx="7676726" cy="1374725"/>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La moyenne</a:t>
            </a:r>
          </a:p>
        </p:txBody>
      </p:sp>
      <p:sp>
        <p:nvSpPr>
          <p:cNvPr id="1101" name="Google Shape;1101;p123"/>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105" name="Shape 1105"/>
        <p:cNvGrpSpPr/>
        <p:nvPr/>
      </p:nvGrpSpPr>
      <p:grpSpPr>
        <a:xfrm>
          <a:off x="0" y="0"/>
          <a:ext cx="0" cy="0"/>
          <a:chOff x="0" y="0"/>
          <a:chExt cx="0" cy="0"/>
        </a:xfrm>
      </p:grpSpPr>
      <p:sp>
        <p:nvSpPr>
          <p:cNvPr id="1106" name="Google Shape;1106;p124"/>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124"/>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124"/>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1109" name="Google Shape;1109;p124"/>
          <p:cNvSpPr txBox="1"/>
          <p:nvPr/>
        </p:nvSpPr>
        <p:spPr>
          <a:xfrm>
            <a:off x="2325163" y="1071825"/>
            <a:ext cx="4493700" cy="301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Un statisticien est une personne qui peut avoir la tête dans un four et les pieds pris dans la glace et dire qu'en moyenne il se sent bien</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Benjamin Dereca</a:t>
            </a:r>
            <a:endParaRPr sz="2100">
              <a:solidFill>
                <a:schemeClr val="lt1"/>
              </a:solidFill>
              <a:latin typeface="Roboto Mono Light"/>
              <a:ea typeface="Roboto Mono Light"/>
              <a:cs typeface="Roboto Mono Light"/>
              <a:sym typeface="Roboto Mono Light"/>
            </a:endParaRPr>
          </a:p>
        </p:txBody>
      </p:sp>
      <p:sp>
        <p:nvSpPr>
          <p:cNvPr id="1110" name="Google Shape;1110;p124"/>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114" name="Shape 1114"/>
        <p:cNvGrpSpPr/>
        <p:nvPr/>
      </p:nvGrpSpPr>
      <p:grpSpPr>
        <a:xfrm>
          <a:off x="0" y="0"/>
          <a:ext cx="0" cy="0"/>
          <a:chOff x="0" y="0"/>
          <a:chExt cx="0" cy="0"/>
        </a:xfrm>
      </p:grpSpPr>
      <p:sp>
        <p:nvSpPr>
          <p:cNvPr id="1115" name="Google Shape;1115;p125"/>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125"/>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3600">
              <a:solidFill>
                <a:srgbClr val="F5F5F5"/>
              </a:solidFill>
              <a:latin typeface="Roboto Light"/>
              <a:ea typeface="Roboto Light"/>
              <a:cs typeface="Roboto Light"/>
              <a:sym typeface="Roboto Light"/>
            </a:endParaRPr>
          </a:p>
        </p:txBody>
      </p:sp>
      <p:sp>
        <p:nvSpPr>
          <p:cNvPr id="1117" name="Google Shape;1117;p125"/>
          <p:cNvSpPr txBox="1"/>
          <p:nvPr/>
        </p:nvSpPr>
        <p:spPr>
          <a:xfrm>
            <a:off x="4572000" y="966950"/>
            <a:ext cx="4169100" cy="294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50">
                <a:solidFill>
                  <a:schemeClr val="accent2"/>
                </a:solidFill>
                <a:latin typeface="Roboto Light"/>
                <a:ea typeface="Roboto Light"/>
                <a:cs typeface="Roboto Light"/>
                <a:sym typeface="Roboto Light"/>
              </a:rPr>
              <a:t>« </a:t>
            </a:r>
            <a:r>
              <a:rPr lang="fr-CA" sz="1950">
                <a:solidFill>
                  <a:srgbClr val="222222"/>
                </a:solidFill>
                <a:latin typeface="Roboto Light"/>
                <a:ea typeface="Roboto Light"/>
                <a:cs typeface="Roboto Light"/>
                <a:sym typeface="Roboto Light"/>
              </a:rPr>
              <a:t>(New York) Le salaire moyen au Baseball majeur a fait un bond de 14,8 % pour se chiffrer à un montant de record de 4,22 millions US la saison dernière, </a:t>
            </a:r>
            <a:r>
              <a:rPr b="1" lang="fr-CA" sz="1950">
                <a:solidFill>
                  <a:srgbClr val="222222"/>
                </a:solidFill>
                <a:latin typeface="Roboto"/>
                <a:ea typeface="Roboto"/>
                <a:cs typeface="Roboto"/>
                <a:sym typeface="Roboto"/>
              </a:rPr>
              <a:t>notamment en raison des très lucratifs contrats signés par</a:t>
            </a:r>
            <a:r>
              <a:rPr lang="fr-CA" sz="1950">
                <a:solidFill>
                  <a:srgbClr val="222222"/>
                </a:solidFill>
                <a:latin typeface="Roboto Light"/>
                <a:ea typeface="Roboto Light"/>
                <a:cs typeface="Roboto Light"/>
                <a:sym typeface="Roboto Light"/>
              </a:rPr>
              <a:t> Max Scherzer, Francisco Lindor, Marcus Semien et Corey Seager.</a:t>
            </a:r>
            <a:r>
              <a:rPr lang="fr-CA" sz="2150">
                <a:solidFill>
                  <a:schemeClr val="accent2"/>
                </a:solidFill>
                <a:latin typeface="Roboto Light"/>
                <a:ea typeface="Roboto Light"/>
                <a:cs typeface="Roboto Light"/>
                <a:sym typeface="Roboto Light"/>
              </a:rPr>
              <a:t>»</a:t>
            </a:r>
            <a:endParaRPr sz="2100">
              <a:latin typeface="Roboto Light"/>
              <a:ea typeface="Roboto Light"/>
              <a:cs typeface="Roboto Light"/>
              <a:sym typeface="Roboto Light"/>
            </a:endParaRPr>
          </a:p>
        </p:txBody>
      </p:sp>
      <p:pic>
        <p:nvPicPr>
          <p:cNvPr id="1118" name="Google Shape;1118;p125"/>
          <p:cNvPicPr preferRelativeResize="0"/>
          <p:nvPr/>
        </p:nvPicPr>
        <p:blipFill>
          <a:blip r:embed="rId3">
            <a:alphaModFix/>
          </a:blip>
          <a:stretch>
            <a:fillRect/>
          </a:stretch>
        </p:blipFill>
        <p:spPr>
          <a:xfrm rot="-434776">
            <a:off x="400171" y="942655"/>
            <a:ext cx="3738033" cy="3654039"/>
          </a:xfrm>
          <a:prstGeom prst="rect">
            <a:avLst/>
          </a:prstGeom>
          <a:noFill/>
          <a:ln>
            <a:noFill/>
          </a:ln>
          <a:effectLst>
            <a:outerShdw blurRad="57150" rotWithShape="0" algn="bl" dir="5400000" dist="19050">
              <a:srgbClr val="000000">
                <a:alpha val="50000"/>
              </a:srgbClr>
            </a:outerShdw>
          </a:effectLst>
        </p:spPr>
      </p:pic>
      <p:sp>
        <p:nvSpPr>
          <p:cNvPr id="1119" name="Google Shape;1119;p125"/>
          <p:cNvSpPr/>
          <p:nvPr/>
        </p:nvSpPr>
        <p:spPr>
          <a:xfrm>
            <a:off x="-69025" y="4737450"/>
            <a:ext cx="4941900" cy="2607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800">
                <a:solidFill>
                  <a:schemeClr val="lt1"/>
                </a:solidFill>
                <a:uFill>
                  <a:noFill/>
                </a:uFill>
                <a:latin typeface="Roboto Mono Light"/>
                <a:ea typeface="Roboto Mono Light"/>
                <a:cs typeface="Roboto Mono Light"/>
                <a:sym typeface="Roboto Mono Light"/>
                <a:hlinkClick r:id="rId4">
                  <a:extLst>
                    <a:ext uri="{A12FA001-AC4F-418D-AE19-62706E023703}">
                      <ahyp:hlinkClr val="tx"/>
                    </a:ext>
                  </a:extLst>
                </a:hlinkClick>
              </a:rPr>
              <a:t>Le salaire moyen au Baseball majeur a fait un bond record de 14,8%, La Presse</a:t>
            </a:r>
            <a:endParaRPr sz="300">
              <a:solidFill>
                <a:schemeClr val="lt1"/>
              </a:solidFill>
              <a:latin typeface="Roboto Mono Light"/>
              <a:ea typeface="Roboto Mono Light"/>
              <a:cs typeface="Roboto Mono Light"/>
              <a:sym typeface="Roboto Mono Light"/>
            </a:endParaRPr>
          </a:p>
        </p:txBody>
      </p:sp>
      <p:sp>
        <p:nvSpPr>
          <p:cNvPr id="1120" name="Google Shape;1120;p125"/>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lt1"/>
                </a:solidFill>
                <a:latin typeface="Roboto"/>
                <a:ea typeface="Roboto"/>
                <a:cs typeface="Roboto"/>
                <a:sym typeface="Roboto"/>
              </a:rPr>
              <a:t>*</a:t>
            </a:r>
            <a:endParaRPr>
              <a:solidFill>
                <a:schemeClr val="lt1"/>
              </a:solidFill>
              <a:latin typeface="Roboto"/>
              <a:ea typeface="Roboto"/>
              <a:cs typeface="Roboto"/>
              <a:sym typeface="Roboto"/>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124" name="Shape 1124"/>
        <p:cNvGrpSpPr/>
        <p:nvPr/>
      </p:nvGrpSpPr>
      <p:grpSpPr>
        <a:xfrm>
          <a:off x="0" y="0"/>
          <a:ext cx="0" cy="0"/>
          <a:chOff x="0" y="0"/>
          <a:chExt cx="0" cy="0"/>
        </a:xfrm>
      </p:grpSpPr>
      <p:sp>
        <p:nvSpPr>
          <p:cNvPr id="1125" name="Google Shape;1125;p126"/>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126"/>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3600">
              <a:solidFill>
                <a:srgbClr val="F5F5F5"/>
              </a:solidFill>
              <a:latin typeface="Roboto Light"/>
              <a:ea typeface="Roboto Light"/>
              <a:cs typeface="Roboto Light"/>
              <a:sym typeface="Roboto Light"/>
            </a:endParaRPr>
          </a:p>
        </p:txBody>
      </p:sp>
      <p:sp>
        <p:nvSpPr>
          <p:cNvPr id="1127" name="Google Shape;1127;p126"/>
          <p:cNvSpPr/>
          <p:nvPr/>
        </p:nvSpPr>
        <p:spPr>
          <a:xfrm>
            <a:off x="-69025" y="4737450"/>
            <a:ext cx="4941900" cy="2607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CA" sz="800" u="sng">
                <a:solidFill>
                  <a:schemeClr val="lt1"/>
                </a:solidFill>
                <a:latin typeface="Roboto Mono Light"/>
                <a:ea typeface="Roboto Mono Light"/>
                <a:cs typeface="Roboto Mono Light"/>
                <a:sym typeface="Roboto Mono Light"/>
                <a:hlinkClick r:id="rId3">
                  <a:extLst>
                    <a:ext uri="{A12FA001-AC4F-418D-AE19-62706E023703}">
                      <ahyp:hlinkClr val="tx"/>
                    </a:ext>
                  </a:extLst>
                </a:hlinkClick>
              </a:rPr>
              <a:t>Spotrac</a:t>
            </a:r>
            <a:endParaRPr sz="300">
              <a:solidFill>
                <a:schemeClr val="lt1"/>
              </a:solidFill>
              <a:latin typeface="Roboto Mono Light"/>
              <a:ea typeface="Roboto Mono Light"/>
              <a:cs typeface="Roboto Mono Light"/>
              <a:sym typeface="Roboto Mono Light"/>
            </a:endParaRPr>
          </a:p>
        </p:txBody>
      </p:sp>
      <p:pic>
        <p:nvPicPr>
          <p:cNvPr id="1128" name="Google Shape;1128;p126"/>
          <p:cNvPicPr preferRelativeResize="0"/>
          <p:nvPr/>
        </p:nvPicPr>
        <p:blipFill>
          <a:blip r:embed="rId4">
            <a:alphaModFix/>
          </a:blip>
          <a:stretch>
            <a:fillRect/>
          </a:stretch>
        </p:blipFill>
        <p:spPr>
          <a:xfrm rot="-346891">
            <a:off x="-71188" y="825403"/>
            <a:ext cx="6079327" cy="3047071"/>
          </a:xfrm>
          <a:prstGeom prst="rect">
            <a:avLst/>
          </a:prstGeom>
          <a:noFill/>
          <a:ln>
            <a:noFill/>
          </a:ln>
        </p:spPr>
      </p:pic>
      <p:grpSp>
        <p:nvGrpSpPr>
          <p:cNvPr id="1129" name="Google Shape;1129;p126"/>
          <p:cNvGrpSpPr/>
          <p:nvPr/>
        </p:nvGrpSpPr>
        <p:grpSpPr>
          <a:xfrm>
            <a:off x="5707747" y="1536579"/>
            <a:ext cx="3082713" cy="2945956"/>
            <a:chOff x="603575" y="1126525"/>
            <a:chExt cx="2405550" cy="2493825"/>
          </a:xfrm>
        </p:grpSpPr>
        <p:pic>
          <p:nvPicPr>
            <p:cNvPr id="1130" name="Google Shape;1130;p126"/>
            <p:cNvPicPr preferRelativeResize="0"/>
            <p:nvPr/>
          </p:nvPicPr>
          <p:blipFill rotWithShape="1">
            <a:blip r:embed="rId5">
              <a:alphaModFix/>
            </a:blip>
            <a:srcRect b="7095" l="8835" r="8819" t="12724"/>
            <a:stretch/>
          </p:blipFill>
          <p:spPr>
            <a:xfrm>
              <a:off x="603575" y="1126525"/>
              <a:ext cx="2405550" cy="2493825"/>
            </a:xfrm>
            <a:prstGeom prst="rect">
              <a:avLst/>
            </a:prstGeom>
            <a:noFill/>
            <a:ln>
              <a:noFill/>
            </a:ln>
          </p:spPr>
        </p:pic>
        <p:sp>
          <p:nvSpPr>
            <p:cNvPr id="1131" name="Google Shape;1131;p126"/>
            <p:cNvSpPr txBox="1"/>
            <p:nvPr/>
          </p:nvSpPr>
          <p:spPr>
            <a:xfrm>
              <a:off x="983912" y="1871517"/>
              <a:ext cx="1753800" cy="973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1900">
                  <a:solidFill>
                    <a:schemeClr val="lt1"/>
                  </a:solidFill>
                  <a:latin typeface="Roboto Light"/>
                  <a:ea typeface="Roboto Light"/>
                  <a:cs typeface="Roboto Light"/>
                  <a:sym typeface="Roboto Light"/>
                </a:rPr>
                <a:t>Environ  la moitié gagnent moins de 1 000 000$ </a:t>
              </a:r>
              <a:endParaRPr sz="1500">
                <a:solidFill>
                  <a:schemeClr val="lt1"/>
                </a:solidFill>
                <a:latin typeface="Roboto Light"/>
                <a:ea typeface="Roboto Light"/>
                <a:cs typeface="Roboto Light"/>
                <a:sym typeface="Roboto Light"/>
              </a:endParaRPr>
            </a:p>
          </p:txBody>
        </p:sp>
      </p:grpSp>
      <p:sp>
        <p:nvSpPr>
          <p:cNvPr id="1132" name="Google Shape;1132;p126"/>
          <p:cNvSpPr/>
          <p:nvPr/>
        </p:nvSpPr>
        <p:spPr>
          <a:xfrm>
            <a:off x="5751050" y="1059250"/>
            <a:ext cx="3163329" cy="477325"/>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300"/>
              </a:rPr>
              <a:t>1000 joueurs</a:t>
            </a:r>
          </a:p>
        </p:txBody>
      </p:sp>
      <p:sp>
        <p:nvSpPr>
          <p:cNvPr id="1133" name="Google Shape;1133;p126"/>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lt1"/>
                </a:solidFill>
                <a:latin typeface="Roboto"/>
                <a:ea typeface="Roboto"/>
                <a:cs typeface="Roboto"/>
                <a:sym typeface="Roboto"/>
              </a:rPr>
              <a:t>*</a:t>
            </a:r>
            <a:endParaRPr>
              <a:solidFill>
                <a:schemeClr val="lt1"/>
              </a:solidFill>
              <a:latin typeface="Roboto"/>
              <a:ea typeface="Roboto"/>
              <a:cs typeface="Roboto"/>
              <a:sym typeface="Roboto"/>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7" name="Shape 1137"/>
        <p:cNvGrpSpPr/>
        <p:nvPr/>
      </p:nvGrpSpPr>
      <p:grpSpPr>
        <a:xfrm>
          <a:off x="0" y="0"/>
          <a:ext cx="0" cy="0"/>
          <a:chOff x="0" y="0"/>
          <a:chExt cx="0" cy="0"/>
        </a:xfrm>
      </p:grpSpPr>
      <p:sp>
        <p:nvSpPr>
          <p:cNvPr id="1138" name="Google Shape;1138;p127"/>
          <p:cNvSpPr/>
          <p:nvPr/>
        </p:nvSpPr>
        <p:spPr>
          <a:xfrm>
            <a:off x="-1450" y="-30925"/>
            <a:ext cx="9165582" cy="3221424"/>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39" name="Google Shape;1139;p127"/>
          <p:cNvGrpSpPr/>
          <p:nvPr/>
        </p:nvGrpSpPr>
        <p:grpSpPr>
          <a:xfrm>
            <a:off x="1211947" y="1536579"/>
            <a:ext cx="3082713" cy="2945956"/>
            <a:chOff x="603575" y="1126525"/>
            <a:chExt cx="2405550" cy="2493825"/>
          </a:xfrm>
        </p:grpSpPr>
        <p:pic>
          <p:nvPicPr>
            <p:cNvPr id="1140" name="Google Shape;1140;p127"/>
            <p:cNvPicPr preferRelativeResize="0"/>
            <p:nvPr/>
          </p:nvPicPr>
          <p:blipFill rotWithShape="1">
            <a:blip r:embed="rId3">
              <a:alphaModFix/>
            </a:blip>
            <a:srcRect b="7095" l="8835" r="8819" t="12724"/>
            <a:stretch/>
          </p:blipFill>
          <p:spPr>
            <a:xfrm>
              <a:off x="603575" y="1126525"/>
              <a:ext cx="2405550" cy="2493825"/>
            </a:xfrm>
            <a:prstGeom prst="rect">
              <a:avLst/>
            </a:prstGeom>
            <a:noFill/>
            <a:ln>
              <a:noFill/>
            </a:ln>
          </p:spPr>
        </p:pic>
        <p:sp>
          <p:nvSpPr>
            <p:cNvPr id="1141" name="Google Shape;1141;p127"/>
            <p:cNvSpPr txBox="1"/>
            <p:nvPr/>
          </p:nvSpPr>
          <p:spPr>
            <a:xfrm>
              <a:off x="983912" y="1871517"/>
              <a:ext cx="1753800" cy="973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1900">
                  <a:solidFill>
                    <a:schemeClr val="lt1"/>
                  </a:solidFill>
                  <a:latin typeface="Roboto Light"/>
                  <a:ea typeface="Roboto Light"/>
                  <a:cs typeface="Roboto Light"/>
                  <a:sym typeface="Roboto Light"/>
                </a:rPr>
                <a:t>La moyenne est très </a:t>
              </a:r>
              <a:r>
                <a:rPr b="1" lang="fr-CA" sz="1900">
                  <a:solidFill>
                    <a:schemeClr val="lt1"/>
                  </a:solidFill>
                  <a:latin typeface="Roboto"/>
                  <a:ea typeface="Roboto"/>
                  <a:cs typeface="Roboto"/>
                  <a:sym typeface="Roboto"/>
                </a:rPr>
                <a:t>réactive</a:t>
              </a:r>
              <a:r>
                <a:rPr lang="fr-CA" sz="1900">
                  <a:solidFill>
                    <a:schemeClr val="lt1"/>
                  </a:solidFill>
                  <a:latin typeface="Roboto Light"/>
                  <a:ea typeface="Roboto Light"/>
                  <a:cs typeface="Roboto Light"/>
                  <a:sym typeface="Roboto Light"/>
                </a:rPr>
                <a:t> aux données extrêmes</a:t>
              </a:r>
              <a:endParaRPr sz="1500">
                <a:solidFill>
                  <a:schemeClr val="lt1"/>
                </a:solidFill>
                <a:latin typeface="Roboto Light"/>
                <a:ea typeface="Roboto Light"/>
                <a:cs typeface="Roboto Light"/>
                <a:sym typeface="Roboto Light"/>
              </a:endParaRPr>
            </a:p>
          </p:txBody>
        </p:sp>
      </p:grpSp>
      <p:grpSp>
        <p:nvGrpSpPr>
          <p:cNvPr id="1142" name="Google Shape;1142;p127"/>
          <p:cNvGrpSpPr/>
          <p:nvPr/>
        </p:nvGrpSpPr>
        <p:grpSpPr>
          <a:xfrm>
            <a:off x="4910884" y="1462886"/>
            <a:ext cx="3082713" cy="3093341"/>
            <a:chOff x="603575" y="1126525"/>
            <a:chExt cx="2405550" cy="2493825"/>
          </a:xfrm>
        </p:grpSpPr>
        <p:pic>
          <p:nvPicPr>
            <p:cNvPr id="1143" name="Google Shape;1143;p127"/>
            <p:cNvPicPr preferRelativeResize="0"/>
            <p:nvPr/>
          </p:nvPicPr>
          <p:blipFill rotWithShape="1">
            <a:blip r:embed="rId3">
              <a:alphaModFix/>
            </a:blip>
            <a:srcRect b="7095" l="8835" r="8819" t="12724"/>
            <a:stretch/>
          </p:blipFill>
          <p:spPr>
            <a:xfrm>
              <a:off x="603575" y="1126525"/>
              <a:ext cx="2405550" cy="2493825"/>
            </a:xfrm>
            <a:prstGeom prst="rect">
              <a:avLst/>
            </a:prstGeom>
            <a:noFill/>
            <a:ln>
              <a:noFill/>
            </a:ln>
          </p:spPr>
        </p:pic>
        <p:sp>
          <p:nvSpPr>
            <p:cNvPr id="1144" name="Google Shape;1144;p127"/>
            <p:cNvSpPr txBox="1"/>
            <p:nvPr/>
          </p:nvSpPr>
          <p:spPr>
            <a:xfrm>
              <a:off x="955060" y="1910369"/>
              <a:ext cx="1794000" cy="927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1900">
                  <a:solidFill>
                    <a:schemeClr val="lt1"/>
                  </a:solidFill>
                  <a:latin typeface="Roboto Light"/>
                  <a:ea typeface="Roboto Light"/>
                  <a:cs typeface="Roboto Light"/>
                  <a:sym typeface="Roboto Light"/>
                </a:rPr>
                <a:t>La médiane est </a:t>
              </a:r>
              <a:r>
                <a:rPr b="1" lang="fr-CA" sz="1900">
                  <a:solidFill>
                    <a:schemeClr val="lt1"/>
                  </a:solidFill>
                  <a:latin typeface="Roboto"/>
                  <a:ea typeface="Roboto"/>
                  <a:cs typeface="Roboto"/>
                  <a:sym typeface="Roboto"/>
                </a:rPr>
                <a:t>robuste</a:t>
              </a:r>
              <a:r>
                <a:rPr lang="fr-CA" sz="1900">
                  <a:solidFill>
                    <a:schemeClr val="lt1"/>
                  </a:solidFill>
                  <a:latin typeface="Roboto Light"/>
                  <a:ea typeface="Roboto Light"/>
                  <a:cs typeface="Roboto Light"/>
                  <a:sym typeface="Roboto Light"/>
                </a:rPr>
                <a:t> aux données extrêmes</a:t>
              </a:r>
              <a:endParaRPr sz="1500">
                <a:solidFill>
                  <a:schemeClr val="lt1"/>
                </a:solidFill>
                <a:latin typeface="Roboto Light"/>
                <a:ea typeface="Roboto Light"/>
                <a:cs typeface="Roboto Light"/>
                <a:sym typeface="Roboto Light"/>
              </a:endParaRPr>
            </a:p>
          </p:txBody>
        </p:sp>
      </p:grpSp>
      <p:sp>
        <p:nvSpPr>
          <p:cNvPr id="1145" name="Google Shape;1145;p127"/>
          <p:cNvSpPr/>
          <p:nvPr/>
        </p:nvSpPr>
        <p:spPr>
          <a:xfrm>
            <a:off x="1045644" y="1375348"/>
            <a:ext cx="3048062" cy="696765"/>
          </a:xfrm>
          <a:prstGeom prst="rect">
            <a:avLst/>
          </a:prstGeom>
        </p:spPr>
        <p:txBody>
          <a:bodyPr>
            <a:prstTxWarp prst="textPlain"/>
          </a:bodyPr>
          <a:lstStyle/>
          <a:p>
            <a:pPr lvl="0" algn="ctr"/>
            <a:r>
              <a:rPr b="1" i="0">
                <a:ln cap="flat" cmpd="sng" w="9525">
                  <a:solidFill>
                    <a:srgbClr val="F5F5F5"/>
                  </a:solidFill>
                  <a:prstDash val="solid"/>
                  <a:round/>
                  <a:headEnd len="sm" w="sm" type="none"/>
                  <a:tailEnd len="sm" w="sm" type="none"/>
                </a:ln>
                <a:solidFill>
                  <a:srgbClr val="F5F5F5"/>
                </a:solidFill>
                <a:latin typeface="Roboto"/>
              </a:rPr>
              <a:t>Moyenne</a:t>
            </a:r>
          </a:p>
        </p:txBody>
      </p:sp>
      <p:sp>
        <p:nvSpPr>
          <p:cNvPr id="1146" name="Google Shape;1146;p127"/>
          <p:cNvSpPr/>
          <p:nvPr/>
        </p:nvSpPr>
        <p:spPr>
          <a:xfrm>
            <a:off x="5106631" y="1364753"/>
            <a:ext cx="2859538" cy="573097"/>
          </a:xfrm>
          <a:prstGeom prst="rect">
            <a:avLst/>
          </a:prstGeom>
        </p:spPr>
        <p:txBody>
          <a:bodyPr>
            <a:prstTxWarp prst="textPlain"/>
          </a:bodyPr>
          <a:lstStyle/>
          <a:p>
            <a:pPr lvl="0" algn="ctr"/>
            <a:r>
              <a:rPr b="1" i="0">
                <a:ln cap="flat" cmpd="sng" w="9525">
                  <a:solidFill>
                    <a:srgbClr val="F5F5F5"/>
                  </a:solidFill>
                  <a:prstDash val="solid"/>
                  <a:round/>
                  <a:headEnd len="sm" w="sm" type="none"/>
                  <a:tailEnd len="sm" w="sm" type="none"/>
                </a:ln>
                <a:solidFill>
                  <a:srgbClr val="F5F5F5"/>
                </a:solidFill>
                <a:latin typeface="Roboto"/>
              </a:rPr>
              <a:t>Médiane</a:t>
            </a:r>
          </a:p>
        </p:txBody>
      </p:sp>
      <p:sp>
        <p:nvSpPr>
          <p:cNvPr id="1147" name="Google Shape;1147;p127"/>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1" name="Shape 1151"/>
        <p:cNvGrpSpPr/>
        <p:nvPr/>
      </p:nvGrpSpPr>
      <p:grpSpPr>
        <a:xfrm>
          <a:off x="0" y="0"/>
          <a:ext cx="0" cy="0"/>
          <a:chOff x="0" y="0"/>
          <a:chExt cx="0" cy="0"/>
        </a:xfrm>
      </p:grpSpPr>
      <p:sp>
        <p:nvSpPr>
          <p:cNvPr id="1152" name="Google Shape;1152;p128"/>
          <p:cNvSpPr/>
          <p:nvPr/>
        </p:nvSpPr>
        <p:spPr>
          <a:xfrm>
            <a:off x="-1450" y="-30925"/>
            <a:ext cx="9165582" cy="3221424"/>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3" name="Google Shape;1153;p128"/>
          <p:cNvPicPr preferRelativeResize="0"/>
          <p:nvPr/>
        </p:nvPicPr>
        <p:blipFill rotWithShape="1">
          <a:blip r:embed="rId3">
            <a:alphaModFix/>
          </a:blip>
          <a:srcRect b="15625" l="0" r="0" t="5732"/>
          <a:stretch/>
        </p:blipFill>
        <p:spPr>
          <a:xfrm rot="-190553">
            <a:off x="3068225" y="110465"/>
            <a:ext cx="2859550" cy="4880450"/>
          </a:xfrm>
          <a:prstGeom prst="rect">
            <a:avLst/>
          </a:prstGeom>
          <a:noFill/>
          <a:ln>
            <a:noFill/>
          </a:ln>
          <a:effectLst>
            <a:outerShdw blurRad="57150" rotWithShape="0" algn="bl" dir="5400000" dist="19050">
              <a:srgbClr val="000000">
                <a:alpha val="50000"/>
              </a:srgbClr>
            </a:outerShdw>
          </a:effectLst>
        </p:spPr>
      </p:pic>
      <p:sp>
        <p:nvSpPr>
          <p:cNvPr id="1154" name="Google Shape;1154;p128"/>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158" name="Shape 1158"/>
        <p:cNvGrpSpPr/>
        <p:nvPr/>
      </p:nvGrpSpPr>
      <p:grpSpPr>
        <a:xfrm>
          <a:off x="0" y="0"/>
          <a:ext cx="0" cy="0"/>
          <a:chOff x="0" y="0"/>
          <a:chExt cx="0" cy="0"/>
        </a:xfrm>
      </p:grpSpPr>
      <p:sp>
        <p:nvSpPr>
          <p:cNvPr id="1159" name="Google Shape;1159;p129"/>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129"/>
          <p:cNvSpPr txBox="1"/>
          <p:nvPr/>
        </p:nvSpPr>
        <p:spPr>
          <a:xfrm>
            <a:off x="4572000" y="2058025"/>
            <a:ext cx="42270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Y a-t-il des </a:t>
            </a:r>
            <a:r>
              <a:rPr b="1" lang="fr-CA" sz="2200">
                <a:solidFill>
                  <a:schemeClr val="lt1"/>
                </a:solidFill>
                <a:latin typeface="Roboto"/>
                <a:ea typeface="Roboto"/>
                <a:cs typeface="Roboto"/>
                <a:sym typeface="Roboto"/>
              </a:rPr>
              <a:t>données extrêmes</a:t>
            </a:r>
            <a:r>
              <a:rPr lang="fr-CA" sz="2200">
                <a:solidFill>
                  <a:schemeClr val="lt1"/>
                </a:solidFill>
                <a:latin typeface="Roboto Light"/>
                <a:ea typeface="Roboto Light"/>
                <a:cs typeface="Roboto Light"/>
                <a:sym typeface="Roboto Light"/>
              </a:rPr>
              <a:t>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Veut-on </a:t>
            </a:r>
            <a:r>
              <a:rPr b="1" lang="fr-CA" sz="2200">
                <a:solidFill>
                  <a:schemeClr val="lt1"/>
                </a:solidFill>
                <a:latin typeface="Roboto"/>
                <a:ea typeface="Roboto"/>
                <a:cs typeface="Roboto"/>
                <a:sym typeface="Roboto"/>
              </a:rPr>
              <a:t>tenir compte</a:t>
            </a:r>
            <a:r>
              <a:rPr lang="fr-CA" sz="2200">
                <a:solidFill>
                  <a:schemeClr val="lt1"/>
                </a:solidFill>
                <a:latin typeface="Roboto Light"/>
                <a:ea typeface="Roboto Light"/>
                <a:cs typeface="Roboto Light"/>
                <a:sym typeface="Roboto Light"/>
              </a:rPr>
              <a:t> des données extrêmes ?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Les données extrêmes </a:t>
            </a:r>
            <a:r>
              <a:rPr b="1" lang="fr-CA" sz="2200">
                <a:solidFill>
                  <a:schemeClr val="lt1"/>
                </a:solidFill>
                <a:latin typeface="Roboto"/>
                <a:ea typeface="Roboto"/>
                <a:cs typeface="Roboto"/>
                <a:sym typeface="Roboto"/>
              </a:rPr>
              <a:t>favorisent</a:t>
            </a:r>
            <a:r>
              <a:rPr lang="fr-CA" sz="2200">
                <a:solidFill>
                  <a:schemeClr val="lt1"/>
                </a:solidFill>
                <a:latin typeface="Roboto Light"/>
                <a:ea typeface="Roboto Light"/>
                <a:cs typeface="Roboto Light"/>
                <a:sym typeface="Roboto Light"/>
              </a:rPr>
              <a:t>-elles le message ?</a:t>
            </a:r>
            <a:endParaRPr sz="2200">
              <a:solidFill>
                <a:schemeClr val="lt1"/>
              </a:solidFill>
              <a:latin typeface="Roboto Light"/>
              <a:ea typeface="Roboto Light"/>
              <a:cs typeface="Roboto Light"/>
              <a:sym typeface="Roboto Light"/>
            </a:endParaRPr>
          </a:p>
        </p:txBody>
      </p:sp>
      <p:pic>
        <p:nvPicPr>
          <p:cNvPr id="1161" name="Google Shape;1161;p129"/>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1162" name="Google Shape;1162;p129"/>
          <p:cNvSpPr/>
          <p:nvPr/>
        </p:nvSpPr>
        <p:spPr>
          <a:xfrm>
            <a:off x="822183" y="76850"/>
            <a:ext cx="6514844" cy="1173168"/>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Moyenne ou</a:t>
            </a:r>
          </a:p>
        </p:txBody>
      </p:sp>
      <p:sp>
        <p:nvSpPr>
          <p:cNvPr id="1163" name="Google Shape;1163;p129"/>
          <p:cNvSpPr/>
          <p:nvPr/>
        </p:nvSpPr>
        <p:spPr>
          <a:xfrm>
            <a:off x="820822" y="80933"/>
            <a:ext cx="2239755" cy="1173168"/>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Moy</a:t>
            </a:r>
          </a:p>
        </p:txBody>
      </p:sp>
      <p:sp>
        <p:nvSpPr>
          <p:cNvPr id="1164" name="Google Shape;1164;p129"/>
          <p:cNvSpPr/>
          <p:nvPr/>
        </p:nvSpPr>
        <p:spPr>
          <a:xfrm>
            <a:off x="5950121" y="1094725"/>
            <a:ext cx="2834513" cy="472500"/>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900"/>
              </a:rPr>
              <a:t>médiane ?</a:t>
            </a:r>
          </a:p>
        </p:txBody>
      </p:sp>
      <p:sp>
        <p:nvSpPr>
          <p:cNvPr id="1165" name="Google Shape;1165;p129"/>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lt1"/>
                </a:solidFill>
                <a:latin typeface="Roboto"/>
                <a:ea typeface="Roboto"/>
                <a:cs typeface="Roboto"/>
                <a:sym typeface="Roboto"/>
              </a:rPr>
              <a:t>*</a:t>
            </a:r>
            <a:endParaRPr>
              <a:solidFill>
                <a:schemeClr val="lt1"/>
              </a:solidFill>
              <a:latin typeface="Roboto"/>
              <a:ea typeface="Roboto"/>
              <a:cs typeface="Roboto"/>
              <a:sym typeface="Roboto"/>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169" name="Shape 1169"/>
        <p:cNvGrpSpPr/>
        <p:nvPr/>
      </p:nvGrpSpPr>
      <p:grpSpPr>
        <a:xfrm>
          <a:off x="0" y="0"/>
          <a:ext cx="0" cy="0"/>
          <a:chOff x="0" y="0"/>
          <a:chExt cx="0" cy="0"/>
        </a:xfrm>
      </p:grpSpPr>
      <p:sp>
        <p:nvSpPr>
          <p:cNvPr id="1170" name="Google Shape;1170;p130"/>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130"/>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r">
              <a:spcBef>
                <a:spcPts val="0"/>
              </a:spcBef>
              <a:spcAft>
                <a:spcPts val="0"/>
              </a:spcAft>
              <a:buNone/>
            </a:pPr>
            <a:r>
              <a:rPr lang="fr-CA" sz="3600">
                <a:solidFill>
                  <a:srgbClr val="F5F5F5"/>
                </a:solidFill>
                <a:latin typeface="Roboto Light"/>
                <a:ea typeface="Roboto Light"/>
                <a:cs typeface="Roboto Light"/>
                <a:sym typeface="Roboto Light"/>
              </a:rPr>
              <a:t>Pistes pédagogiques</a:t>
            </a:r>
            <a:r>
              <a:rPr lang="fr-CA" sz="3600">
                <a:solidFill>
                  <a:srgbClr val="F5F5F5"/>
                </a:solidFill>
                <a:latin typeface="Roboto Light"/>
                <a:ea typeface="Roboto Light"/>
                <a:cs typeface="Roboto Light"/>
                <a:sym typeface="Roboto Light"/>
              </a:rPr>
              <a:t> </a:t>
            </a:r>
            <a:endParaRPr sz="3600">
              <a:solidFill>
                <a:srgbClr val="F5F5F5"/>
              </a:solidFill>
              <a:latin typeface="Roboto Light"/>
              <a:ea typeface="Roboto Light"/>
              <a:cs typeface="Roboto Light"/>
              <a:sym typeface="Roboto Light"/>
            </a:endParaRPr>
          </a:p>
        </p:txBody>
      </p:sp>
      <p:sp>
        <p:nvSpPr>
          <p:cNvPr id="1172" name="Google Shape;1172;p130"/>
          <p:cNvSpPr txBox="1"/>
          <p:nvPr/>
        </p:nvSpPr>
        <p:spPr>
          <a:xfrm>
            <a:off x="308475" y="937275"/>
            <a:ext cx="8374800" cy="3709500"/>
          </a:xfrm>
          <a:prstGeom prst="rect">
            <a:avLst/>
          </a:prstGeom>
          <a:noFill/>
          <a:ln>
            <a:noFill/>
          </a:ln>
        </p:spPr>
        <p:txBody>
          <a:bodyPr anchorCtr="0" anchor="t" bIns="91425" lIns="91425" spcFirstLastPara="1" rIns="91425" wrap="square" tIns="91425">
            <a:spAutoFit/>
          </a:bodyPr>
          <a:lstStyle/>
          <a:p>
            <a:pPr indent="-317500" lvl="0" marL="457200" rtl="0" algn="l">
              <a:lnSpc>
                <a:spcPct val="100000"/>
              </a:lnSpc>
              <a:spcBef>
                <a:spcPts val="0"/>
              </a:spcBef>
              <a:spcAft>
                <a:spcPts val="0"/>
              </a:spcAft>
              <a:buClr>
                <a:schemeClr val="dk1"/>
              </a:buClr>
              <a:buSzPts val="1400"/>
              <a:buFont typeface="Roboto"/>
              <a:buChar char="●"/>
            </a:pPr>
            <a:r>
              <a:rPr lang="fr-CA">
                <a:latin typeface="Roboto"/>
                <a:ea typeface="Roboto"/>
                <a:cs typeface="Roboto"/>
                <a:sym typeface="Roboto"/>
              </a:rPr>
              <a:t>Travailler sur le </a:t>
            </a:r>
            <a:r>
              <a:rPr b="1" lang="fr-CA">
                <a:latin typeface="Roboto"/>
                <a:ea typeface="Roboto"/>
                <a:cs typeface="Roboto"/>
                <a:sym typeface="Roboto"/>
              </a:rPr>
              <a:t>sens</a:t>
            </a:r>
            <a:r>
              <a:rPr lang="fr-CA">
                <a:latin typeface="Roboto"/>
                <a:ea typeface="Roboto"/>
                <a:cs typeface="Roboto"/>
                <a:sym typeface="Roboto"/>
              </a:rPr>
              <a:t> et le </a:t>
            </a:r>
            <a:r>
              <a:rPr b="1" lang="fr-CA">
                <a:latin typeface="Roboto"/>
                <a:ea typeface="Roboto"/>
                <a:cs typeface="Roboto"/>
                <a:sym typeface="Roboto"/>
              </a:rPr>
              <a:t>poids</a:t>
            </a:r>
            <a:r>
              <a:rPr lang="fr-CA">
                <a:latin typeface="Roboto"/>
                <a:ea typeface="Roboto"/>
                <a:cs typeface="Roboto"/>
                <a:sym typeface="Roboto"/>
              </a:rPr>
              <a:t> des mots</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S'habiliter</a:t>
            </a:r>
            <a:r>
              <a:rPr lang="fr-CA">
                <a:latin typeface="Roboto"/>
                <a:ea typeface="Roboto"/>
                <a:cs typeface="Roboto"/>
                <a:sym typeface="Roboto"/>
              </a:rPr>
              <a:t> à </a:t>
            </a:r>
            <a:r>
              <a:rPr b="1" lang="fr-CA">
                <a:latin typeface="Roboto"/>
                <a:ea typeface="Roboto"/>
                <a:cs typeface="Roboto"/>
                <a:sym typeface="Roboto"/>
              </a:rPr>
              <a:t>cibler l’intention </a:t>
            </a:r>
            <a:r>
              <a:rPr lang="fr-CA">
                <a:latin typeface="Roboto"/>
                <a:ea typeface="Roboto"/>
                <a:cs typeface="Roboto"/>
                <a:sym typeface="Roboto"/>
              </a:rPr>
              <a:t>derrière un contenu</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Être sensible aux </a:t>
            </a:r>
            <a:r>
              <a:rPr b="1" lang="fr-CA">
                <a:latin typeface="Roboto"/>
                <a:ea typeface="Roboto"/>
                <a:cs typeface="Roboto"/>
                <a:sym typeface="Roboto"/>
              </a:rPr>
              <a:t>émotions</a:t>
            </a:r>
            <a:r>
              <a:rPr lang="fr-CA">
                <a:latin typeface="Roboto"/>
                <a:ea typeface="Roboto"/>
                <a:cs typeface="Roboto"/>
                <a:sym typeface="Roboto"/>
              </a:rPr>
              <a:t> suscitées par un contenu</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Faire réfléchir sur les </a:t>
            </a:r>
            <a:r>
              <a:rPr b="1" lang="fr-CA">
                <a:latin typeface="Roboto"/>
                <a:ea typeface="Roboto"/>
                <a:cs typeface="Roboto"/>
                <a:sym typeface="Roboto"/>
              </a:rPr>
              <a:t>perception</a:t>
            </a:r>
            <a:r>
              <a:rPr lang="fr-CA">
                <a:latin typeface="Roboto"/>
                <a:ea typeface="Roboto"/>
                <a:cs typeface="Roboto"/>
                <a:sym typeface="Roboto"/>
              </a:rPr>
              <a:t>s possibles alimentées par un contenu</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solidFill>
                  <a:schemeClr val="dk1"/>
                </a:solidFill>
                <a:latin typeface="Roboto"/>
                <a:ea typeface="Roboto"/>
                <a:cs typeface="Roboto"/>
                <a:sym typeface="Roboto"/>
              </a:rPr>
              <a:t>Cibler les </a:t>
            </a:r>
            <a:r>
              <a:rPr b="1" lang="fr-CA">
                <a:solidFill>
                  <a:schemeClr val="dk1"/>
                </a:solidFill>
                <a:latin typeface="Roboto"/>
                <a:ea typeface="Roboto"/>
                <a:cs typeface="Roboto"/>
                <a:sym typeface="Roboto"/>
              </a:rPr>
              <a:t>connaissances mathématiques</a:t>
            </a:r>
            <a:r>
              <a:rPr lang="fr-CA">
                <a:solidFill>
                  <a:schemeClr val="dk1"/>
                </a:solidFill>
                <a:latin typeface="Roboto"/>
                <a:ea typeface="Roboto"/>
                <a:cs typeface="Roboto"/>
                <a:sym typeface="Roboto"/>
              </a:rPr>
              <a:t> essentielles pour poser un regard critique face à un énoncé ou une représentation graphique</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Découvrir les </a:t>
            </a:r>
            <a:r>
              <a:rPr b="1" lang="fr-CA">
                <a:latin typeface="Roboto"/>
                <a:ea typeface="Roboto"/>
                <a:cs typeface="Roboto"/>
                <a:sym typeface="Roboto"/>
              </a:rPr>
              <a:t>données manquantes</a:t>
            </a:r>
            <a:r>
              <a:rPr lang="fr-CA">
                <a:latin typeface="Roboto"/>
                <a:ea typeface="Roboto"/>
                <a:cs typeface="Roboto"/>
                <a:sym typeface="Roboto"/>
              </a:rPr>
              <a:t> qui permettraient de valider ou non un contenu</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Faire des </a:t>
            </a:r>
            <a:r>
              <a:rPr b="1" lang="fr-CA">
                <a:latin typeface="Roboto"/>
                <a:ea typeface="Roboto"/>
                <a:cs typeface="Roboto"/>
                <a:sym typeface="Roboto"/>
              </a:rPr>
              <a:t>simulations </a:t>
            </a:r>
            <a:r>
              <a:rPr lang="fr-CA">
                <a:latin typeface="Roboto"/>
                <a:ea typeface="Roboto"/>
                <a:cs typeface="Roboto"/>
                <a:sym typeface="Roboto"/>
              </a:rPr>
              <a:t>qui démontrent la validité d’un contenu </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b="1" lang="fr-CA">
                <a:latin typeface="Roboto"/>
                <a:ea typeface="Roboto"/>
                <a:cs typeface="Roboto"/>
                <a:sym typeface="Roboto"/>
              </a:rPr>
              <a:t>Généraliser</a:t>
            </a:r>
            <a:r>
              <a:rPr lang="fr-CA">
                <a:latin typeface="Roboto"/>
                <a:ea typeface="Roboto"/>
                <a:cs typeface="Roboto"/>
                <a:sym typeface="Roboto"/>
              </a:rPr>
              <a:t> des situations pour lesquelles un énoncé est vrai </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Utiliser un </a:t>
            </a:r>
            <a:r>
              <a:rPr b="1" lang="fr-CA">
                <a:latin typeface="Roboto"/>
                <a:ea typeface="Roboto"/>
                <a:cs typeface="Roboto"/>
                <a:sym typeface="Roboto"/>
              </a:rPr>
              <a:t>tableur </a:t>
            </a:r>
            <a:r>
              <a:rPr lang="fr-CA">
                <a:latin typeface="Roboto"/>
                <a:ea typeface="Roboto"/>
                <a:cs typeface="Roboto"/>
                <a:sym typeface="Roboto"/>
              </a:rPr>
              <a:t>pour effectuer différentes simulations, des calculs et des diagrammes</a:t>
            </a:r>
            <a:endParaRPr>
              <a:latin typeface="Roboto"/>
              <a:ea typeface="Roboto"/>
              <a:cs typeface="Roboto"/>
              <a:sym typeface="Roboto"/>
            </a:endParaRPr>
          </a:p>
          <a:p>
            <a:pPr indent="-317500" lvl="0" marL="457200" rtl="0" algn="l">
              <a:lnSpc>
                <a:spcPct val="100000"/>
              </a:lnSpc>
              <a:spcBef>
                <a:spcPts val="1000"/>
              </a:spcBef>
              <a:spcAft>
                <a:spcPts val="1000"/>
              </a:spcAft>
              <a:buClr>
                <a:schemeClr val="dk1"/>
              </a:buClr>
              <a:buSzPts val="1400"/>
              <a:buFont typeface="Roboto"/>
              <a:buChar char="●"/>
            </a:pPr>
            <a:r>
              <a:rPr b="1" lang="fr-CA">
                <a:latin typeface="Roboto"/>
                <a:ea typeface="Roboto"/>
                <a:cs typeface="Roboto"/>
                <a:sym typeface="Roboto"/>
              </a:rPr>
              <a:t>Corriger </a:t>
            </a:r>
            <a:r>
              <a:rPr lang="fr-CA">
                <a:latin typeface="Roboto"/>
                <a:ea typeface="Roboto"/>
                <a:cs typeface="Roboto"/>
                <a:sym typeface="Roboto"/>
              </a:rPr>
              <a:t>des contenus biaisés</a:t>
            </a:r>
            <a:endParaRPr>
              <a:latin typeface="Roboto"/>
              <a:ea typeface="Roboto"/>
              <a:cs typeface="Roboto"/>
              <a:sym typeface="Roboto"/>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176" name="Shape 1176"/>
        <p:cNvGrpSpPr/>
        <p:nvPr/>
      </p:nvGrpSpPr>
      <p:grpSpPr>
        <a:xfrm>
          <a:off x="0" y="0"/>
          <a:ext cx="0" cy="0"/>
          <a:chOff x="0" y="0"/>
          <a:chExt cx="0" cy="0"/>
        </a:xfrm>
      </p:grpSpPr>
      <p:sp>
        <p:nvSpPr>
          <p:cNvPr id="1177" name="Google Shape;1177;p131"/>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r">
              <a:spcBef>
                <a:spcPts val="0"/>
              </a:spcBef>
              <a:spcAft>
                <a:spcPts val="0"/>
              </a:spcAft>
              <a:buNone/>
            </a:pPr>
            <a:r>
              <a:rPr lang="fr-CA" sz="3600">
                <a:solidFill>
                  <a:srgbClr val="F5F5F5"/>
                </a:solidFill>
                <a:latin typeface="Roboto Light"/>
                <a:ea typeface="Roboto Light"/>
                <a:cs typeface="Roboto Light"/>
                <a:sym typeface="Roboto Light"/>
              </a:rPr>
              <a:t> </a:t>
            </a:r>
            <a:r>
              <a:rPr lang="fr-CA" sz="3600">
                <a:solidFill>
                  <a:srgbClr val="F5F5F5"/>
                </a:solidFill>
                <a:latin typeface="Roboto Light"/>
                <a:ea typeface="Roboto Light"/>
                <a:cs typeface="Roboto Light"/>
                <a:sym typeface="Roboto Light"/>
              </a:rPr>
              <a:t>Ancrages  </a:t>
            </a:r>
            <a:endParaRPr sz="3600">
              <a:solidFill>
                <a:srgbClr val="F5F5F5"/>
              </a:solidFill>
              <a:latin typeface="Roboto Light"/>
              <a:ea typeface="Roboto Light"/>
              <a:cs typeface="Roboto Light"/>
              <a:sym typeface="Roboto Light"/>
            </a:endParaRPr>
          </a:p>
        </p:txBody>
      </p:sp>
      <p:pic>
        <p:nvPicPr>
          <p:cNvPr id="1178" name="Google Shape;1178;p131"/>
          <p:cNvPicPr preferRelativeResize="0"/>
          <p:nvPr/>
        </p:nvPicPr>
        <p:blipFill>
          <a:blip r:embed="rId3">
            <a:alphaModFix/>
          </a:blip>
          <a:stretch>
            <a:fillRect/>
          </a:stretch>
        </p:blipFill>
        <p:spPr>
          <a:xfrm>
            <a:off x="2178500" y="721500"/>
            <a:ext cx="4787004" cy="4422000"/>
          </a:xfrm>
          <a:prstGeom prst="rect">
            <a:avLst/>
          </a:prstGeom>
          <a:noFill/>
          <a:ln>
            <a:noFill/>
          </a:ln>
        </p:spPr>
      </p:pic>
      <p:sp>
        <p:nvSpPr>
          <p:cNvPr id="1179" name="Google Shape;1179;p131"/>
          <p:cNvSpPr/>
          <p:nvPr/>
        </p:nvSpPr>
        <p:spPr>
          <a:xfrm>
            <a:off x="2537125" y="1379325"/>
            <a:ext cx="822000" cy="313500"/>
          </a:xfrm>
          <a:prstGeom prst="roundRect">
            <a:avLst>
              <a:gd fmla="val 16667" name="adj"/>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131"/>
          <p:cNvSpPr/>
          <p:nvPr/>
        </p:nvSpPr>
        <p:spPr>
          <a:xfrm>
            <a:off x="2604775" y="1946975"/>
            <a:ext cx="822000" cy="313500"/>
          </a:xfrm>
          <a:prstGeom prst="roundRect">
            <a:avLst>
              <a:gd fmla="val 16667" name="adj"/>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131"/>
          <p:cNvSpPr/>
          <p:nvPr/>
        </p:nvSpPr>
        <p:spPr>
          <a:xfrm>
            <a:off x="5875800" y="1912925"/>
            <a:ext cx="822000" cy="313500"/>
          </a:xfrm>
          <a:prstGeom prst="roundRect">
            <a:avLst>
              <a:gd fmla="val 16667" name="adj"/>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131"/>
          <p:cNvSpPr/>
          <p:nvPr/>
        </p:nvSpPr>
        <p:spPr>
          <a:xfrm>
            <a:off x="2248050" y="2960975"/>
            <a:ext cx="822000" cy="313500"/>
          </a:xfrm>
          <a:prstGeom prst="roundRect">
            <a:avLst>
              <a:gd fmla="val 16667" name="adj"/>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131"/>
          <p:cNvSpPr/>
          <p:nvPr/>
        </p:nvSpPr>
        <p:spPr>
          <a:xfrm>
            <a:off x="4854700" y="802725"/>
            <a:ext cx="822000" cy="313500"/>
          </a:xfrm>
          <a:prstGeom prst="roundRect">
            <a:avLst>
              <a:gd fmla="val 16667" name="adj"/>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187" name="Shape 1187"/>
        <p:cNvGrpSpPr/>
        <p:nvPr/>
      </p:nvGrpSpPr>
      <p:grpSpPr>
        <a:xfrm>
          <a:off x="0" y="0"/>
          <a:ext cx="0" cy="0"/>
          <a:chOff x="0" y="0"/>
          <a:chExt cx="0" cy="0"/>
        </a:xfrm>
      </p:grpSpPr>
      <p:sp>
        <p:nvSpPr>
          <p:cNvPr id="1188" name="Google Shape;1188;p132"/>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r">
              <a:spcBef>
                <a:spcPts val="0"/>
              </a:spcBef>
              <a:spcAft>
                <a:spcPts val="0"/>
              </a:spcAft>
              <a:buNone/>
            </a:pPr>
            <a:r>
              <a:rPr lang="fr-CA" sz="3600">
                <a:solidFill>
                  <a:srgbClr val="F5F5F5"/>
                </a:solidFill>
                <a:latin typeface="Roboto Thin"/>
                <a:ea typeface="Roboto Thin"/>
                <a:cs typeface="Roboto Thin"/>
                <a:sym typeface="Roboto Thin"/>
              </a:rPr>
              <a:t>Ancrages </a:t>
            </a:r>
            <a:r>
              <a:rPr lang="fr-CA" sz="3600">
                <a:solidFill>
                  <a:srgbClr val="F5F5F5"/>
                </a:solidFill>
                <a:latin typeface="Roboto Thin"/>
                <a:ea typeface="Roboto Thin"/>
                <a:cs typeface="Roboto Thin"/>
                <a:sym typeface="Roboto Thin"/>
              </a:rPr>
              <a:t>disciplinaires</a:t>
            </a:r>
            <a:endParaRPr sz="3600">
              <a:solidFill>
                <a:srgbClr val="F5F5F5"/>
              </a:solidFill>
              <a:latin typeface="Roboto Thin"/>
              <a:ea typeface="Roboto Thin"/>
              <a:cs typeface="Roboto Thin"/>
              <a:sym typeface="Roboto Thin"/>
            </a:endParaRPr>
          </a:p>
        </p:txBody>
      </p:sp>
      <p:pic>
        <p:nvPicPr>
          <p:cNvPr id="1189" name="Google Shape;1189;p132"/>
          <p:cNvPicPr preferRelativeResize="0"/>
          <p:nvPr/>
        </p:nvPicPr>
        <p:blipFill rotWithShape="1">
          <a:blip r:embed="rId3">
            <a:alphaModFix/>
          </a:blip>
          <a:srcRect b="17293" l="0" r="0" t="0"/>
          <a:stretch/>
        </p:blipFill>
        <p:spPr>
          <a:xfrm>
            <a:off x="2573825" y="1305900"/>
            <a:ext cx="4072751" cy="3368500"/>
          </a:xfrm>
          <a:prstGeom prst="rect">
            <a:avLst/>
          </a:prstGeom>
          <a:noFill/>
          <a:ln>
            <a:noFill/>
          </a:ln>
        </p:spPr>
      </p:pic>
      <p:sp>
        <p:nvSpPr>
          <p:cNvPr id="1190" name="Google Shape;1190;p132"/>
          <p:cNvSpPr txBox="1"/>
          <p:nvPr/>
        </p:nvSpPr>
        <p:spPr>
          <a:xfrm>
            <a:off x="5328900" y="1305900"/>
            <a:ext cx="23772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solidFill>
                  <a:srgbClr val="E06539"/>
                </a:solidFill>
                <a:uFill>
                  <a:noFill/>
                </a:uFill>
                <a:latin typeface="Roboto Mono"/>
                <a:ea typeface="Roboto Mono"/>
                <a:cs typeface="Roboto Mono"/>
                <a:sym typeface="Roboto Mono"/>
                <a:hlinkClick action="ppaction://hlinksldjump" r:id="rId4">
                  <a:extLst>
                    <a:ext uri="{A12FA001-AC4F-418D-AE19-62706E023703}">
                      <ahyp:hlinkClr val="tx"/>
                    </a:ext>
                  </a:extLst>
                </a:hlinkClick>
              </a:rPr>
              <a:t>Mathématiques</a:t>
            </a:r>
            <a:endParaRPr sz="2100">
              <a:solidFill>
                <a:srgbClr val="E06539"/>
              </a:solidFill>
              <a:latin typeface="Roboto Mono"/>
              <a:ea typeface="Roboto Mono"/>
              <a:cs typeface="Roboto Mono"/>
              <a:sym typeface="Roboto Mono"/>
            </a:endParaRPr>
          </a:p>
        </p:txBody>
      </p:sp>
      <p:sp>
        <p:nvSpPr>
          <p:cNvPr id="1191" name="Google Shape;1191;p132"/>
          <p:cNvSpPr txBox="1"/>
          <p:nvPr/>
        </p:nvSpPr>
        <p:spPr>
          <a:xfrm>
            <a:off x="6064100" y="3169727"/>
            <a:ext cx="22332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solidFill>
                  <a:srgbClr val="E06539"/>
                </a:solidFill>
                <a:uFill>
                  <a:noFill/>
                </a:uFill>
                <a:latin typeface="Roboto Mono"/>
                <a:ea typeface="Roboto Mono"/>
                <a:cs typeface="Roboto Mono"/>
                <a:sym typeface="Roboto Mono"/>
                <a:hlinkClick action="ppaction://hlinksldjump" r:id="rId5">
                  <a:extLst>
                    <a:ext uri="{A12FA001-AC4F-418D-AE19-62706E023703}">
                      <ahyp:hlinkClr val="tx"/>
                    </a:ext>
                  </a:extLst>
                </a:hlinkClick>
              </a:rPr>
              <a:t>Français</a:t>
            </a:r>
            <a:endParaRPr sz="2100">
              <a:solidFill>
                <a:srgbClr val="E06539"/>
              </a:solidFill>
              <a:latin typeface="Roboto Mono"/>
              <a:ea typeface="Roboto Mono"/>
              <a:cs typeface="Roboto Mono"/>
              <a:sym typeface="Roboto Mono"/>
            </a:endParaRPr>
          </a:p>
        </p:txBody>
      </p:sp>
      <p:sp>
        <p:nvSpPr>
          <p:cNvPr id="1192" name="Google Shape;1192;p132"/>
          <p:cNvSpPr txBox="1"/>
          <p:nvPr/>
        </p:nvSpPr>
        <p:spPr>
          <a:xfrm>
            <a:off x="5085450" y="4078527"/>
            <a:ext cx="22332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solidFill>
                  <a:srgbClr val="E06539"/>
                </a:solidFill>
                <a:uFill>
                  <a:noFill/>
                </a:uFill>
                <a:latin typeface="Roboto Mono"/>
                <a:ea typeface="Roboto Mono"/>
                <a:cs typeface="Roboto Mono"/>
                <a:sym typeface="Roboto Mono"/>
                <a:hlinkClick action="ppaction://hlinksldjump" r:id="rId6">
                  <a:extLst>
                    <a:ext uri="{A12FA001-AC4F-418D-AE19-62706E023703}">
                      <ahyp:hlinkClr val="tx"/>
                    </a:ext>
                  </a:extLst>
                </a:hlinkClick>
              </a:rPr>
              <a:t>Sciences</a:t>
            </a:r>
            <a:r>
              <a:rPr lang="fr-CA" sz="2100">
                <a:solidFill>
                  <a:srgbClr val="E06539"/>
                </a:solidFill>
                <a:latin typeface="Roboto Mono"/>
                <a:ea typeface="Roboto Mono"/>
                <a:cs typeface="Roboto Mono"/>
                <a:sym typeface="Roboto Mono"/>
              </a:rPr>
              <a:t> et</a:t>
            </a:r>
            <a:endParaRPr sz="2100">
              <a:solidFill>
                <a:srgbClr val="E06539"/>
              </a:solidFill>
              <a:latin typeface="Roboto Mono"/>
              <a:ea typeface="Roboto Mono"/>
              <a:cs typeface="Roboto Mono"/>
              <a:sym typeface="Roboto Mono"/>
            </a:endParaRPr>
          </a:p>
          <a:p>
            <a:pPr indent="0" lvl="0" marL="0" rtl="0" algn="l">
              <a:spcBef>
                <a:spcPts val="0"/>
              </a:spcBef>
              <a:spcAft>
                <a:spcPts val="0"/>
              </a:spcAft>
              <a:buNone/>
            </a:pPr>
            <a:r>
              <a:rPr lang="fr-CA" sz="2100">
                <a:solidFill>
                  <a:srgbClr val="E06539"/>
                </a:solidFill>
                <a:latin typeface="Roboto Mono"/>
                <a:ea typeface="Roboto Mono"/>
                <a:cs typeface="Roboto Mono"/>
                <a:sym typeface="Roboto Mono"/>
              </a:rPr>
              <a:t>technologies</a:t>
            </a:r>
            <a:endParaRPr sz="2100">
              <a:solidFill>
                <a:srgbClr val="E06539"/>
              </a:solidFill>
              <a:latin typeface="Roboto Mono"/>
              <a:ea typeface="Roboto Mono"/>
              <a:cs typeface="Roboto Mono"/>
              <a:sym typeface="Roboto Mono"/>
            </a:endParaRPr>
          </a:p>
        </p:txBody>
      </p:sp>
      <p:sp>
        <p:nvSpPr>
          <p:cNvPr id="1193" name="Google Shape;1193;p132"/>
          <p:cNvSpPr txBox="1"/>
          <p:nvPr/>
        </p:nvSpPr>
        <p:spPr>
          <a:xfrm>
            <a:off x="1562800" y="3677625"/>
            <a:ext cx="1485000" cy="5079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fr-CA" sz="2100">
                <a:solidFill>
                  <a:srgbClr val="E06539"/>
                </a:solidFill>
                <a:uFill>
                  <a:noFill/>
                </a:uFill>
                <a:latin typeface="Roboto Mono"/>
                <a:ea typeface="Roboto Mono"/>
                <a:cs typeface="Roboto Mono"/>
                <a:sym typeface="Roboto Mono"/>
                <a:hlinkClick action="ppaction://hlinksldjump" r:id="rId7">
                  <a:extLst>
                    <a:ext uri="{A12FA001-AC4F-418D-AE19-62706E023703}">
                      <ahyp:hlinkClr val="tx"/>
                    </a:ext>
                  </a:extLst>
                </a:hlinkClick>
              </a:rPr>
              <a:t>CCQ</a:t>
            </a:r>
            <a:endParaRPr sz="2100">
              <a:solidFill>
                <a:srgbClr val="E06539"/>
              </a:solidFill>
              <a:latin typeface="Roboto Mono"/>
              <a:ea typeface="Roboto Mono"/>
              <a:cs typeface="Roboto Mono"/>
              <a:sym typeface="Roboto Mono"/>
            </a:endParaRPr>
          </a:p>
        </p:txBody>
      </p:sp>
      <p:sp>
        <p:nvSpPr>
          <p:cNvPr id="1194" name="Google Shape;1194;p132"/>
          <p:cNvSpPr/>
          <p:nvPr/>
        </p:nvSpPr>
        <p:spPr>
          <a:xfrm>
            <a:off x="3124000" y="1904550"/>
            <a:ext cx="667200" cy="667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132"/>
          <p:cNvSpPr txBox="1"/>
          <p:nvPr/>
        </p:nvSpPr>
        <p:spPr>
          <a:xfrm>
            <a:off x="973525" y="1661400"/>
            <a:ext cx="2076600" cy="8313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fr-CA" sz="2100">
                <a:solidFill>
                  <a:srgbClr val="E06539"/>
                </a:solidFill>
                <a:uFill>
                  <a:noFill/>
                </a:uFill>
                <a:latin typeface="Roboto Mono"/>
                <a:ea typeface="Roboto Mono"/>
                <a:cs typeface="Roboto Mono"/>
                <a:sym typeface="Roboto Mono"/>
                <a:hlinkClick action="ppaction://hlinksldjump" r:id="rId8">
                  <a:extLst>
                    <a:ext uri="{A12FA001-AC4F-418D-AE19-62706E023703}">
                      <ahyp:hlinkClr val="tx"/>
                    </a:ext>
                  </a:extLst>
                </a:hlinkClick>
              </a:rPr>
              <a:t>Univers social</a:t>
            </a:r>
            <a:endParaRPr sz="2100">
              <a:solidFill>
                <a:srgbClr val="E06539"/>
              </a:solidFill>
              <a:latin typeface="Roboto Mono"/>
              <a:ea typeface="Roboto Mono"/>
              <a:cs typeface="Roboto Mono"/>
              <a:sym typeface="Roboto Mono"/>
            </a:endParaRPr>
          </a:p>
        </p:txBody>
      </p:sp>
      <p:sp>
        <p:nvSpPr>
          <p:cNvPr id="1196" name="Google Shape;1196;p132"/>
          <p:cNvSpPr/>
          <p:nvPr/>
        </p:nvSpPr>
        <p:spPr>
          <a:xfrm>
            <a:off x="4418250" y="3815250"/>
            <a:ext cx="667200" cy="667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00" name="Shape 1200"/>
        <p:cNvGrpSpPr/>
        <p:nvPr/>
      </p:nvGrpSpPr>
      <p:grpSpPr>
        <a:xfrm>
          <a:off x="0" y="0"/>
          <a:ext cx="0" cy="0"/>
          <a:chOff x="0" y="0"/>
          <a:chExt cx="0" cy="0"/>
        </a:xfrm>
      </p:grpSpPr>
      <p:sp>
        <p:nvSpPr>
          <p:cNvPr id="1201" name="Google Shape;1201;p133"/>
          <p:cNvSpPr/>
          <p:nvPr/>
        </p:nvSpPr>
        <p:spPr>
          <a:xfrm>
            <a:off x="1690451" y="452625"/>
            <a:ext cx="1278523" cy="646883"/>
          </a:xfrm>
          <a:prstGeom prst="rect">
            <a:avLst/>
          </a:prstGeom>
        </p:spPr>
        <p:txBody>
          <a:bodyPr>
            <a:prstTxWarp prst="textPlain"/>
          </a:bodyPr>
          <a:lstStyle/>
          <a:p>
            <a:pPr lvl="0" algn="ctr"/>
            <a:r>
              <a:rPr b="0" i="0">
                <a:ln>
                  <a:noFill/>
                </a:ln>
                <a:solidFill>
                  <a:schemeClr val="dk1"/>
                </a:solidFill>
                <a:latin typeface="Roboto Mono;100"/>
              </a:rPr>
              <a:t>CCQ</a:t>
            </a:r>
          </a:p>
        </p:txBody>
      </p:sp>
      <p:pic>
        <p:nvPicPr>
          <p:cNvPr id="1202" name="Google Shape;1202;p133"/>
          <p:cNvPicPr preferRelativeResize="0"/>
          <p:nvPr/>
        </p:nvPicPr>
        <p:blipFill rotWithShape="1">
          <a:blip r:embed="rId3">
            <a:alphaModFix/>
          </a:blip>
          <a:srcRect b="0" l="63639" r="0" t="0"/>
          <a:stretch/>
        </p:blipFill>
        <p:spPr>
          <a:xfrm>
            <a:off x="0" y="0"/>
            <a:ext cx="1527575" cy="5236000"/>
          </a:xfrm>
          <a:prstGeom prst="rect">
            <a:avLst/>
          </a:prstGeom>
          <a:noFill/>
          <a:ln>
            <a:noFill/>
          </a:ln>
        </p:spPr>
      </p:pic>
      <p:grpSp>
        <p:nvGrpSpPr>
          <p:cNvPr id="1203" name="Google Shape;1203;p133"/>
          <p:cNvGrpSpPr/>
          <p:nvPr/>
        </p:nvGrpSpPr>
        <p:grpSpPr>
          <a:xfrm>
            <a:off x="7359147" y="4171922"/>
            <a:ext cx="1637458" cy="786552"/>
            <a:chOff x="603575" y="1126525"/>
            <a:chExt cx="2405550" cy="2493825"/>
          </a:xfrm>
        </p:grpSpPr>
        <p:pic>
          <p:nvPicPr>
            <p:cNvPr id="1204" name="Google Shape;1204;p133"/>
            <p:cNvPicPr preferRelativeResize="0"/>
            <p:nvPr/>
          </p:nvPicPr>
          <p:blipFill rotWithShape="1">
            <a:blip r:embed="rId4">
              <a:alphaModFix/>
            </a:blip>
            <a:srcRect b="7095" l="8835" r="8819" t="12724"/>
            <a:stretch/>
          </p:blipFill>
          <p:spPr>
            <a:xfrm>
              <a:off x="603575" y="1126525"/>
              <a:ext cx="2405550" cy="2493825"/>
            </a:xfrm>
            <a:prstGeom prst="rect">
              <a:avLst/>
            </a:prstGeom>
            <a:noFill/>
            <a:ln>
              <a:noFill/>
            </a:ln>
          </p:spPr>
        </p:pic>
        <p:sp>
          <p:nvSpPr>
            <p:cNvPr id="1205" name="Google Shape;1205;p133"/>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action="ppaction://hlinksldjump" r:id="rId5">
                    <a:extLst>
                      <a:ext uri="{A12FA001-AC4F-418D-AE19-62706E023703}">
                        <ahyp:hlinkClr val="tx"/>
                      </a:ext>
                    </a:extLst>
                  </a:hlinkClick>
                </a:rPr>
                <a:t>Retour</a:t>
              </a:r>
              <a:r>
                <a:rPr lang="fr-CA" sz="1900">
                  <a:solidFill>
                    <a:schemeClr val="lt1"/>
                  </a:solidFill>
                  <a:latin typeface="Roboto Light"/>
                  <a:ea typeface="Roboto Light"/>
                  <a:cs typeface="Roboto Light"/>
                  <a:sym typeface="Roboto Light"/>
                </a:rPr>
                <a:t> </a:t>
              </a:r>
              <a:endParaRPr sz="1500">
                <a:solidFill>
                  <a:schemeClr val="lt1"/>
                </a:solidFill>
                <a:latin typeface="Roboto Light"/>
                <a:ea typeface="Roboto Light"/>
                <a:cs typeface="Roboto Light"/>
                <a:sym typeface="Roboto Light"/>
              </a:endParaRPr>
            </a:p>
          </p:txBody>
        </p:sp>
      </p:grpSp>
      <p:pic>
        <p:nvPicPr>
          <p:cNvPr id="1206" name="Google Shape;1206;p133"/>
          <p:cNvPicPr preferRelativeResize="0"/>
          <p:nvPr/>
        </p:nvPicPr>
        <p:blipFill>
          <a:blip r:embed="rId6">
            <a:alphaModFix/>
          </a:blip>
          <a:stretch>
            <a:fillRect/>
          </a:stretch>
        </p:blipFill>
        <p:spPr>
          <a:xfrm>
            <a:off x="1757650" y="1068700"/>
            <a:ext cx="1658775" cy="1777684"/>
          </a:xfrm>
          <a:prstGeom prst="rect">
            <a:avLst/>
          </a:prstGeom>
          <a:noFill/>
          <a:ln>
            <a:noFill/>
          </a:ln>
        </p:spPr>
      </p:pic>
      <p:sp>
        <p:nvSpPr>
          <p:cNvPr id="1207" name="Google Shape;1207;p133"/>
          <p:cNvSpPr txBox="1"/>
          <p:nvPr/>
        </p:nvSpPr>
        <p:spPr>
          <a:xfrm>
            <a:off x="1856950" y="1831675"/>
            <a:ext cx="1488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Primaire</a:t>
            </a:r>
            <a:endParaRPr>
              <a:latin typeface="Roboto Mono"/>
              <a:ea typeface="Roboto Mono"/>
              <a:cs typeface="Roboto Mono"/>
              <a:sym typeface="Roboto Mono"/>
            </a:endParaRPr>
          </a:p>
        </p:txBody>
      </p:sp>
      <p:pic>
        <p:nvPicPr>
          <p:cNvPr id="1208" name="Google Shape;1208;p133"/>
          <p:cNvPicPr preferRelativeResize="0"/>
          <p:nvPr/>
        </p:nvPicPr>
        <p:blipFill>
          <a:blip r:embed="rId6">
            <a:alphaModFix/>
          </a:blip>
          <a:stretch>
            <a:fillRect/>
          </a:stretch>
        </p:blipFill>
        <p:spPr>
          <a:xfrm>
            <a:off x="1722013" y="3028950"/>
            <a:ext cx="1658775" cy="1777684"/>
          </a:xfrm>
          <a:prstGeom prst="rect">
            <a:avLst/>
          </a:prstGeom>
          <a:noFill/>
          <a:ln>
            <a:noFill/>
          </a:ln>
        </p:spPr>
      </p:pic>
      <p:sp>
        <p:nvSpPr>
          <p:cNvPr id="1209" name="Google Shape;1209;p133"/>
          <p:cNvSpPr txBox="1"/>
          <p:nvPr/>
        </p:nvSpPr>
        <p:spPr>
          <a:xfrm>
            <a:off x="1856950" y="3717700"/>
            <a:ext cx="141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Secondaire</a:t>
            </a:r>
            <a:endParaRPr>
              <a:latin typeface="Roboto Mono"/>
              <a:ea typeface="Roboto Mono"/>
              <a:cs typeface="Roboto Mono"/>
              <a:sym typeface="Roboto Mono"/>
            </a:endParaRPr>
          </a:p>
        </p:txBody>
      </p:sp>
      <p:sp>
        <p:nvSpPr>
          <p:cNvPr id="1210" name="Google Shape;1210;p133"/>
          <p:cNvSpPr/>
          <p:nvPr/>
        </p:nvSpPr>
        <p:spPr>
          <a:xfrm>
            <a:off x="3415650" y="1203025"/>
            <a:ext cx="4355700" cy="1833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Compétence Explorer/Examiner une réalité culturelle </a:t>
            </a:r>
            <a:endParaRPr b="1"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Considérer des émotions (associer des réactions à des émotions, identifier des </a:t>
            </a:r>
            <a:r>
              <a:rPr lang="fr-CA" sz="1200">
                <a:solidFill>
                  <a:schemeClr val="lt1"/>
                </a:solidFill>
                <a:latin typeface="Roboto"/>
                <a:ea typeface="Roboto"/>
                <a:cs typeface="Roboto"/>
                <a:sym typeface="Roboto"/>
              </a:rPr>
              <a:t>déclencheurs</a:t>
            </a:r>
            <a:r>
              <a:rPr lang="fr-CA" sz="1200">
                <a:solidFill>
                  <a:schemeClr val="lt1"/>
                </a:solidFill>
                <a:latin typeface="Roboto"/>
                <a:ea typeface="Roboto"/>
                <a:cs typeface="Roboto"/>
                <a:sym typeface="Roboto"/>
              </a:rPr>
              <a:t> possibles des émotions)</a:t>
            </a:r>
            <a:endParaRPr sz="12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t/>
            </a:r>
            <a:endParaRPr sz="12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Thème Médias et vie numérique</a:t>
            </a:r>
            <a:endParaRPr b="1"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Fiabilité de l’information sur les plateformes numériques (3e année)</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Médias d’information et médias sociaux (4e année)</a:t>
            </a:r>
            <a:endParaRPr sz="1200">
              <a:solidFill>
                <a:schemeClr val="lt1"/>
              </a:solidFill>
              <a:latin typeface="Roboto"/>
              <a:ea typeface="Roboto"/>
              <a:cs typeface="Roboto"/>
              <a:sym typeface="Roboto"/>
            </a:endParaRPr>
          </a:p>
        </p:txBody>
      </p:sp>
      <p:sp>
        <p:nvSpPr>
          <p:cNvPr id="1211" name="Google Shape;1211;p133"/>
          <p:cNvSpPr/>
          <p:nvPr/>
        </p:nvSpPr>
        <p:spPr>
          <a:xfrm>
            <a:off x="3429200" y="3303575"/>
            <a:ext cx="3417000" cy="1449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Compétence Étudier une réalité culturelle</a:t>
            </a:r>
            <a:endParaRPr b="1"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Évaluer les savoirs (établir la pertinence des informations utilisées)</a:t>
            </a:r>
            <a:endParaRPr sz="1200">
              <a:solidFill>
                <a:schemeClr val="lt1"/>
              </a:solidFill>
              <a:latin typeface="Roboto"/>
              <a:ea typeface="Roboto"/>
              <a:cs typeface="Roboto"/>
              <a:sym typeface="Roboto"/>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15" name="Shape 1215"/>
        <p:cNvGrpSpPr/>
        <p:nvPr/>
      </p:nvGrpSpPr>
      <p:grpSpPr>
        <a:xfrm>
          <a:off x="0" y="0"/>
          <a:ext cx="0" cy="0"/>
          <a:chOff x="0" y="0"/>
          <a:chExt cx="0" cy="0"/>
        </a:xfrm>
      </p:grpSpPr>
      <p:sp>
        <p:nvSpPr>
          <p:cNvPr id="1216" name="Google Shape;1216;p134"/>
          <p:cNvSpPr/>
          <p:nvPr/>
        </p:nvSpPr>
        <p:spPr>
          <a:xfrm>
            <a:off x="1856951" y="360100"/>
            <a:ext cx="5810497" cy="726124"/>
          </a:xfrm>
          <a:prstGeom prst="rect">
            <a:avLst/>
          </a:prstGeom>
        </p:spPr>
        <p:txBody>
          <a:bodyPr>
            <a:prstTxWarp prst="textPlain"/>
          </a:bodyPr>
          <a:lstStyle/>
          <a:p>
            <a:pPr lvl="0" algn="ctr"/>
            <a:r>
              <a:rPr b="0" i="0">
                <a:ln>
                  <a:noFill/>
                </a:ln>
                <a:solidFill>
                  <a:schemeClr val="dk1"/>
                </a:solidFill>
                <a:latin typeface="Roboto Mono;100"/>
              </a:rPr>
              <a:t>Mathématiques</a:t>
            </a:r>
          </a:p>
        </p:txBody>
      </p:sp>
      <p:pic>
        <p:nvPicPr>
          <p:cNvPr id="1217" name="Google Shape;1217;p134"/>
          <p:cNvPicPr preferRelativeResize="0"/>
          <p:nvPr/>
        </p:nvPicPr>
        <p:blipFill rotWithShape="1">
          <a:blip r:embed="rId3">
            <a:alphaModFix/>
          </a:blip>
          <a:srcRect b="0" l="63639" r="0" t="0"/>
          <a:stretch/>
        </p:blipFill>
        <p:spPr>
          <a:xfrm>
            <a:off x="0" y="0"/>
            <a:ext cx="1527575" cy="5236000"/>
          </a:xfrm>
          <a:prstGeom prst="rect">
            <a:avLst/>
          </a:prstGeom>
          <a:noFill/>
          <a:ln>
            <a:noFill/>
          </a:ln>
        </p:spPr>
      </p:pic>
      <p:pic>
        <p:nvPicPr>
          <p:cNvPr id="1218" name="Google Shape;1218;p134"/>
          <p:cNvPicPr preferRelativeResize="0"/>
          <p:nvPr/>
        </p:nvPicPr>
        <p:blipFill>
          <a:blip r:embed="rId4">
            <a:alphaModFix/>
          </a:blip>
          <a:stretch>
            <a:fillRect/>
          </a:stretch>
        </p:blipFill>
        <p:spPr>
          <a:xfrm>
            <a:off x="1757650" y="1068700"/>
            <a:ext cx="1658775" cy="1777684"/>
          </a:xfrm>
          <a:prstGeom prst="rect">
            <a:avLst/>
          </a:prstGeom>
          <a:noFill/>
          <a:ln>
            <a:noFill/>
          </a:ln>
        </p:spPr>
      </p:pic>
      <p:sp>
        <p:nvSpPr>
          <p:cNvPr id="1219" name="Google Shape;1219;p134"/>
          <p:cNvSpPr txBox="1"/>
          <p:nvPr/>
        </p:nvSpPr>
        <p:spPr>
          <a:xfrm>
            <a:off x="1856950" y="1831675"/>
            <a:ext cx="1488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Arithmétique</a:t>
            </a:r>
            <a:endParaRPr>
              <a:latin typeface="Roboto Mono"/>
              <a:ea typeface="Roboto Mono"/>
              <a:cs typeface="Roboto Mono"/>
              <a:sym typeface="Roboto Mono"/>
            </a:endParaRPr>
          </a:p>
        </p:txBody>
      </p:sp>
      <p:pic>
        <p:nvPicPr>
          <p:cNvPr id="1220" name="Google Shape;1220;p134"/>
          <p:cNvPicPr preferRelativeResize="0"/>
          <p:nvPr/>
        </p:nvPicPr>
        <p:blipFill>
          <a:blip r:embed="rId4">
            <a:alphaModFix/>
          </a:blip>
          <a:stretch>
            <a:fillRect/>
          </a:stretch>
        </p:blipFill>
        <p:spPr>
          <a:xfrm>
            <a:off x="1722013" y="2571750"/>
            <a:ext cx="1658775" cy="1777684"/>
          </a:xfrm>
          <a:prstGeom prst="rect">
            <a:avLst/>
          </a:prstGeom>
          <a:noFill/>
          <a:ln>
            <a:noFill/>
          </a:ln>
        </p:spPr>
      </p:pic>
      <p:sp>
        <p:nvSpPr>
          <p:cNvPr id="1221" name="Google Shape;1221;p134"/>
          <p:cNvSpPr txBox="1"/>
          <p:nvPr/>
        </p:nvSpPr>
        <p:spPr>
          <a:xfrm>
            <a:off x="1856950" y="3260500"/>
            <a:ext cx="141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Statistique</a:t>
            </a:r>
            <a:endParaRPr>
              <a:latin typeface="Roboto Mono"/>
              <a:ea typeface="Roboto Mono"/>
              <a:cs typeface="Roboto Mono"/>
              <a:sym typeface="Roboto Mono"/>
            </a:endParaRPr>
          </a:p>
        </p:txBody>
      </p:sp>
      <p:sp>
        <p:nvSpPr>
          <p:cNvPr id="1222" name="Google Shape;1222;p134"/>
          <p:cNvSpPr/>
          <p:nvPr/>
        </p:nvSpPr>
        <p:spPr>
          <a:xfrm>
            <a:off x="3415650" y="1279225"/>
            <a:ext cx="4953900" cy="1449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Sens et écriture des nombres (réels)</a:t>
            </a:r>
            <a:endParaRPr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Sens des opérations sur des nombres </a:t>
            </a:r>
            <a:r>
              <a:rPr lang="fr-CA" sz="1200">
                <a:solidFill>
                  <a:schemeClr val="lt1"/>
                </a:solidFill>
                <a:latin typeface="Roboto"/>
                <a:ea typeface="Roboto"/>
                <a:cs typeface="Roboto"/>
                <a:sym typeface="Roboto"/>
              </a:rPr>
              <a:t>(réels)</a:t>
            </a:r>
            <a:endParaRPr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Opérations sur des nombres </a:t>
            </a:r>
            <a:r>
              <a:rPr lang="fr-CA" sz="1200">
                <a:solidFill>
                  <a:schemeClr val="lt1"/>
                </a:solidFill>
                <a:latin typeface="Roboto"/>
                <a:ea typeface="Roboto"/>
                <a:cs typeface="Roboto"/>
                <a:sym typeface="Roboto"/>
              </a:rPr>
              <a:t>(réels)</a:t>
            </a:r>
            <a:endParaRPr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Sens et analyse de situations de proportionnalité</a:t>
            </a:r>
            <a:endParaRPr sz="1200">
              <a:solidFill>
                <a:schemeClr val="lt1"/>
              </a:solidFill>
              <a:latin typeface="Roboto"/>
              <a:ea typeface="Roboto"/>
              <a:cs typeface="Roboto"/>
              <a:sym typeface="Roboto"/>
            </a:endParaRPr>
          </a:p>
        </p:txBody>
      </p:sp>
      <p:sp>
        <p:nvSpPr>
          <p:cNvPr id="1223" name="Google Shape;1223;p134"/>
          <p:cNvSpPr/>
          <p:nvPr/>
        </p:nvSpPr>
        <p:spPr>
          <a:xfrm>
            <a:off x="3433475" y="2846375"/>
            <a:ext cx="4953900" cy="1449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Interpréter, organiser et représenter des données à l’aide de tableaux et diagrammes</a:t>
            </a:r>
            <a:endParaRPr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Comprendre, calculer et interpréter la moyenne arithmétique</a:t>
            </a:r>
            <a:endParaRPr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Déterminer et interpréter des mesures de tendance centrale</a:t>
            </a:r>
            <a:endParaRPr sz="1200">
              <a:solidFill>
                <a:schemeClr val="lt1"/>
              </a:solidFill>
              <a:latin typeface="Roboto"/>
              <a:ea typeface="Roboto"/>
              <a:cs typeface="Roboto"/>
              <a:sym typeface="Roboto"/>
            </a:endParaRPr>
          </a:p>
        </p:txBody>
      </p:sp>
      <p:grpSp>
        <p:nvGrpSpPr>
          <p:cNvPr id="1224" name="Google Shape;1224;p134"/>
          <p:cNvGrpSpPr/>
          <p:nvPr/>
        </p:nvGrpSpPr>
        <p:grpSpPr>
          <a:xfrm>
            <a:off x="7197222" y="4181447"/>
            <a:ext cx="1637458" cy="786552"/>
            <a:chOff x="603575" y="1126525"/>
            <a:chExt cx="2405550" cy="2493825"/>
          </a:xfrm>
        </p:grpSpPr>
        <p:pic>
          <p:nvPicPr>
            <p:cNvPr id="1225" name="Google Shape;1225;p134"/>
            <p:cNvPicPr preferRelativeResize="0"/>
            <p:nvPr/>
          </p:nvPicPr>
          <p:blipFill rotWithShape="1">
            <a:blip r:embed="rId5">
              <a:alphaModFix/>
            </a:blip>
            <a:srcRect b="7095" l="8835" r="8819" t="12724"/>
            <a:stretch/>
          </p:blipFill>
          <p:spPr>
            <a:xfrm>
              <a:off x="603575" y="1126525"/>
              <a:ext cx="2405550" cy="2493825"/>
            </a:xfrm>
            <a:prstGeom prst="rect">
              <a:avLst/>
            </a:prstGeom>
            <a:noFill/>
            <a:ln>
              <a:noFill/>
            </a:ln>
          </p:spPr>
        </p:pic>
        <p:sp>
          <p:nvSpPr>
            <p:cNvPr id="1226" name="Google Shape;1226;p134"/>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action="ppaction://hlinksldjump" r:id="rId6">
                    <a:extLst>
                      <a:ext uri="{A12FA001-AC4F-418D-AE19-62706E023703}">
                        <ahyp:hlinkClr val="tx"/>
                      </a:ext>
                    </a:extLst>
                  </a:hlinkClick>
                </a:rPr>
                <a:t>Retour</a:t>
              </a:r>
              <a:r>
                <a:rPr lang="fr-CA" sz="1900">
                  <a:solidFill>
                    <a:schemeClr val="lt1"/>
                  </a:solidFill>
                  <a:latin typeface="Roboto Light"/>
                  <a:ea typeface="Roboto Light"/>
                  <a:cs typeface="Roboto Light"/>
                  <a:sym typeface="Roboto Light"/>
                </a:rPr>
                <a:t> </a:t>
              </a:r>
              <a:endParaRPr sz="1500">
                <a:solidFill>
                  <a:schemeClr val="lt1"/>
                </a:solidFill>
                <a:latin typeface="Roboto Light"/>
                <a:ea typeface="Roboto Light"/>
                <a:cs typeface="Roboto Light"/>
                <a:sym typeface="Roboto Light"/>
              </a:endParaRPr>
            </a:p>
          </p:txBody>
        </p:sp>
      </p:gr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30" name="Shape 1230"/>
        <p:cNvGrpSpPr/>
        <p:nvPr/>
      </p:nvGrpSpPr>
      <p:grpSpPr>
        <a:xfrm>
          <a:off x="0" y="0"/>
          <a:ext cx="0" cy="0"/>
          <a:chOff x="0" y="0"/>
          <a:chExt cx="0" cy="0"/>
        </a:xfrm>
      </p:grpSpPr>
      <p:sp>
        <p:nvSpPr>
          <p:cNvPr id="1231" name="Google Shape;1231;p135"/>
          <p:cNvSpPr/>
          <p:nvPr/>
        </p:nvSpPr>
        <p:spPr>
          <a:xfrm>
            <a:off x="1727426" y="452625"/>
            <a:ext cx="3507937" cy="710123"/>
          </a:xfrm>
          <a:prstGeom prst="rect">
            <a:avLst/>
          </a:prstGeom>
        </p:spPr>
        <p:txBody>
          <a:bodyPr>
            <a:prstTxWarp prst="textPlain"/>
          </a:bodyPr>
          <a:lstStyle/>
          <a:p>
            <a:pPr lvl="0" algn="ctr"/>
            <a:r>
              <a:rPr b="0" i="0">
                <a:ln>
                  <a:noFill/>
                </a:ln>
                <a:solidFill>
                  <a:schemeClr val="dk1"/>
                </a:solidFill>
                <a:latin typeface="Roboto Mono;100"/>
              </a:rPr>
              <a:t>Français</a:t>
            </a:r>
          </a:p>
        </p:txBody>
      </p:sp>
      <p:pic>
        <p:nvPicPr>
          <p:cNvPr id="1232" name="Google Shape;1232;p135"/>
          <p:cNvPicPr preferRelativeResize="0"/>
          <p:nvPr/>
        </p:nvPicPr>
        <p:blipFill rotWithShape="1">
          <a:blip r:embed="rId3">
            <a:alphaModFix/>
          </a:blip>
          <a:srcRect b="0" l="63639" r="0" t="0"/>
          <a:stretch/>
        </p:blipFill>
        <p:spPr>
          <a:xfrm>
            <a:off x="0" y="0"/>
            <a:ext cx="1527575" cy="5236000"/>
          </a:xfrm>
          <a:prstGeom prst="rect">
            <a:avLst/>
          </a:prstGeom>
          <a:noFill/>
          <a:ln>
            <a:noFill/>
          </a:ln>
        </p:spPr>
      </p:pic>
      <p:grpSp>
        <p:nvGrpSpPr>
          <p:cNvPr id="1233" name="Google Shape;1233;p135"/>
          <p:cNvGrpSpPr/>
          <p:nvPr/>
        </p:nvGrpSpPr>
        <p:grpSpPr>
          <a:xfrm>
            <a:off x="7197222" y="4181447"/>
            <a:ext cx="1637458" cy="786552"/>
            <a:chOff x="603575" y="1126525"/>
            <a:chExt cx="2405550" cy="2493825"/>
          </a:xfrm>
        </p:grpSpPr>
        <p:pic>
          <p:nvPicPr>
            <p:cNvPr id="1234" name="Google Shape;1234;p135"/>
            <p:cNvPicPr preferRelativeResize="0"/>
            <p:nvPr/>
          </p:nvPicPr>
          <p:blipFill rotWithShape="1">
            <a:blip r:embed="rId4">
              <a:alphaModFix/>
            </a:blip>
            <a:srcRect b="7095" l="8835" r="8819" t="12724"/>
            <a:stretch/>
          </p:blipFill>
          <p:spPr>
            <a:xfrm>
              <a:off x="603575" y="1126525"/>
              <a:ext cx="2405550" cy="2493825"/>
            </a:xfrm>
            <a:prstGeom prst="rect">
              <a:avLst/>
            </a:prstGeom>
            <a:noFill/>
            <a:ln>
              <a:noFill/>
            </a:ln>
          </p:spPr>
        </p:pic>
        <p:sp>
          <p:nvSpPr>
            <p:cNvPr id="1235" name="Google Shape;1235;p135"/>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action="ppaction://hlinksldjump" r:id="rId5">
                    <a:extLst>
                      <a:ext uri="{A12FA001-AC4F-418D-AE19-62706E023703}">
                        <ahyp:hlinkClr val="tx"/>
                      </a:ext>
                    </a:extLst>
                  </a:hlinkClick>
                </a:rPr>
                <a:t>Retour</a:t>
              </a:r>
              <a:r>
                <a:rPr lang="fr-CA" sz="1900">
                  <a:solidFill>
                    <a:schemeClr val="lt1"/>
                  </a:solidFill>
                  <a:latin typeface="Roboto Light"/>
                  <a:ea typeface="Roboto Light"/>
                  <a:cs typeface="Roboto Light"/>
                  <a:sym typeface="Roboto Light"/>
                </a:rPr>
                <a:t> </a:t>
              </a:r>
              <a:endParaRPr sz="1500">
                <a:solidFill>
                  <a:schemeClr val="lt1"/>
                </a:solidFill>
                <a:latin typeface="Roboto Light"/>
                <a:ea typeface="Roboto Light"/>
                <a:cs typeface="Roboto Light"/>
                <a:sym typeface="Roboto Light"/>
              </a:endParaRPr>
            </a:p>
          </p:txBody>
        </p:sp>
      </p:grpSp>
      <p:pic>
        <p:nvPicPr>
          <p:cNvPr id="1236" name="Google Shape;1236;p135"/>
          <p:cNvPicPr preferRelativeResize="0"/>
          <p:nvPr/>
        </p:nvPicPr>
        <p:blipFill>
          <a:blip r:embed="rId6">
            <a:alphaModFix/>
          </a:blip>
          <a:stretch>
            <a:fillRect/>
          </a:stretch>
        </p:blipFill>
        <p:spPr>
          <a:xfrm>
            <a:off x="1757650" y="1068700"/>
            <a:ext cx="1658775" cy="1777684"/>
          </a:xfrm>
          <a:prstGeom prst="rect">
            <a:avLst/>
          </a:prstGeom>
          <a:noFill/>
          <a:ln>
            <a:noFill/>
          </a:ln>
        </p:spPr>
      </p:pic>
      <p:sp>
        <p:nvSpPr>
          <p:cNvPr id="1237" name="Google Shape;1237;p135"/>
          <p:cNvSpPr txBox="1"/>
          <p:nvPr/>
        </p:nvSpPr>
        <p:spPr>
          <a:xfrm>
            <a:off x="1960338" y="1831675"/>
            <a:ext cx="125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Primaire</a:t>
            </a:r>
            <a:endParaRPr>
              <a:latin typeface="Roboto Mono"/>
              <a:ea typeface="Roboto Mono"/>
              <a:cs typeface="Roboto Mono"/>
              <a:sym typeface="Roboto Mono"/>
            </a:endParaRPr>
          </a:p>
        </p:txBody>
      </p:sp>
      <p:pic>
        <p:nvPicPr>
          <p:cNvPr id="1238" name="Google Shape;1238;p135"/>
          <p:cNvPicPr preferRelativeResize="0"/>
          <p:nvPr/>
        </p:nvPicPr>
        <p:blipFill>
          <a:blip r:embed="rId6">
            <a:alphaModFix/>
          </a:blip>
          <a:stretch>
            <a:fillRect/>
          </a:stretch>
        </p:blipFill>
        <p:spPr>
          <a:xfrm>
            <a:off x="1722013" y="2800350"/>
            <a:ext cx="1658775" cy="1777684"/>
          </a:xfrm>
          <a:prstGeom prst="rect">
            <a:avLst/>
          </a:prstGeom>
          <a:noFill/>
          <a:ln>
            <a:noFill/>
          </a:ln>
        </p:spPr>
      </p:pic>
      <p:sp>
        <p:nvSpPr>
          <p:cNvPr id="1239" name="Google Shape;1239;p135"/>
          <p:cNvSpPr txBox="1"/>
          <p:nvPr/>
        </p:nvSpPr>
        <p:spPr>
          <a:xfrm>
            <a:off x="1924713" y="3489088"/>
            <a:ext cx="125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Secondaire</a:t>
            </a:r>
            <a:endParaRPr>
              <a:latin typeface="Roboto Mono"/>
              <a:ea typeface="Roboto Mono"/>
              <a:cs typeface="Roboto Mono"/>
              <a:sym typeface="Roboto Mono"/>
            </a:endParaRPr>
          </a:p>
        </p:txBody>
      </p:sp>
      <p:sp>
        <p:nvSpPr>
          <p:cNvPr id="1240" name="Google Shape;1240;p135"/>
          <p:cNvSpPr/>
          <p:nvPr/>
        </p:nvSpPr>
        <p:spPr>
          <a:xfrm>
            <a:off x="3415650" y="1279225"/>
            <a:ext cx="3746700" cy="1449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fr-CA" sz="1200">
                <a:solidFill>
                  <a:schemeClr val="lt1"/>
                </a:solidFill>
                <a:latin typeface="Roboto"/>
                <a:ea typeface="Roboto"/>
                <a:cs typeface="Roboto"/>
                <a:sym typeface="Roboto"/>
              </a:rPr>
              <a:t>Compétences lire des textes variés et apprécier des oeuvres littéraires</a:t>
            </a:r>
            <a:endParaRPr b="1"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Porter un jugement critique</a:t>
            </a:r>
            <a:endParaRPr sz="1200">
              <a:solidFill>
                <a:schemeClr val="lt1"/>
              </a:solidFill>
              <a:latin typeface="Roboto"/>
              <a:ea typeface="Roboto"/>
              <a:cs typeface="Roboto"/>
              <a:sym typeface="Roboto"/>
            </a:endParaRPr>
          </a:p>
        </p:txBody>
      </p:sp>
      <p:sp>
        <p:nvSpPr>
          <p:cNvPr id="1241" name="Google Shape;1241;p135"/>
          <p:cNvSpPr/>
          <p:nvPr/>
        </p:nvSpPr>
        <p:spPr>
          <a:xfrm>
            <a:off x="3433475" y="2846375"/>
            <a:ext cx="3746700" cy="18741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Compétence </a:t>
            </a:r>
            <a:r>
              <a:rPr b="1" lang="fr-CA" sz="1200">
                <a:solidFill>
                  <a:schemeClr val="lt1"/>
                </a:solidFill>
                <a:latin typeface="Roboto"/>
                <a:ea typeface="Roboto"/>
                <a:cs typeface="Roboto"/>
                <a:sym typeface="Roboto"/>
              </a:rPr>
              <a:t>L</a:t>
            </a:r>
            <a:r>
              <a:rPr b="1" lang="fr-CA" sz="1200">
                <a:solidFill>
                  <a:schemeClr val="lt1"/>
                </a:solidFill>
                <a:latin typeface="Roboto"/>
                <a:ea typeface="Roboto"/>
                <a:cs typeface="Roboto"/>
                <a:sym typeface="Roboto"/>
              </a:rPr>
              <a:t>ire et apprécier des textes variée</a:t>
            </a:r>
            <a:endParaRPr b="1"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Porter un jugement critique</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Réfléchir à sa pratique de lecteur</a:t>
            </a:r>
            <a:endParaRPr sz="12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t/>
            </a:r>
            <a:endParaRPr b="1" sz="12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Familles de situation </a:t>
            </a:r>
            <a:r>
              <a:rPr lang="fr-CA" sz="1200">
                <a:solidFill>
                  <a:schemeClr val="lt1"/>
                </a:solidFill>
                <a:latin typeface="Roboto"/>
                <a:ea typeface="Roboto"/>
                <a:cs typeface="Roboto"/>
                <a:sym typeface="Roboto"/>
              </a:rPr>
              <a:t>(PFEQ p. 57)</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S’informer</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Poser un regard critique</a:t>
            </a:r>
            <a:endParaRPr sz="1200">
              <a:solidFill>
                <a:schemeClr val="lt1"/>
              </a:solidFill>
              <a:latin typeface="Roboto"/>
              <a:ea typeface="Roboto"/>
              <a:cs typeface="Roboto"/>
              <a:sym typeface="Roboto"/>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45" name="Shape 1245"/>
        <p:cNvGrpSpPr/>
        <p:nvPr/>
      </p:nvGrpSpPr>
      <p:grpSpPr>
        <a:xfrm>
          <a:off x="0" y="0"/>
          <a:ext cx="0" cy="0"/>
          <a:chOff x="0" y="0"/>
          <a:chExt cx="0" cy="0"/>
        </a:xfrm>
      </p:grpSpPr>
      <p:sp>
        <p:nvSpPr>
          <p:cNvPr id="1246" name="Google Shape;1246;p136"/>
          <p:cNvSpPr/>
          <p:nvPr/>
        </p:nvSpPr>
        <p:spPr>
          <a:xfrm>
            <a:off x="1708951" y="489625"/>
            <a:ext cx="6278324" cy="579071"/>
          </a:xfrm>
          <a:prstGeom prst="rect">
            <a:avLst/>
          </a:prstGeom>
        </p:spPr>
        <p:txBody>
          <a:bodyPr>
            <a:prstTxWarp prst="textPlain"/>
          </a:bodyPr>
          <a:lstStyle/>
          <a:p>
            <a:pPr lvl="0" algn="ctr"/>
            <a:r>
              <a:rPr b="0" i="0">
                <a:ln>
                  <a:noFill/>
                </a:ln>
                <a:solidFill>
                  <a:schemeClr val="dk1"/>
                </a:solidFill>
                <a:latin typeface="Roboto Mono;100"/>
              </a:rPr>
              <a:t>Univers social</a:t>
            </a:r>
          </a:p>
        </p:txBody>
      </p:sp>
      <p:pic>
        <p:nvPicPr>
          <p:cNvPr id="1247" name="Google Shape;1247;p136"/>
          <p:cNvPicPr preferRelativeResize="0"/>
          <p:nvPr/>
        </p:nvPicPr>
        <p:blipFill rotWithShape="1">
          <a:blip r:embed="rId3">
            <a:alphaModFix/>
          </a:blip>
          <a:srcRect b="0" l="63639" r="0" t="0"/>
          <a:stretch/>
        </p:blipFill>
        <p:spPr>
          <a:xfrm>
            <a:off x="0" y="0"/>
            <a:ext cx="1527575" cy="5236000"/>
          </a:xfrm>
          <a:prstGeom prst="rect">
            <a:avLst/>
          </a:prstGeom>
          <a:noFill/>
          <a:ln>
            <a:noFill/>
          </a:ln>
        </p:spPr>
      </p:pic>
      <p:grpSp>
        <p:nvGrpSpPr>
          <p:cNvPr id="1248" name="Google Shape;1248;p136"/>
          <p:cNvGrpSpPr/>
          <p:nvPr/>
        </p:nvGrpSpPr>
        <p:grpSpPr>
          <a:xfrm>
            <a:off x="7197222" y="4181447"/>
            <a:ext cx="1637458" cy="786552"/>
            <a:chOff x="603575" y="1126525"/>
            <a:chExt cx="2405550" cy="2493825"/>
          </a:xfrm>
        </p:grpSpPr>
        <p:pic>
          <p:nvPicPr>
            <p:cNvPr id="1249" name="Google Shape;1249;p136"/>
            <p:cNvPicPr preferRelativeResize="0"/>
            <p:nvPr/>
          </p:nvPicPr>
          <p:blipFill rotWithShape="1">
            <a:blip r:embed="rId4">
              <a:alphaModFix/>
            </a:blip>
            <a:srcRect b="7095" l="8835" r="8819" t="12724"/>
            <a:stretch/>
          </p:blipFill>
          <p:spPr>
            <a:xfrm>
              <a:off x="603575" y="1126525"/>
              <a:ext cx="2405550" cy="2493825"/>
            </a:xfrm>
            <a:prstGeom prst="rect">
              <a:avLst/>
            </a:prstGeom>
            <a:noFill/>
            <a:ln>
              <a:noFill/>
            </a:ln>
          </p:spPr>
        </p:pic>
        <p:sp>
          <p:nvSpPr>
            <p:cNvPr id="1250" name="Google Shape;1250;p136"/>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action="ppaction://hlinksldjump" r:id="rId5">
                    <a:extLst>
                      <a:ext uri="{A12FA001-AC4F-418D-AE19-62706E023703}">
                        <ahyp:hlinkClr val="tx"/>
                      </a:ext>
                    </a:extLst>
                  </a:hlinkClick>
                </a:rPr>
                <a:t>Retour</a:t>
              </a:r>
              <a:r>
                <a:rPr lang="fr-CA" sz="1900">
                  <a:solidFill>
                    <a:schemeClr val="lt1"/>
                  </a:solidFill>
                  <a:latin typeface="Roboto Light"/>
                  <a:ea typeface="Roboto Light"/>
                  <a:cs typeface="Roboto Light"/>
                  <a:sym typeface="Roboto Light"/>
                </a:rPr>
                <a:t> </a:t>
              </a:r>
              <a:endParaRPr sz="1500">
                <a:solidFill>
                  <a:schemeClr val="lt1"/>
                </a:solidFill>
                <a:latin typeface="Roboto Light"/>
                <a:ea typeface="Roboto Light"/>
                <a:cs typeface="Roboto Light"/>
                <a:sym typeface="Roboto Light"/>
              </a:endParaRPr>
            </a:p>
          </p:txBody>
        </p:sp>
      </p:grpSp>
      <p:pic>
        <p:nvPicPr>
          <p:cNvPr id="1251" name="Google Shape;1251;p136"/>
          <p:cNvPicPr preferRelativeResize="0"/>
          <p:nvPr/>
        </p:nvPicPr>
        <p:blipFill>
          <a:blip r:embed="rId6">
            <a:alphaModFix/>
          </a:blip>
          <a:stretch>
            <a:fillRect/>
          </a:stretch>
        </p:blipFill>
        <p:spPr>
          <a:xfrm>
            <a:off x="1757650" y="1068700"/>
            <a:ext cx="1658775" cy="1777684"/>
          </a:xfrm>
          <a:prstGeom prst="rect">
            <a:avLst/>
          </a:prstGeom>
          <a:noFill/>
          <a:ln>
            <a:noFill/>
          </a:ln>
        </p:spPr>
      </p:pic>
      <p:sp>
        <p:nvSpPr>
          <p:cNvPr id="1252" name="Google Shape;1252;p136"/>
          <p:cNvSpPr txBox="1"/>
          <p:nvPr/>
        </p:nvSpPr>
        <p:spPr>
          <a:xfrm>
            <a:off x="1960338" y="1831675"/>
            <a:ext cx="125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Primaire</a:t>
            </a:r>
            <a:endParaRPr>
              <a:latin typeface="Roboto Mono"/>
              <a:ea typeface="Roboto Mono"/>
              <a:cs typeface="Roboto Mono"/>
              <a:sym typeface="Roboto Mono"/>
            </a:endParaRPr>
          </a:p>
        </p:txBody>
      </p:sp>
      <p:pic>
        <p:nvPicPr>
          <p:cNvPr id="1253" name="Google Shape;1253;p136"/>
          <p:cNvPicPr preferRelativeResize="0"/>
          <p:nvPr/>
        </p:nvPicPr>
        <p:blipFill>
          <a:blip r:embed="rId6">
            <a:alphaModFix/>
          </a:blip>
          <a:stretch>
            <a:fillRect/>
          </a:stretch>
        </p:blipFill>
        <p:spPr>
          <a:xfrm>
            <a:off x="1722013" y="2571750"/>
            <a:ext cx="1658775" cy="1777684"/>
          </a:xfrm>
          <a:prstGeom prst="rect">
            <a:avLst/>
          </a:prstGeom>
          <a:noFill/>
          <a:ln>
            <a:noFill/>
          </a:ln>
        </p:spPr>
      </p:pic>
      <p:sp>
        <p:nvSpPr>
          <p:cNvPr id="1254" name="Google Shape;1254;p136"/>
          <p:cNvSpPr txBox="1"/>
          <p:nvPr/>
        </p:nvSpPr>
        <p:spPr>
          <a:xfrm>
            <a:off x="1924713" y="3260488"/>
            <a:ext cx="125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Secondaire</a:t>
            </a:r>
            <a:endParaRPr>
              <a:latin typeface="Roboto Mono"/>
              <a:ea typeface="Roboto Mono"/>
              <a:cs typeface="Roboto Mono"/>
              <a:sym typeface="Roboto Mono"/>
            </a:endParaRPr>
          </a:p>
        </p:txBody>
      </p:sp>
      <p:sp>
        <p:nvSpPr>
          <p:cNvPr id="1255" name="Google Shape;1255;p136"/>
          <p:cNvSpPr/>
          <p:nvPr/>
        </p:nvSpPr>
        <p:spPr>
          <a:xfrm>
            <a:off x="3415650" y="1279225"/>
            <a:ext cx="3746700" cy="1449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Démarche de recherche en univers social </a:t>
            </a:r>
            <a:r>
              <a:rPr lang="fr-CA" sz="1200">
                <a:solidFill>
                  <a:schemeClr val="lt1"/>
                </a:solidFill>
                <a:latin typeface="Roboto"/>
                <a:ea typeface="Roboto"/>
                <a:cs typeface="Roboto"/>
                <a:sym typeface="Roboto"/>
              </a:rPr>
              <a:t>(PDA)</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Cueillir et traiter l’information </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Organiser l’information </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Communiquer le résultat de sa recherche</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Etc… </a:t>
            </a:r>
            <a:endParaRPr sz="1200">
              <a:solidFill>
                <a:schemeClr val="lt1"/>
              </a:solidFill>
              <a:latin typeface="Roboto"/>
              <a:ea typeface="Roboto"/>
              <a:cs typeface="Roboto"/>
              <a:sym typeface="Roboto"/>
            </a:endParaRPr>
          </a:p>
        </p:txBody>
      </p:sp>
      <p:sp>
        <p:nvSpPr>
          <p:cNvPr id="1256" name="Google Shape;1256;p136"/>
          <p:cNvSpPr/>
          <p:nvPr/>
        </p:nvSpPr>
        <p:spPr>
          <a:xfrm>
            <a:off x="3433475" y="2846375"/>
            <a:ext cx="3746700" cy="14100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Géographie et histoire: Techniques utilisées</a:t>
            </a:r>
            <a:r>
              <a:rPr lang="fr-CA" sz="1200">
                <a:solidFill>
                  <a:schemeClr val="lt1"/>
                </a:solidFill>
                <a:latin typeface="Roboto"/>
                <a:ea typeface="Roboto"/>
                <a:cs typeface="Roboto"/>
                <a:sym typeface="Roboto"/>
              </a:rPr>
              <a:t> (PDA)</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Interpréter un tableau et un diagramme</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Construire un tableau et un diagramme</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Etc.</a:t>
            </a:r>
            <a:endParaRPr sz="1200">
              <a:solidFill>
                <a:schemeClr val="lt1"/>
              </a:solidFill>
              <a:latin typeface="Roboto"/>
              <a:ea typeface="Roboto"/>
              <a:cs typeface="Roboto"/>
              <a:sym typeface="Roboto"/>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60" name="Shape 1260"/>
        <p:cNvGrpSpPr/>
        <p:nvPr/>
      </p:nvGrpSpPr>
      <p:grpSpPr>
        <a:xfrm>
          <a:off x="0" y="0"/>
          <a:ext cx="0" cy="0"/>
          <a:chOff x="0" y="0"/>
          <a:chExt cx="0" cy="0"/>
        </a:xfrm>
      </p:grpSpPr>
      <p:sp>
        <p:nvSpPr>
          <p:cNvPr id="1261" name="Google Shape;1261;p137"/>
          <p:cNvSpPr/>
          <p:nvPr/>
        </p:nvSpPr>
        <p:spPr>
          <a:xfrm>
            <a:off x="1722024" y="268075"/>
            <a:ext cx="6604081" cy="487499"/>
          </a:xfrm>
          <a:prstGeom prst="rect">
            <a:avLst/>
          </a:prstGeom>
        </p:spPr>
        <p:txBody>
          <a:bodyPr>
            <a:prstTxWarp prst="textPlain"/>
          </a:bodyPr>
          <a:lstStyle/>
          <a:p>
            <a:pPr lvl="0" algn="ctr"/>
            <a:r>
              <a:rPr b="0" i="0">
                <a:ln>
                  <a:noFill/>
                </a:ln>
                <a:solidFill>
                  <a:schemeClr val="dk1"/>
                </a:solidFill>
                <a:latin typeface="Roboto Mono;100"/>
              </a:rPr>
              <a:t>Science et technologie</a:t>
            </a:r>
          </a:p>
        </p:txBody>
      </p:sp>
      <p:pic>
        <p:nvPicPr>
          <p:cNvPr id="1262" name="Google Shape;1262;p137"/>
          <p:cNvPicPr preferRelativeResize="0"/>
          <p:nvPr/>
        </p:nvPicPr>
        <p:blipFill rotWithShape="1">
          <a:blip r:embed="rId3">
            <a:alphaModFix/>
          </a:blip>
          <a:srcRect b="0" l="63639" r="0" t="0"/>
          <a:stretch/>
        </p:blipFill>
        <p:spPr>
          <a:xfrm>
            <a:off x="0" y="0"/>
            <a:ext cx="1527575" cy="5236000"/>
          </a:xfrm>
          <a:prstGeom prst="rect">
            <a:avLst/>
          </a:prstGeom>
          <a:noFill/>
          <a:ln>
            <a:noFill/>
          </a:ln>
        </p:spPr>
      </p:pic>
      <p:grpSp>
        <p:nvGrpSpPr>
          <p:cNvPr id="1263" name="Google Shape;1263;p137"/>
          <p:cNvGrpSpPr/>
          <p:nvPr/>
        </p:nvGrpSpPr>
        <p:grpSpPr>
          <a:xfrm>
            <a:off x="7197222" y="4181447"/>
            <a:ext cx="1637458" cy="786552"/>
            <a:chOff x="603575" y="1126525"/>
            <a:chExt cx="2405550" cy="2493825"/>
          </a:xfrm>
        </p:grpSpPr>
        <p:pic>
          <p:nvPicPr>
            <p:cNvPr id="1264" name="Google Shape;1264;p137"/>
            <p:cNvPicPr preferRelativeResize="0"/>
            <p:nvPr/>
          </p:nvPicPr>
          <p:blipFill rotWithShape="1">
            <a:blip r:embed="rId4">
              <a:alphaModFix/>
            </a:blip>
            <a:srcRect b="7095" l="8835" r="8819" t="12724"/>
            <a:stretch/>
          </p:blipFill>
          <p:spPr>
            <a:xfrm>
              <a:off x="603575" y="1126525"/>
              <a:ext cx="2405550" cy="2493825"/>
            </a:xfrm>
            <a:prstGeom prst="rect">
              <a:avLst/>
            </a:prstGeom>
            <a:noFill/>
            <a:ln>
              <a:noFill/>
            </a:ln>
          </p:spPr>
        </p:pic>
        <p:sp>
          <p:nvSpPr>
            <p:cNvPr id="1265" name="Google Shape;1265;p137"/>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action="ppaction://hlinksldjump" r:id="rId5">
                    <a:extLst>
                      <a:ext uri="{A12FA001-AC4F-418D-AE19-62706E023703}">
                        <ahyp:hlinkClr val="tx"/>
                      </a:ext>
                    </a:extLst>
                  </a:hlinkClick>
                </a:rPr>
                <a:t>Retour</a:t>
              </a:r>
              <a:r>
                <a:rPr lang="fr-CA" sz="1900">
                  <a:solidFill>
                    <a:schemeClr val="lt1"/>
                  </a:solidFill>
                  <a:latin typeface="Roboto Light"/>
                  <a:ea typeface="Roboto Light"/>
                  <a:cs typeface="Roboto Light"/>
                  <a:sym typeface="Roboto Light"/>
                </a:rPr>
                <a:t> </a:t>
              </a:r>
              <a:endParaRPr sz="1500">
                <a:solidFill>
                  <a:schemeClr val="lt1"/>
                </a:solidFill>
                <a:latin typeface="Roboto Light"/>
                <a:ea typeface="Roboto Light"/>
                <a:cs typeface="Roboto Light"/>
                <a:sym typeface="Roboto Light"/>
              </a:endParaRPr>
            </a:p>
          </p:txBody>
        </p:sp>
      </p:grpSp>
      <p:pic>
        <p:nvPicPr>
          <p:cNvPr id="1266" name="Google Shape;1266;p137"/>
          <p:cNvPicPr preferRelativeResize="0"/>
          <p:nvPr/>
        </p:nvPicPr>
        <p:blipFill>
          <a:blip r:embed="rId6">
            <a:alphaModFix/>
          </a:blip>
          <a:stretch>
            <a:fillRect/>
          </a:stretch>
        </p:blipFill>
        <p:spPr>
          <a:xfrm>
            <a:off x="1722013" y="1581150"/>
            <a:ext cx="1658775" cy="1777684"/>
          </a:xfrm>
          <a:prstGeom prst="rect">
            <a:avLst/>
          </a:prstGeom>
          <a:noFill/>
          <a:ln>
            <a:noFill/>
          </a:ln>
        </p:spPr>
      </p:pic>
      <p:sp>
        <p:nvSpPr>
          <p:cNvPr id="1267" name="Google Shape;1267;p137"/>
          <p:cNvSpPr txBox="1"/>
          <p:nvPr/>
        </p:nvSpPr>
        <p:spPr>
          <a:xfrm>
            <a:off x="1924700" y="2106543"/>
            <a:ext cx="12534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Primaire et secondaire</a:t>
            </a:r>
            <a:endParaRPr>
              <a:latin typeface="Roboto Mono"/>
              <a:ea typeface="Roboto Mono"/>
              <a:cs typeface="Roboto Mono"/>
              <a:sym typeface="Roboto Mono"/>
            </a:endParaRPr>
          </a:p>
        </p:txBody>
      </p:sp>
      <p:sp>
        <p:nvSpPr>
          <p:cNvPr id="1268" name="Google Shape;1268;p137"/>
          <p:cNvSpPr/>
          <p:nvPr/>
        </p:nvSpPr>
        <p:spPr>
          <a:xfrm>
            <a:off x="3433475" y="1058075"/>
            <a:ext cx="5322900" cy="30549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300">
                <a:solidFill>
                  <a:schemeClr val="lt1"/>
                </a:solidFill>
                <a:latin typeface="Roboto"/>
                <a:ea typeface="Roboto"/>
                <a:cs typeface="Roboto"/>
                <a:sym typeface="Roboto"/>
              </a:rPr>
              <a:t>Concepts généraux abordés régulièrement dans les médias</a:t>
            </a:r>
            <a:endParaRPr b="1"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Écologie: étude des populations, extinctions d’espèces</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Propriétés des solutions: contaminants, concentration des polluants dans l’air</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Changements climatiques: réchauffement planétaire</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Système digestif: valeur énergétique des aliments</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Etc.</a:t>
            </a:r>
            <a:endParaRPr sz="13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t/>
            </a:r>
            <a:endParaRPr sz="13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rPr b="1" lang="fr-CA" sz="1300">
                <a:solidFill>
                  <a:schemeClr val="lt1"/>
                </a:solidFill>
                <a:latin typeface="Roboto"/>
                <a:ea typeface="Roboto"/>
                <a:cs typeface="Roboto"/>
                <a:sym typeface="Roboto"/>
              </a:rPr>
              <a:t>Stratégies (PDA)</a:t>
            </a:r>
            <a:endParaRPr b="1"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Stratégies d’exploration</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Stratégies d’instrumentation</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Stratégies d’analyse</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Stratégies de communication</a:t>
            </a:r>
            <a:endParaRPr sz="1300">
              <a:solidFill>
                <a:schemeClr val="lt1"/>
              </a:solidFill>
              <a:latin typeface="Roboto"/>
              <a:ea typeface="Roboto"/>
              <a:cs typeface="Roboto"/>
              <a:sym typeface="Roboto"/>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272" name="Shape 1272"/>
        <p:cNvGrpSpPr/>
        <p:nvPr/>
      </p:nvGrpSpPr>
      <p:grpSpPr>
        <a:xfrm>
          <a:off x="0" y="0"/>
          <a:ext cx="0" cy="0"/>
          <a:chOff x="0" y="0"/>
          <a:chExt cx="0" cy="0"/>
        </a:xfrm>
      </p:grpSpPr>
      <p:sp>
        <p:nvSpPr>
          <p:cNvPr id="1273" name="Google Shape;1273;p138"/>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74" name="Google Shape;1274;p138"/>
          <p:cNvPicPr preferRelativeResize="0"/>
          <p:nvPr/>
        </p:nvPicPr>
        <p:blipFill>
          <a:blip r:embed="rId3">
            <a:alphaModFix/>
          </a:blip>
          <a:stretch>
            <a:fillRect/>
          </a:stretch>
        </p:blipFill>
        <p:spPr>
          <a:xfrm rot="738575">
            <a:off x="-263056" y="908959"/>
            <a:ext cx="3220516" cy="3007955"/>
          </a:xfrm>
          <a:prstGeom prst="rect">
            <a:avLst/>
          </a:prstGeom>
          <a:noFill/>
          <a:ln>
            <a:noFill/>
          </a:ln>
        </p:spPr>
      </p:pic>
      <p:sp>
        <p:nvSpPr>
          <p:cNvPr id="1275" name="Google Shape;1275;p138"/>
          <p:cNvSpPr/>
          <p:nvPr/>
        </p:nvSpPr>
        <p:spPr>
          <a:xfrm>
            <a:off x="1084248" y="1572321"/>
            <a:ext cx="1015560" cy="1476842"/>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900"/>
              </a:rPr>
              <a:t>2</a:t>
            </a:r>
          </a:p>
        </p:txBody>
      </p:sp>
      <p:sp>
        <p:nvSpPr>
          <p:cNvPr id="1276" name="Google Shape;1276;p138"/>
          <p:cNvSpPr txBox="1"/>
          <p:nvPr/>
        </p:nvSpPr>
        <p:spPr>
          <a:xfrm>
            <a:off x="3248825" y="536450"/>
            <a:ext cx="5440500" cy="37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6000">
                <a:solidFill>
                  <a:schemeClr val="dk1"/>
                </a:solidFill>
                <a:latin typeface="Roboto Light"/>
                <a:ea typeface="Roboto Light"/>
                <a:cs typeface="Roboto Light"/>
                <a:sym typeface="Roboto Light"/>
              </a:rPr>
              <a:t>Sport, argent et sex[isme] : </a:t>
            </a:r>
            <a:endParaRPr sz="6000">
              <a:solidFill>
                <a:schemeClr val="dk1"/>
              </a:solidFill>
              <a:latin typeface="Roboto Light"/>
              <a:ea typeface="Roboto Light"/>
              <a:cs typeface="Roboto Light"/>
              <a:sym typeface="Roboto Light"/>
            </a:endParaRPr>
          </a:p>
          <a:p>
            <a:pPr indent="0" lvl="0" marL="0" rtl="0" algn="l">
              <a:spcBef>
                <a:spcPts val="0"/>
              </a:spcBef>
              <a:spcAft>
                <a:spcPts val="0"/>
              </a:spcAft>
              <a:buNone/>
            </a:pPr>
            <a:r>
              <a:rPr b="1" lang="fr-CA" sz="6000">
                <a:solidFill>
                  <a:schemeClr val="dk1"/>
                </a:solidFill>
                <a:latin typeface="Roboto"/>
                <a:ea typeface="Roboto"/>
                <a:cs typeface="Roboto"/>
                <a:sym typeface="Roboto"/>
              </a:rPr>
              <a:t>tâche en 6e année</a:t>
            </a:r>
            <a:endParaRPr b="1" sz="6000">
              <a:solidFill>
                <a:schemeClr val="dk1"/>
              </a:solidFill>
              <a:latin typeface="Roboto"/>
              <a:ea typeface="Roboto"/>
              <a:cs typeface="Roboto"/>
              <a:sym typeface="Roboto"/>
            </a:endParaRPr>
          </a:p>
          <a:p>
            <a:pPr indent="0" lvl="0" marL="0" rtl="0" algn="l">
              <a:spcBef>
                <a:spcPts val="0"/>
              </a:spcBef>
              <a:spcAft>
                <a:spcPts val="0"/>
              </a:spcAft>
              <a:buNone/>
            </a:pPr>
            <a:r>
              <a:t/>
            </a:r>
            <a:endParaRPr sz="6000">
              <a:solidFill>
                <a:schemeClr val="dk1"/>
              </a:solidFill>
              <a:latin typeface="Roboto Light"/>
              <a:ea typeface="Roboto Light"/>
              <a:cs typeface="Roboto Light"/>
              <a:sym typeface="Roboto Light"/>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0" name="Shape 1280"/>
        <p:cNvGrpSpPr/>
        <p:nvPr/>
      </p:nvGrpSpPr>
      <p:grpSpPr>
        <a:xfrm>
          <a:off x="0" y="0"/>
          <a:ext cx="0" cy="0"/>
          <a:chOff x="0" y="0"/>
          <a:chExt cx="0" cy="0"/>
        </a:xfrm>
      </p:grpSpPr>
      <p:sp>
        <p:nvSpPr>
          <p:cNvPr id="1281" name="Google Shape;1281;p139"/>
          <p:cNvSpPr/>
          <p:nvPr/>
        </p:nvSpPr>
        <p:spPr>
          <a:xfrm rot="-5400000">
            <a:off x="-866781" y="866781"/>
            <a:ext cx="5143500" cy="3409938"/>
          </a:xfrm>
          <a:prstGeom prst="flowChartDocument">
            <a:avLst/>
          </a:prstGeom>
          <a:solidFill>
            <a:srgbClr val="C6E3F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82" name="Google Shape;1282;p139"/>
          <p:cNvSpPr/>
          <p:nvPr/>
        </p:nvSpPr>
        <p:spPr>
          <a:xfrm>
            <a:off x="747131"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283" name="Google Shape;1283;p139"/>
          <p:cNvSpPr/>
          <p:nvPr/>
        </p:nvSpPr>
        <p:spPr>
          <a:xfrm>
            <a:off x="0"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284" name="Google Shape;1284;p139"/>
          <p:cNvSpPr/>
          <p:nvPr/>
        </p:nvSpPr>
        <p:spPr>
          <a:xfrm>
            <a:off x="1494256"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285" name="Google Shape;1285;p139"/>
          <p:cNvSpPr/>
          <p:nvPr/>
        </p:nvSpPr>
        <p:spPr>
          <a:xfrm>
            <a:off x="2241387"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286" name="Google Shape;1286;p139"/>
          <p:cNvSpPr/>
          <p:nvPr/>
        </p:nvSpPr>
        <p:spPr>
          <a:xfrm>
            <a:off x="0" y="588111"/>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287" name="Google Shape;1287;p139"/>
          <p:cNvSpPr/>
          <p:nvPr/>
        </p:nvSpPr>
        <p:spPr>
          <a:xfrm>
            <a:off x="1494256" y="588111"/>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288" name="Google Shape;1288;p139"/>
          <p:cNvSpPr/>
          <p:nvPr/>
        </p:nvSpPr>
        <p:spPr>
          <a:xfrm>
            <a:off x="2241387" y="588111"/>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289" name="Google Shape;1289;p139"/>
          <p:cNvSpPr/>
          <p:nvPr/>
        </p:nvSpPr>
        <p:spPr>
          <a:xfrm>
            <a:off x="790056"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290" name="Google Shape;1290;p139"/>
          <p:cNvSpPr/>
          <p:nvPr/>
        </p:nvSpPr>
        <p:spPr>
          <a:xfrm>
            <a:off x="42924"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291" name="Google Shape;1291;p139"/>
          <p:cNvSpPr/>
          <p:nvPr/>
        </p:nvSpPr>
        <p:spPr>
          <a:xfrm>
            <a:off x="1537180"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292" name="Google Shape;1292;p139"/>
          <p:cNvSpPr/>
          <p:nvPr/>
        </p:nvSpPr>
        <p:spPr>
          <a:xfrm>
            <a:off x="2284311"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293" name="Google Shape;1293;p139"/>
          <p:cNvSpPr/>
          <p:nvPr/>
        </p:nvSpPr>
        <p:spPr>
          <a:xfrm>
            <a:off x="747131"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294" name="Google Shape;1294;p139"/>
          <p:cNvSpPr/>
          <p:nvPr/>
        </p:nvSpPr>
        <p:spPr>
          <a:xfrm>
            <a:off x="0"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295" name="Google Shape;1295;p139"/>
          <p:cNvSpPr/>
          <p:nvPr/>
        </p:nvSpPr>
        <p:spPr>
          <a:xfrm>
            <a:off x="1494256"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296" name="Google Shape;1296;p139"/>
          <p:cNvSpPr/>
          <p:nvPr/>
        </p:nvSpPr>
        <p:spPr>
          <a:xfrm>
            <a:off x="2241387"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297" name="Google Shape;1297;p139"/>
          <p:cNvSpPr/>
          <p:nvPr/>
        </p:nvSpPr>
        <p:spPr>
          <a:xfrm>
            <a:off x="0" y="2355574"/>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298" name="Google Shape;1298;p139"/>
          <p:cNvSpPr/>
          <p:nvPr/>
        </p:nvSpPr>
        <p:spPr>
          <a:xfrm>
            <a:off x="1494256" y="2355574"/>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299" name="Google Shape;1299;p139"/>
          <p:cNvSpPr/>
          <p:nvPr/>
        </p:nvSpPr>
        <p:spPr>
          <a:xfrm>
            <a:off x="2241387" y="2355574"/>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300" name="Google Shape;1300;p139"/>
          <p:cNvSpPr/>
          <p:nvPr/>
        </p:nvSpPr>
        <p:spPr>
          <a:xfrm>
            <a:off x="790056"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301" name="Google Shape;1301;p139"/>
          <p:cNvSpPr/>
          <p:nvPr/>
        </p:nvSpPr>
        <p:spPr>
          <a:xfrm>
            <a:off x="42924"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302" name="Google Shape;1302;p139"/>
          <p:cNvSpPr/>
          <p:nvPr/>
        </p:nvSpPr>
        <p:spPr>
          <a:xfrm>
            <a:off x="1537180"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303" name="Google Shape;1303;p139"/>
          <p:cNvSpPr/>
          <p:nvPr/>
        </p:nvSpPr>
        <p:spPr>
          <a:xfrm>
            <a:off x="2284311"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304" name="Google Shape;1304;p139"/>
          <p:cNvSpPr/>
          <p:nvPr/>
        </p:nvSpPr>
        <p:spPr>
          <a:xfrm>
            <a:off x="747131" y="23555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305" name="Google Shape;1305;p139"/>
          <p:cNvSpPr/>
          <p:nvPr/>
        </p:nvSpPr>
        <p:spPr>
          <a:xfrm>
            <a:off x="3031431" y="2943688"/>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306" name="Google Shape;1306;p139"/>
          <p:cNvSpPr/>
          <p:nvPr/>
        </p:nvSpPr>
        <p:spPr>
          <a:xfrm>
            <a:off x="790056"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307" name="Google Shape;1307;p139"/>
          <p:cNvSpPr/>
          <p:nvPr/>
        </p:nvSpPr>
        <p:spPr>
          <a:xfrm>
            <a:off x="42924"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308" name="Google Shape;1308;p139"/>
          <p:cNvSpPr/>
          <p:nvPr/>
        </p:nvSpPr>
        <p:spPr>
          <a:xfrm>
            <a:off x="1537180"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309" name="Google Shape;1309;p139"/>
          <p:cNvSpPr/>
          <p:nvPr/>
        </p:nvSpPr>
        <p:spPr>
          <a:xfrm>
            <a:off x="2284311"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310" name="Google Shape;1310;p139"/>
          <p:cNvSpPr/>
          <p:nvPr/>
        </p:nvSpPr>
        <p:spPr>
          <a:xfrm>
            <a:off x="3031431" y="353181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311" name="Google Shape;1311;p139"/>
          <p:cNvSpPr/>
          <p:nvPr/>
        </p:nvSpPr>
        <p:spPr>
          <a:xfrm>
            <a:off x="790056"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312" name="Google Shape;1312;p139"/>
          <p:cNvSpPr/>
          <p:nvPr/>
        </p:nvSpPr>
        <p:spPr>
          <a:xfrm>
            <a:off x="42924"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313" name="Google Shape;1313;p139"/>
          <p:cNvSpPr/>
          <p:nvPr/>
        </p:nvSpPr>
        <p:spPr>
          <a:xfrm>
            <a:off x="1537180"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314" name="Google Shape;1314;p139"/>
          <p:cNvSpPr/>
          <p:nvPr/>
        </p:nvSpPr>
        <p:spPr>
          <a:xfrm>
            <a:off x="2284311"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315" name="Google Shape;1315;p139"/>
          <p:cNvSpPr/>
          <p:nvPr/>
        </p:nvSpPr>
        <p:spPr>
          <a:xfrm>
            <a:off x="3031431" y="4119938"/>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316" name="Google Shape;1316;p139"/>
          <p:cNvSpPr/>
          <p:nvPr/>
        </p:nvSpPr>
        <p:spPr>
          <a:xfrm>
            <a:off x="790056"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317" name="Google Shape;1317;p139"/>
          <p:cNvSpPr/>
          <p:nvPr/>
        </p:nvSpPr>
        <p:spPr>
          <a:xfrm>
            <a:off x="42924"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318" name="Google Shape;1318;p139"/>
          <p:cNvSpPr/>
          <p:nvPr/>
        </p:nvSpPr>
        <p:spPr>
          <a:xfrm>
            <a:off x="1537180"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319" name="Google Shape;1319;p139"/>
          <p:cNvSpPr/>
          <p:nvPr/>
        </p:nvSpPr>
        <p:spPr>
          <a:xfrm>
            <a:off x="2284311"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320" name="Google Shape;1320;p139"/>
          <p:cNvSpPr/>
          <p:nvPr/>
        </p:nvSpPr>
        <p:spPr>
          <a:xfrm>
            <a:off x="3031431" y="47080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pic>
        <p:nvPicPr>
          <p:cNvPr id="1321" name="Google Shape;1321;p139"/>
          <p:cNvPicPr preferRelativeResize="0"/>
          <p:nvPr/>
        </p:nvPicPr>
        <p:blipFill>
          <a:blip r:embed="rId3">
            <a:alphaModFix/>
          </a:blip>
          <a:stretch>
            <a:fillRect/>
          </a:stretch>
        </p:blipFill>
        <p:spPr>
          <a:xfrm>
            <a:off x="4877400" y="-1"/>
            <a:ext cx="4266601" cy="5041126"/>
          </a:xfrm>
          <a:prstGeom prst="rect">
            <a:avLst/>
          </a:prstGeom>
          <a:noFill/>
          <a:ln>
            <a:noFill/>
          </a:ln>
        </p:spPr>
      </p:pic>
      <p:sp>
        <p:nvSpPr>
          <p:cNvPr id="1322" name="Google Shape;1322;p139"/>
          <p:cNvSpPr txBox="1"/>
          <p:nvPr/>
        </p:nvSpPr>
        <p:spPr>
          <a:xfrm>
            <a:off x="0" y="0"/>
            <a:ext cx="44550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3600">
                <a:latin typeface="Roboto Black"/>
                <a:ea typeface="Roboto Black"/>
                <a:cs typeface="Roboto Black"/>
                <a:sym typeface="Roboto Black"/>
              </a:rPr>
              <a:t>Sport, argent et... </a:t>
            </a:r>
            <a:endParaRPr sz="3600">
              <a:latin typeface="Roboto Black"/>
              <a:ea typeface="Roboto Black"/>
              <a:cs typeface="Roboto Black"/>
              <a:sym typeface="Roboto Black"/>
            </a:endParaRPr>
          </a:p>
        </p:txBody>
      </p:sp>
      <p:sp>
        <p:nvSpPr>
          <p:cNvPr id="1323" name="Google Shape;1323;p139"/>
          <p:cNvSpPr txBox="1"/>
          <p:nvPr/>
        </p:nvSpPr>
        <p:spPr>
          <a:xfrm>
            <a:off x="628125" y="130365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Black"/>
              <a:ea typeface="Roboto Black"/>
              <a:cs typeface="Roboto Black"/>
              <a:sym typeface="Roboto Black"/>
            </a:endParaRPr>
          </a:p>
        </p:txBody>
      </p:sp>
      <p:sp>
        <p:nvSpPr>
          <p:cNvPr id="1324" name="Google Shape;1324;p139"/>
          <p:cNvSpPr/>
          <p:nvPr/>
        </p:nvSpPr>
        <p:spPr>
          <a:xfrm>
            <a:off x="-290725" y="636900"/>
            <a:ext cx="4046400" cy="738900"/>
          </a:xfrm>
          <a:prstGeom prst="roundRect">
            <a:avLst>
              <a:gd fmla="val 50000"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r">
              <a:spcBef>
                <a:spcPts val="0"/>
              </a:spcBef>
              <a:spcAft>
                <a:spcPts val="0"/>
              </a:spcAft>
              <a:buNone/>
            </a:pPr>
            <a:r>
              <a:rPr lang="fr-CA" sz="4200">
                <a:solidFill>
                  <a:srgbClr val="FFFFFF"/>
                </a:solidFill>
                <a:latin typeface="Roboto Black"/>
                <a:ea typeface="Roboto Black"/>
                <a:cs typeface="Roboto Black"/>
                <a:sym typeface="Roboto Black"/>
              </a:rPr>
              <a:t>sex[isme] ?</a:t>
            </a:r>
            <a:endParaRPr sz="4200">
              <a:solidFill>
                <a:srgbClr val="FFFFFF"/>
              </a:solidFill>
            </a:endParaRPr>
          </a:p>
        </p:txBody>
      </p:sp>
      <p:sp>
        <p:nvSpPr>
          <p:cNvPr id="1325" name="Google Shape;1325;p139"/>
          <p:cNvSpPr txBox="1"/>
          <p:nvPr/>
        </p:nvSpPr>
        <p:spPr>
          <a:xfrm>
            <a:off x="141025" y="1524100"/>
            <a:ext cx="4266600" cy="92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000000"/>
                </a:solidFill>
                <a:latin typeface="Roboto"/>
                <a:ea typeface="Roboto"/>
                <a:cs typeface="Roboto"/>
                <a:sym typeface="Roboto"/>
              </a:rPr>
              <a:t>CCQ, mathématique et éducation aux médias</a:t>
            </a:r>
            <a:endParaRPr b="1">
              <a:solidFill>
                <a:srgbClr val="000000"/>
              </a:solidFill>
              <a:latin typeface="Roboto"/>
              <a:ea typeface="Roboto"/>
              <a:cs typeface="Roboto"/>
              <a:sym typeface="Roboto"/>
            </a:endParaRPr>
          </a:p>
          <a:p>
            <a:pPr indent="0" lvl="0" marL="0" rtl="0" algn="l">
              <a:spcBef>
                <a:spcPts val="0"/>
              </a:spcBef>
              <a:spcAft>
                <a:spcPts val="0"/>
              </a:spcAft>
              <a:buNone/>
            </a:pPr>
            <a:r>
              <a:rPr lang="fr-CA">
                <a:solidFill>
                  <a:srgbClr val="000000"/>
                </a:solidFill>
                <a:latin typeface="Roboto"/>
                <a:ea typeface="Roboto"/>
                <a:cs typeface="Roboto"/>
                <a:sym typeface="Roboto"/>
              </a:rPr>
              <a:t>6e année du primaire</a:t>
            </a:r>
            <a:endParaRPr>
              <a:solidFill>
                <a:srgbClr val="000000"/>
              </a:solidFill>
              <a:latin typeface="Roboto"/>
              <a:ea typeface="Roboto"/>
              <a:cs typeface="Roboto"/>
              <a:sym typeface="Roboto"/>
            </a:endParaRPr>
          </a:p>
        </p:txBody>
      </p:sp>
      <p:sp>
        <p:nvSpPr>
          <p:cNvPr id="1326" name="Google Shape;1326;p139"/>
          <p:cNvSpPr txBox="1"/>
          <p:nvPr/>
        </p:nvSpPr>
        <p:spPr>
          <a:xfrm>
            <a:off x="141025" y="4058900"/>
            <a:ext cx="4659600" cy="103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sz="1100">
                <a:solidFill>
                  <a:schemeClr val="dk1"/>
                </a:solidFill>
                <a:latin typeface="Roboto"/>
                <a:ea typeface="Roboto"/>
                <a:cs typeface="Roboto"/>
                <a:sym typeface="Roboto"/>
              </a:rPr>
              <a:t>Ressources</a:t>
            </a:r>
            <a:r>
              <a:rPr lang="fr-CA" sz="1100">
                <a:solidFill>
                  <a:schemeClr val="dk1"/>
                </a:solidFill>
                <a:latin typeface="Roboto"/>
                <a:ea typeface="Roboto"/>
                <a:cs typeface="Roboto"/>
                <a:sym typeface="Roboto"/>
              </a:rPr>
              <a:t>:</a:t>
            </a:r>
            <a:endParaRPr sz="1100">
              <a:solidFill>
                <a:schemeClr val="dk1"/>
              </a:solidFill>
              <a:latin typeface="Roboto"/>
              <a:ea typeface="Roboto"/>
              <a:cs typeface="Roboto"/>
              <a:sym typeface="Roboto"/>
            </a:endParaRPr>
          </a:p>
          <a:p>
            <a:pPr indent="-298450" lvl="0" marL="457200" rtl="0" algn="l">
              <a:spcBef>
                <a:spcPts val="0"/>
              </a:spcBef>
              <a:spcAft>
                <a:spcPts val="0"/>
              </a:spcAft>
              <a:buClr>
                <a:schemeClr val="dk1"/>
              </a:buClr>
              <a:buSzPts val="1100"/>
              <a:buFont typeface="Roboto"/>
              <a:buChar char="■"/>
            </a:pPr>
            <a:r>
              <a:rPr lang="fr-CA" sz="1100" u="sng">
                <a:solidFill>
                  <a:srgbClr val="A45C37"/>
                </a:solidFill>
                <a:latin typeface="Roboto"/>
                <a:ea typeface="Roboto"/>
                <a:cs typeface="Roboto"/>
                <a:sym typeface="Roboto"/>
                <a:hlinkClick r:id="rId4">
                  <a:extLst>
                    <a:ext uri="{A12FA001-AC4F-418D-AE19-62706E023703}">
                      <ahyp:hlinkClr val="tx"/>
                    </a:ext>
                  </a:extLst>
                </a:hlinkClick>
              </a:rPr>
              <a:t>Tâche en format Google Slide</a:t>
            </a:r>
            <a:endParaRPr sz="1100" u="sng">
              <a:solidFill>
                <a:srgbClr val="A45C37"/>
              </a:solidFill>
              <a:latin typeface="Roboto"/>
              <a:ea typeface="Roboto"/>
              <a:cs typeface="Roboto"/>
              <a:sym typeface="Roboto"/>
            </a:endParaRPr>
          </a:p>
          <a:p>
            <a:pPr indent="-298450" lvl="0" marL="457200" rtl="0" algn="l">
              <a:spcBef>
                <a:spcPts val="0"/>
              </a:spcBef>
              <a:spcAft>
                <a:spcPts val="0"/>
              </a:spcAft>
              <a:buClr>
                <a:schemeClr val="dk1"/>
              </a:buClr>
              <a:buSzPts val="1100"/>
              <a:buFont typeface="Roboto"/>
              <a:buChar char="■"/>
            </a:pPr>
            <a:r>
              <a:rPr lang="fr-CA" sz="1100" u="sng">
                <a:solidFill>
                  <a:srgbClr val="A45C37"/>
                </a:solidFill>
                <a:latin typeface="Roboto"/>
                <a:ea typeface="Roboto"/>
                <a:cs typeface="Roboto"/>
                <a:sym typeface="Roboto"/>
                <a:hlinkClick r:id="rId5">
                  <a:extLst>
                    <a:ext uri="{A12FA001-AC4F-418D-AE19-62706E023703}">
                      <ahyp:hlinkClr val="tx"/>
                    </a:ext>
                  </a:extLst>
                </a:hlinkClick>
              </a:rPr>
              <a:t>Tâche en format Desmos</a:t>
            </a:r>
            <a:endParaRPr sz="1100" u="sng">
              <a:solidFill>
                <a:srgbClr val="A45C37"/>
              </a:solidFill>
              <a:latin typeface="Roboto"/>
              <a:ea typeface="Roboto"/>
              <a:cs typeface="Roboto"/>
              <a:sym typeface="Roboto"/>
            </a:endParaRPr>
          </a:p>
          <a:p>
            <a:pPr indent="-298450" lvl="0" marL="457200" rtl="0" algn="l">
              <a:spcBef>
                <a:spcPts val="0"/>
              </a:spcBef>
              <a:spcAft>
                <a:spcPts val="0"/>
              </a:spcAft>
              <a:buClr>
                <a:schemeClr val="dk1"/>
              </a:buClr>
              <a:buSzPts val="1100"/>
              <a:buFont typeface="Roboto"/>
              <a:buChar char="■"/>
            </a:pPr>
            <a:r>
              <a:rPr lang="fr-CA" sz="1100" u="sng">
                <a:solidFill>
                  <a:srgbClr val="A45C37"/>
                </a:solidFill>
                <a:latin typeface="Roboto"/>
                <a:ea typeface="Roboto"/>
                <a:cs typeface="Roboto"/>
                <a:sym typeface="Roboto"/>
                <a:hlinkClick r:id="rId6">
                  <a:extLst>
                    <a:ext uri="{A12FA001-AC4F-418D-AE19-62706E023703}">
                      <ahyp:hlinkClr val="tx"/>
                    </a:ext>
                  </a:extLst>
                </a:hlinkClick>
              </a:rPr>
              <a:t>Tableur pour validation des données</a:t>
            </a:r>
            <a:endParaRPr>
              <a:solidFill>
                <a:srgbClr val="A45C37"/>
              </a:solidFill>
            </a:endParaRPr>
          </a:p>
          <a:p>
            <a:pPr indent="-298450" lvl="0" marL="457200" rtl="0" algn="l">
              <a:spcBef>
                <a:spcPts val="0"/>
              </a:spcBef>
              <a:spcAft>
                <a:spcPts val="0"/>
              </a:spcAft>
              <a:buClr>
                <a:schemeClr val="dk1"/>
              </a:buClr>
              <a:buSzPts val="1100"/>
              <a:buFont typeface="Roboto"/>
              <a:buChar char="■"/>
            </a:pPr>
            <a:r>
              <a:rPr lang="fr-CA" sz="1100" u="sng">
                <a:solidFill>
                  <a:srgbClr val="A45C37"/>
                </a:solidFill>
                <a:latin typeface="Roboto"/>
                <a:ea typeface="Roboto"/>
                <a:cs typeface="Roboto"/>
                <a:sym typeface="Roboto"/>
                <a:hlinkClick r:id="rId7">
                  <a:extLst>
                    <a:ext uri="{A12FA001-AC4F-418D-AE19-62706E023703}">
                      <ahyp:hlinkClr val="tx"/>
                    </a:ext>
                  </a:extLst>
                </a:hlinkClick>
              </a:rPr>
              <a:t>Article École branchée </a:t>
            </a:r>
            <a:r>
              <a:rPr lang="fr-CA" sz="1100">
                <a:solidFill>
                  <a:schemeClr val="dk1"/>
                </a:solidFill>
                <a:latin typeface="Roboto"/>
                <a:ea typeface="Roboto"/>
                <a:cs typeface="Roboto"/>
                <a:sym typeface="Roboto"/>
              </a:rPr>
              <a:t>(nécessite un abonnement)</a:t>
            </a:r>
            <a:endParaRPr sz="1800">
              <a:solidFill>
                <a:schemeClr val="dk2"/>
              </a:solidFill>
              <a:latin typeface="Roboto"/>
              <a:ea typeface="Roboto"/>
              <a:cs typeface="Roboto"/>
              <a:sym typeface="Roboto"/>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0" name="Shape 1330"/>
        <p:cNvGrpSpPr/>
        <p:nvPr/>
      </p:nvGrpSpPr>
      <p:grpSpPr>
        <a:xfrm>
          <a:off x="0" y="0"/>
          <a:ext cx="0" cy="0"/>
          <a:chOff x="0" y="0"/>
          <a:chExt cx="0" cy="0"/>
        </a:xfrm>
      </p:grpSpPr>
      <p:sp>
        <p:nvSpPr>
          <p:cNvPr id="1331" name="Google Shape;1331;p140"/>
          <p:cNvSpPr txBox="1"/>
          <p:nvPr>
            <p:ph idx="1" type="body"/>
          </p:nvPr>
        </p:nvSpPr>
        <p:spPr>
          <a:xfrm>
            <a:off x="713750" y="2715500"/>
            <a:ext cx="3858300" cy="1873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fr-CA" sz="1900">
                <a:solidFill>
                  <a:schemeClr val="dk1"/>
                </a:solidFill>
                <a:latin typeface="Roboto"/>
                <a:ea typeface="Roboto"/>
                <a:cs typeface="Roboto"/>
                <a:sym typeface="Roboto"/>
              </a:rPr>
              <a:t>Est-ce qu’une augmentation de 25% du salaire chez les filles et une diminution de 25% chez les hommes amène des </a:t>
            </a:r>
            <a:r>
              <a:rPr b="1" lang="fr-CA" sz="1900">
                <a:solidFill>
                  <a:schemeClr val="dk1"/>
                </a:solidFill>
                <a:latin typeface="Roboto"/>
                <a:ea typeface="Roboto"/>
                <a:cs typeface="Roboto"/>
                <a:sym typeface="Roboto"/>
              </a:rPr>
              <a:t>salaires égaux</a:t>
            </a:r>
            <a:r>
              <a:rPr lang="fr-CA" sz="1900">
                <a:solidFill>
                  <a:schemeClr val="dk1"/>
                </a:solidFill>
                <a:latin typeface="Roboto"/>
                <a:ea typeface="Roboto"/>
                <a:cs typeface="Roboto"/>
                <a:sym typeface="Roboto"/>
              </a:rPr>
              <a:t>? </a:t>
            </a:r>
            <a:endParaRPr sz="2600">
              <a:latin typeface="Roboto"/>
              <a:ea typeface="Roboto"/>
              <a:cs typeface="Roboto"/>
              <a:sym typeface="Roboto"/>
            </a:endParaRPr>
          </a:p>
        </p:txBody>
      </p:sp>
      <p:sp>
        <p:nvSpPr>
          <p:cNvPr id="1332" name="Google Shape;1332;p140"/>
          <p:cNvSpPr/>
          <p:nvPr/>
        </p:nvSpPr>
        <p:spPr>
          <a:xfrm rot="157922">
            <a:off x="5421478" y="213444"/>
            <a:ext cx="3495087" cy="4760013"/>
          </a:xfrm>
          <a:prstGeom prst="roundRect">
            <a:avLst>
              <a:gd fmla="val 9067"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333" name="Google Shape;1333;p140"/>
          <p:cNvPicPr preferRelativeResize="0"/>
          <p:nvPr/>
        </p:nvPicPr>
        <p:blipFill>
          <a:blip r:embed="rId3">
            <a:alphaModFix/>
          </a:blip>
          <a:stretch>
            <a:fillRect/>
          </a:stretch>
        </p:blipFill>
        <p:spPr>
          <a:xfrm rot="157741">
            <a:off x="5528409" y="429064"/>
            <a:ext cx="3238306" cy="4331447"/>
          </a:xfrm>
          <a:prstGeom prst="rect">
            <a:avLst/>
          </a:prstGeom>
          <a:noFill/>
          <a:ln>
            <a:noFill/>
          </a:ln>
        </p:spPr>
      </p:pic>
      <p:sp>
        <p:nvSpPr>
          <p:cNvPr id="1334" name="Google Shape;1334;p140"/>
          <p:cNvSpPr/>
          <p:nvPr/>
        </p:nvSpPr>
        <p:spPr>
          <a:xfrm>
            <a:off x="355025" y="2029000"/>
            <a:ext cx="2372970" cy="456650"/>
          </a:xfrm>
          <a:prstGeom prst="rect">
            <a:avLst/>
          </a:prstGeom>
        </p:spPr>
        <p:txBody>
          <a:bodyPr>
            <a:prstTxWarp prst="textPlain"/>
          </a:bodyPr>
          <a:lstStyle/>
          <a:p>
            <a:pPr lvl="0" algn="ctr"/>
            <a:r>
              <a:rPr b="0" i="0">
                <a:ln>
                  <a:noFill/>
                </a:ln>
                <a:solidFill>
                  <a:schemeClr val="dk1"/>
                </a:solidFill>
                <a:latin typeface="Roboto Mono;600"/>
              </a:rPr>
              <a:t>Question</a:t>
            </a:r>
          </a:p>
        </p:txBody>
      </p:sp>
      <p:grpSp>
        <p:nvGrpSpPr>
          <p:cNvPr id="1335" name="Google Shape;1335;p140"/>
          <p:cNvGrpSpPr/>
          <p:nvPr/>
        </p:nvGrpSpPr>
        <p:grpSpPr>
          <a:xfrm>
            <a:off x="3201033" y="588780"/>
            <a:ext cx="3192382" cy="1983031"/>
            <a:chOff x="2582024" y="205748"/>
            <a:chExt cx="3519715" cy="2174376"/>
          </a:xfrm>
        </p:grpSpPr>
        <p:sp>
          <p:nvSpPr>
            <p:cNvPr id="1336" name="Google Shape;1336;p140"/>
            <p:cNvSpPr/>
            <p:nvPr/>
          </p:nvSpPr>
          <p:spPr>
            <a:xfrm>
              <a:off x="3351198" y="285275"/>
              <a:ext cx="2361300" cy="2028600"/>
            </a:xfrm>
            <a:prstGeom prst="wedgeEllipseCallout">
              <a:avLst>
                <a:gd fmla="val 43287" name="adj1"/>
                <a:gd fmla="val 45311"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37" name="Google Shape;1337;p140"/>
            <p:cNvSpPr/>
            <p:nvPr/>
          </p:nvSpPr>
          <p:spPr>
            <a:xfrm>
              <a:off x="3562474" y="660837"/>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338" name="Google Shape;1338;p140"/>
            <p:cNvSpPr/>
            <p:nvPr/>
          </p:nvSpPr>
          <p:spPr>
            <a:xfrm>
              <a:off x="4756290" y="132068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339" name="Google Shape;1339;p140"/>
            <p:cNvSpPr/>
            <p:nvPr/>
          </p:nvSpPr>
          <p:spPr>
            <a:xfrm>
              <a:off x="4229400" y="1105250"/>
              <a:ext cx="410263" cy="752526"/>
            </a:xfrm>
            <a:prstGeom prst="rect">
              <a:avLst/>
            </a:prstGeom>
          </p:spPr>
          <p:txBody>
            <a:bodyPr>
              <a:prstTxWarp prst="textPlain"/>
            </a:bodyPr>
            <a:lstStyle/>
            <a:p>
              <a:pPr lvl="0" algn="ctr"/>
              <a:r>
                <a:rPr b="0" i="0">
                  <a:ln>
                    <a:noFill/>
                  </a:ln>
                  <a:solidFill>
                    <a:schemeClr val="lt1"/>
                  </a:solidFill>
                  <a:latin typeface="Averia Serif Libre"/>
                </a:rPr>
                <a:t>?</a:t>
              </a:r>
            </a:p>
          </p:txBody>
        </p:sp>
        <p:sp>
          <p:nvSpPr>
            <p:cNvPr id="1340" name="Google Shape;1340;p140"/>
            <p:cNvSpPr/>
            <p:nvPr/>
          </p:nvSpPr>
          <p:spPr>
            <a:xfrm>
              <a:off x="5128812" y="1213137"/>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341" name="Google Shape;1341;p140"/>
            <p:cNvSpPr/>
            <p:nvPr/>
          </p:nvSpPr>
          <p:spPr>
            <a:xfrm>
              <a:off x="4697002" y="729523"/>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342" name="Google Shape;1342;p140"/>
            <p:cNvSpPr/>
            <p:nvPr/>
          </p:nvSpPr>
          <p:spPr>
            <a:xfrm>
              <a:off x="3889802" y="205748"/>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343" name="Google Shape;1343;p140"/>
            <p:cNvSpPr/>
            <p:nvPr/>
          </p:nvSpPr>
          <p:spPr>
            <a:xfrm>
              <a:off x="3200599" y="1447425"/>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344" name="Google Shape;1344;p140"/>
            <p:cNvSpPr/>
            <p:nvPr/>
          </p:nvSpPr>
          <p:spPr>
            <a:xfrm>
              <a:off x="4217987" y="2088375"/>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345" name="Google Shape;1345;p140"/>
            <p:cNvSpPr/>
            <p:nvPr/>
          </p:nvSpPr>
          <p:spPr>
            <a:xfrm>
              <a:off x="3950127" y="192048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346" name="Google Shape;1346;p140"/>
            <p:cNvSpPr/>
            <p:nvPr/>
          </p:nvSpPr>
          <p:spPr>
            <a:xfrm>
              <a:off x="4695540" y="1618073"/>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347" name="Google Shape;1347;p140"/>
            <p:cNvSpPr/>
            <p:nvPr/>
          </p:nvSpPr>
          <p:spPr>
            <a:xfrm>
              <a:off x="3752515" y="113663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348" name="Google Shape;1348;p140"/>
            <p:cNvSpPr/>
            <p:nvPr/>
          </p:nvSpPr>
          <p:spPr>
            <a:xfrm>
              <a:off x="5094677" y="45963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349" name="Google Shape;1349;p140"/>
            <p:cNvSpPr/>
            <p:nvPr/>
          </p:nvSpPr>
          <p:spPr>
            <a:xfrm>
              <a:off x="2582024" y="1055500"/>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grpSp>
      <p:sp>
        <p:nvSpPr>
          <p:cNvPr id="1350" name="Google Shape;1350;p140"/>
          <p:cNvSpPr/>
          <p:nvPr/>
        </p:nvSpPr>
        <p:spPr>
          <a:xfrm flipH="1">
            <a:off x="-383425" y="-61850"/>
            <a:ext cx="2373000" cy="994800"/>
          </a:xfrm>
          <a:prstGeom prst="roundRect">
            <a:avLst>
              <a:gd fmla="val 50000" name="adj"/>
            </a:avLst>
          </a:prstGeom>
          <a:solidFill>
            <a:srgbClr val="C6E3F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CA" sz="2300">
                <a:solidFill>
                  <a:srgbClr val="5588A8"/>
                </a:solidFill>
                <a:latin typeface="Roboto Mono SemiBold"/>
                <a:ea typeface="Roboto Mono SemiBold"/>
                <a:cs typeface="Roboto Mono SemiBold"/>
                <a:sym typeface="Roboto Mono SemiBold"/>
              </a:rPr>
              <a:t>Est-ce vrai?</a:t>
            </a:r>
            <a:endParaRPr sz="2300">
              <a:solidFill>
                <a:srgbClr val="5588A8"/>
              </a:solidFill>
              <a:latin typeface="Roboto Mono SemiBold"/>
              <a:ea typeface="Roboto Mono SemiBold"/>
              <a:cs typeface="Roboto Mono SemiBold"/>
              <a:sym typeface="Roboto Mono SemiBold"/>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E3F5"/>
        </a:solidFill>
      </p:bgPr>
    </p:bg>
    <p:spTree>
      <p:nvGrpSpPr>
        <p:cNvPr id="1354" name="Shape 1354"/>
        <p:cNvGrpSpPr/>
        <p:nvPr/>
      </p:nvGrpSpPr>
      <p:grpSpPr>
        <a:xfrm>
          <a:off x="0" y="0"/>
          <a:ext cx="0" cy="0"/>
          <a:chOff x="0" y="0"/>
          <a:chExt cx="0" cy="0"/>
        </a:xfrm>
      </p:grpSpPr>
      <p:sp>
        <p:nvSpPr>
          <p:cNvPr id="1355" name="Google Shape;1355;p141"/>
          <p:cNvSpPr/>
          <p:nvPr/>
        </p:nvSpPr>
        <p:spPr>
          <a:xfrm>
            <a:off x="12500" y="500275"/>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356" name="Google Shape;1356;p141"/>
          <p:cNvSpPr/>
          <p:nvPr/>
        </p:nvSpPr>
        <p:spPr>
          <a:xfrm>
            <a:off x="-12" y="1086447"/>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357" name="Google Shape;1357;p141"/>
          <p:cNvSpPr/>
          <p:nvPr/>
        </p:nvSpPr>
        <p:spPr>
          <a:xfrm>
            <a:off x="5713" y="3703008"/>
            <a:ext cx="772357" cy="501426"/>
          </a:xfrm>
          <a:prstGeom prst="rect">
            <a:avLst/>
          </a:prstGeom>
        </p:spPr>
        <p:txBody>
          <a:bodyPr>
            <a:prstTxWarp prst="textPlain"/>
          </a:bodyPr>
          <a:lstStyle/>
          <a:p>
            <a:pPr lvl="0" algn="ctr"/>
            <a:r>
              <a:rPr b="0" i="0">
                <a:ln>
                  <a:noFill/>
                </a:ln>
                <a:solidFill>
                  <a:srgbClr val="78B4DA"/>
                </a:solidFill>
                <a:latin typeface="Roboto Mono"/>
              </a:rPr>
              <a:t>04</a:t>
            </a:r>
          </a:p>
        </p:txBody>
      </p:sp>
      <p:sp>
        <p:nvSpPr>
          <p:cNvPr id="1358" name="Google Shape;1358;p141"/>
          <p:cNvSpPr/>
          <p:nvPr/>
        </p:nvSpPr>
        <p:spPr>
          <a:xfrm>
            <a:off x="12500" y="3064749"/>
            <a:ext cx="733739" cy="501426"/>
          </a:xfrm>
          <a:prstGeom prst="rect">
            <a:avLst/>
          </a:prstGeom>
        </p:spPr>
        <p:txBody>
          <a:bodyPr>
            <a:prstTxWarp prst="textPlain"/>
          </a:bodyPr>
          <a:lstStyle/>
          <a:p>
            <a:pPr lvl="0" algn="ctr"/>
            <a:r>
              <a:rPr b="0" i="0">
                <a:ln>
                  <a:noFill/>
                </a:ln>
                <a:solidFill>
                  <a:srgbClr val="78B4DA"/>
                </a:solidFill>
                <a:latin typeface="Roboto Mono"/>
              </a:rPr>
              <a:t>03</a:t>
            </a:r>
          </a:p>
        </p:txBody>
      </p:sp>
      <p:sp>
        <p:nvSpPr>
          <p:cNvPr id="1359" name="Google Shape;1359;p141"/>
          <p:cNvSpPr/>
          <p:nvPr/>
        </p:nvSpPr>
        <p:spPr>
          <a:xfrm>
            <a:off x="16438" y="2419678"/>
            <a:ext cx="750902" cy="501426"/>
          </a:xfrm>
          <a:prstGeom prst="rect">
            <a:avLst/>
          </a:prstGeom>
        </p:spPr>
        <p:txBody>
          <a:bodyPr>
            <a:prstTxWarp prst="textPlain"/>
          </a:bodyPr>
          <a:lstStyle/>
          <a:p>
            <a:pPr lvl="0" algn="ctr"/>
            <a:r>
              <a:rPr b="0" i="0">
                <a:ln>
                  <a:noFill/>
                </a:ln>
                <a:solidFill>
                  <a:srgbClr val="78B4DA"/>
                </a:solidFill>
                <a:latin typeface="Roboto Mono"/>
              </a:rPr>
              <a:t>02</a:t>
            </a:r>
          </a:p>
        </p:txBody>
      </p:sp>
      <p:sp>
        <p:nvSpPr>
          <p:cNvPr id="1360" name="Google Shape;1360;p141"/>
          <p:cNvSpPr/>
          <p:nvPr/>
        </p:nvSpPr>
        <p:spPr>
          <a:xfrm>
            <a:off x="5713" y="1748793"/>
            <a:ext cx="648637" cy="501426"/>
          </a:xfrm>
          <a:prstGeom prst="rect">
            <a:avLst/>
          </a:prstGeom>
        </p:spPr>
        <p:txBody>
          <a:bodyPr>
            <a:prstTxWarp prst="textPlain"/>
          </a:bodyPr>
          <a:lstStyle/>
          <a:p>
            <a:pPr lvl="0" algn="ctr"/>
            <a:r>
              <a:rPr b="0" i="0">
                <a:ln>
                  <a:noFill/>
                </a:ln>
                <a:solidFill>
                  <a:srgbClr val="78B4DA"/>
                </a:solidFill>
                <a:latin typeface="Roboto Mono"/>
              </a:rPr>
              <a:t>01</a:t>
            </a:r>
          </a:p>
        </p:txBody>
      </p:sp>
      <p:sp>
        <p:nvSpPr>
          <p:cNvPr id="1361" name="Google Shape;1361;p141"/>
          <p:cNvSpPr/>
          <p:nvPr/>
        </p:nvSpPr>
        <p:spPr>
          <a:xfrm>
            <a:off x="10013" y="4321780"/>
            <a:ext cx="763775" cy="501426"/>
          </a:xfrm>
          <a:prstGeom prst="rect">
            <a:avLst/>
          </a:prstGeom>
        </p:spPr>
        <p:txBody>
          <a:bodyPr>
            <a:prstTxWarp prst="textPlain"/>
          </a:bodyPr>
          <a:lstStyle/>
          <a:p>
            <a:pPr lvl="0" algn="ctr"/>
            <a:r>
              <a:rPr b="0" i="0">
                <a:ln>
                  <a:noFill/>
                </a:ln>
                <a:solidFill>
                  <a:srgbClr val="78B4DA"/>
                </a:solidFill>
                <a:latin typeface="Roboto Mono"/>
              </a:rPr>
              <a:t>05</a:t>
            </a:r>
          </a:p>
        </p:txBody>
      </p:sp>
      <p:sp>
        <p:nvSpPr>
          <p:cNvPr id="1362" name="Google Shape;1362;p141"/>
          <p:cNvSpPr/>
          <p:nvPr/>
        </p:nvSpPr>
        <p:spPr>
          <a:xfrm>
            <a:off x="12500" y="4645489"/>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363" name="Google Shape;1363;p141"/>
          <p:cNvSpPr/>
          <p:nvPr/>
        </p:nvSpPr>
        <p:spPr>
          <a:xfrm>
            <a:off x="12500" y="-85902"/>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364" name="Google Shape;1364;p141"/>
          <p:cNvSpPr/>
          <p:nvPr/>
        </p:nvSpPr>
        <p:spPr>
          <a:xfrm rot="-5400000">
            <a:off x="6459900" y="-2722200"/>
            <a:ext cx="5409900" cy="5409900"/>
          </a:xfrm>
          <a:prstGeom prst="pie">
            <a:avLst>
              <a:gd fmla="val 10800180" name="adj1"/>
              <a:gd fmla="val 16200000"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65" name="Google Shape;1365;p141"/>
          <p:cNvSpPr/>
          <p:nvPr/>
        </p:nvSpPr>
        <p:spPr>
          <a:xfrm>
            <a:off x="5898700" y="986800"/>
            <a:ext cx="3016701" cy="927224"/>
          </a:xfrm>
          <a:prstGeom prst="rect">
            <a:avLst/>
          </a:prstGeom>
        </p:spPr>
        <p:txBody>
          <a:bodyPr>
            <a:prstTxWarp prst="textPlain"/>
          </a:bodyPr>
          <a:lstStyle/>
          <a:p>
            <a:pPr lvl="0" algn="ctr"/>
            <a:r>
              <a:rPr b="1" i="0">
                <a:ln>
                  <a:noFill/>
                </a:ln>
                <a:solidFill>
                  <a:schemeClr val="lt1"/>
                </a:solidFill>
                <a:latin typeface="Roboto"/>
              </a:rPr>
              <a:t>Défi 1</a:t>
            </a:r>
          </a:p>
        </p:txBody>
      </p:sp>
      <p:sp>
        <p:nvSpPr>
          <p:cNvPr id="1366" name="Google Shape;1366;p141"/>
          <p:cNvSpPr txBox="1"/>
          <p:nvPr/>
        </p:nvSpPr>
        <p:spPr>
          <a:xfrm>
            <a:off x="864225" y="1837800"/>
            <a:ext cx="4554900" cy="2955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fr-CA" sz="2000">
                <a:solidFill>
                  <a:schemeClr val="dk1"/>
                </a:solidFill>
                <a:latin typeface="Roboto"/>
                <a:ea typeface="Roboto"/>
                <a:cs typeface="Roboto"/>
                <a:sym typeface="Roboto"/>
              </a:rPr>
              <a:t>F</a:t>
            </a:r>
            <a:r>
              <a:rPr lang="fr-CA" sz="2000">
                <a:solidFill>
                  <a:schemeClr val="dk1"/>
                </a:solidFill>
                <a:latin typeface="Roboto"/>
                <a:ea typeface="Roboto"/>
                <a:cs typeface="Roboto"/>
                <a:sym typeface="Roboto"/>
              </a:rPr>
              <a:t> : 40 000$ et </a:t>
            </a:r>
            <a:r>
              <a:rPr b="1" lang="fr-CA" sz="2000">
                <a:solidFill>
                  <a:schemeClr val="dk1"/>
                </a:solidFill>
                <a:latin typeface="Roboto"/>
                <a:ea typeface="Roboto"/>
                <a:cs typeface="Roboto"/>
                <a:sym typeface="Roboto"/>
              </a:rPr>
              <a:t>H</a:t>
            </a:r>
            <a:r>
              <a:rPr lang="fr-CA" sz="2000">
                <a:solidFill>
                  <a:schemeClr val="dk1"/>
                </a:solidFill>
                <a:latin typeface="Roboto"/>
                <a:ea typeface="Roboto"/>
                <a:cs typeface="Roboto"/>
                <a:sym typeface="Roboto"/>
              </a:rPr>
              <a:t> : 80 000$</a:t>
            </a:r>
            <a:endParaRPr sz="2000">
              <a:solidFill>
                <a:schemeClr val="dk1"/>
              </a:solidFill>
              <a:latin typeface="Roboto"/>
              <a:ea typeface="Roboto"/>
              <a:cs typeface="Roboto"/>
              <a:sym typeface="Roboto"/>
            </a:endParaRPr>
          </a:p>
          <a:p>
            <a:pPr indent="0" lvl="0" marL="0" rtl="0" algn="l">
              <a:lnSpc>
                <a:spcPct val="100000"/>
              </a:lnSpc>
              <a:spcBef>
                <a:spcPts val="0"/>
              </a:spcBef>
              <a:spcAft>
                <a:spcPts val="0"/>
              </a:spcAft>
              <a:buNone/>
            </a:pPr>
            <a:r>
              <a:t/>
            </a:r>
            <a:endParaRPr sz="2000">
              <a:solidFill>
                <a:schemeClr val="dk1"/>
              </a:solidFill>
              <a:latin typeface="Roboto"/>
              <a:ea typeface="Roboto"/>
              <a:cs typeface="Roboto"/>
              <a:sym typeface="Roboto"/>
            </a:endParaRPr>
          </a:p>
          <a:p>
            <a:pPr indent="0" lvl="0" marL="0" rtl="0" algn="l">
              <a:lnSpc>
                <a:spcPct val="100000"/>
              </a:lnSpc>
              <a:spcBef>
                <a:spcPts val="0"/>
              </a:spcBef>
              <a:spcAft>
                <a:spcPts val="0"/>
              </a:spcAft>
              <a:buNone/>
            </a:pPr>
            <a:r>
              <a:rPr b="1" lang="fr-CA" sz="2000">
                <a:solidFill>
                  <a:schemeClr val="dk1"/>
                </a:solidFill>
                <a:latin typeface="Roboto"/>
                <a:ea typeface="Roboto"/>
                <a:cs typeface="Roboto"/>
                <a:sym typeface="Roboto"/>
              </a:rPr>
              <a:t>F</a:t>
            </a:r>
            <a:r>
              <a:rPr lang="fr-CA" sz="2000">
                <a:solidFill>
                  <a:schemeClr val="dk1"/>
                </a:solidFill>
                <a:latin typeface="Roboto"/>
                <a:ea typeface="Roboto"/>
                <a:cs typeface="Roboto"/>
                <a:sym typeface="Roboto"/>
              </a:rPr>
              <a:t> : 38 000$ et </a:t>
            </a:r>
            <a:r>
              <a:rPr b="1" lang="fr-CA" sz="2000">
                <a:solidFill>
                  <a:schemeClr val="dk1"/>
                </a:solidFill>
                <a:latin typeface="Roboto"/>
                <a:ea typeface="Roboto"/>
                <a:cs typeface="Roboto"/>
                <a:sym typeface="Roboto"/>
              </a:rPr>
              <a:t>H</a:t>
            </a:r>
            <a:r>
              <a:rPr lang="fr-CA" sz="2000">
                <a:solidFill>
                  <a:schemeClr val="dk1"/>
                </a:solidFill>
                <a:latin typeface="Roboto"/>
                <a:ea typeface="Roboto"/>
                <a:cs typeface="Roboto"/>
                <a:sym typeface="Roboto"/>
              </a:rPr>
              <a:t> : 64 000$</a:t>
            </a:r>
            <a:endParaRPr sz="2000">
              <a:solidFill>
                <a:schemeClr val="dk1"/>
              </a:solidFill>
              <a:latin typeface="Roboto"/>
              <a:ea typeface="Roboto"/>
              <a:cs typeface="Roboto"/>
              <a:sym typeface="Roboto"/>
            </a:endParaRPr>
          </a:p>
          <a:p>
            <a:pPr indent="0" lvl="0" marL="0" rtl="0" algn="l">
              <a:lnSpc>
                <a:spcPct val="100000"/>
              </a:lnSpc>
              <a:spcBef>
                <a:spcPts val="0"/>
              </a:spcBef>
              <a:spcAft>
                <a:spcPts val="0"/>
              </a:spcAft>
              <a:buNone/>
            </a:pPr>
            <a:r>
              <a:t/>
            </a:r>
            <a:endParaRPr sz="2000">
              <a:solidFill>
                <a:schemeClr val="dk1"/>
              </a:solidFill>
              <a:latin typeface="Roboto"/>
              <a:ea typeface="Roboto"/>
              <a:cs typeface="Roboto"/>
              <a:sym typeface="Roboto"/>
            </a:endParaRPr>
          </a:p>
          <a:p>
            <a:pPr indent="0" lvl="0" marL="0" rtl="0" algn="l">
              <a:lnSpc>
                <a:spcPct val="100000"/>
              </a:lnSpc>
              <a:spcBef>
                <a:spcPts val="0"/>
              </a:spcBef>
              <a:spcAft>
                <a:spcPts val="0"/>
              </a:spcAft>
              <a:buNone/>
            </a:pPr>
            <a:r>
              <a:rPr b="1" lang="fr-CA" sz="2000">
                <a:solidFill>
                  <a:schemeClr val="dk1"/>
                </a:solidFill>
                <a:latin typeface="Roboto"/>
                <a:ea typeface="Roboto"/>
                <a:cs typeface="Roboto"/>
                <a:sym typeface="Roboto"/>
              </a:rPr>
              <a:t>F</a:t>
            </a:r>
            <a:r>
              <a:rPr lang="fr-CA" sz="2000">
                <a:solidFill>
                  <a:schemeClr val="dk1"/>
                </a:solidFill>
                <a:latin typeface="Roboto"/>
                <a:ea typeface="Roboto"/>
                <a:cs typeface="Roboto"/>
                <a:sym typeface="Roboto"/>
              </a:rPr>
              <a:t> : 30 000$ et </a:t>
            </a:r>
            <a:r>
              <a:rPr b="1" lang="fr-CA" sz="2000">
                <a:solidFill>
                  <a:schemeClr val="dk1"/>
                </a:solidFill>
                <a:latin typeface="Roboto"/>
                <a:ea typeface="Roboto"/>
                <a:cs typeface="Roboto"/>
                <a:sym typeface="Roboto"/>
              </a:rPr>
              <a:t>H</a:t>
            </a:r>
            <a:r>
              <a:rPr lang="fr-CA" sz="2000">
                <a:solidFill>
                  <a:schemeClr val="dk1"/>
                </a:solidFill>
                <a:latin typeface="Roboto"/>
                <a:ea typeface="Roboto"/>
                <a:cs typeface="Roboto"/>
                <a:sym typeface="Roboto"/>
              </a:rPr>
              <a:t> : 50 000$</a:t>
            </a:r>
            <a:endParaRPr sz="2000">
              <a:solidFill>
                <a:schemeClr val="dk1"/>
              </a:solidFill>
              <a:latin typeface="Roboto"/>
              <a:ea typeface="Roboto"/>
              <a:cs typeface="Roboto"/>
              <a:sym typeface="Roboto"/>
            </a:endParaRPr>
          </a:p>
          <a:p>
            <a:pPr indent="0" lvl="0" marL="0" rtl="0" algn="l">
              <a:lnSpc>
                <a:spcPct val="100000"/>
              </a:lnSpc>
              <a:spcBef>
                <a:spcPts val="0"/>
              </a:spcBef>
              <a:spcAft>
                <a:spcPts val="0"/>
              </a:spcAft>
              <a:buNone/>
            </a:pPr>
            <a:r>
              <a:t/>
            </a:r>
            <a:endParaRPr sz="2000">
              <a:solidFill>
                <a:schemeClr val="dk1"/>
              </a:solidFill>
              <a:latin typeface="Roboto"/>
              <a:ea typeface="Roboto"/>
              <a:cs typeface="Roboto"/>
              <a:sym typeface="Roboto"/>
            </a:endParaRPr>
          </a:p>
          <a:p>
            <a:pPr indent="0" lvl="0" marL="0" rtl="0" algn="l">
              <a:lnSpc>
                <a:spcPct val="100000"/>
              </a:lnSpc>
              <a:spcBef>
                <a:spcPts val="0"/>
              </a:spcBef>
              <a:spcAft>
                <a:spcPts val="0"/>
              </a:spcAft>
              <a:buNone/>
            </a:pPr>
            <a:r>
              <a:rPr b="1" lang="fr-CA" sz="2000">
                <a:solidFill>
                  <a:schemeClr val="dk1"/>
                </a:solidFill>
                <a:latin typeface="Roboto"/>
                <a:ea typeface="Roboto"/>
                <a:cs typeface="Roboto"/>
                <a:sym typeface="Roboto"/>
              </a:rPr>
              <a:t>F</a:t>
            </a:r>
            <a:r>
              <a:rPr lang="fr-CA" sz="2000">
                <a:solidFill>
                  <a:schemeClr val="dk1"/>
                </a:solidFill>
                <a:latin typeface="Roboto"/>
                <a:ea typeface="Roboto"/>
                <a:cs typeface="Roboto"/>
                <a:sym typeface="Roboto"/>
              </a:rPr>
              <a:t> : 48 000$ et </a:t>
            </a:r>
            <a:r>
              <a:rPr b="1" lang="fr-CA" sz="2000">
                <a:solidFill>
                  <a:schemeClr val="dk1"/>
                </a:solidFill>
                <a:latin typeface="Roboto"/>
                <a:ea typeface="Roboto"/>
                <a:cs typeface="Roboto"/>
                <a:sym typeface="Roboto"/>
              </a:rPr>
              <a:t>H</a:t>
            </a:r>
            <a:r>
              <a:rPr lang="fr-CA" sz="2000">
                <a:solidFill>
                  <a:schemeClr val="dk1"/>
                </a:solidFill>
                <a:latin typeface="Roboto"/>
                <a:ea typeface="Roboto"/>
                <a:cs typeface="Roboto"/>
                <a:sym typeface="Roboto"/>
              </a:rPr>
              <a:t> : 60 000$</a:t>
            </a:r>
            <a:endParaRPr sz="2000">
              <a:solidFill>
                <a:schemeClr val="dk1"/>
              </a:solidFill>
              <a:latin typeface="Roboto"/>
              <a:ea typeface="Roboto"/>
              <a:cs typeface="Roboto"/>
              <a:sym typeface="Roboto"/>
            </a:endParaRPr>
          </a:p>
          <a:p>
            <a:pPr indent="0" lvl="0" marL="0" rtl="0" algn="l">
              <a:lnSpc>
                <a:spcPct val="100000"/>
              </a:lnSpc>
              <a:spcBef>
                <a:spcPts val="0"/>
              </a:spcBef>
              <a:spcAft>
                <a:spcPts val="0"/>
              </a:spcAft>
              <a:buNone/>
            </a:pPr>
            <a:r>
              <a:t/>
            </a:r>
            <a:endParaRPr sz="2000">
              <a:solidFill>
                <a:schemeClr val="dk1"/>
              </a:solidFill>
              <a:latin typeface="Roboto"/>
              <a:ea typeface="Roboto"/>
              <a:cs typeface="Roboto"/>
              <a:sym typeface="Roboto"/>
            </a:endParaRPr>
          </a:p>
          <a:p>
            <a:pPr indent="0" lvl="0" marL="0" rtl="0" algn="l">
              <a:lnSpc>
                <a:spcPct val="100000"/>
              </a:lnSpc>
              <a:spcBef>
                <a:spcPts val="0"/>
              </a:spcBef>
              <a:spcAft>
                <a:spcPts val="0"/>
              </a:spcAft>
              <a:buNone/>
            </a:pPr>
            <a:r>
              <a:rPr lang="fr-CA" sz="2000">
                <a:solidFill>
                  <a:schemeClr val="dk1"/>
                </a:solidFill>
                <a:latin typeface="Roboto"/>
                <a:ea typeface="Roboto"/>
                <a:cs typeface="Roboto"/>
                <a:sym typeface="Roboto"/>
              </a:rPr>
              <a:t>Salaires de votre choix pour </a:t>
            </a:r>
            <a:r>
              <a:rPr b="1" lang="fr-CA" sz="2000">
                <a:solidFill>
                  <a:schemeClr val="dk1"/>
                </a:solidFill>
                <a:latin typeface="Roboto"/>
                <a:ea typeface="Roboto"/>
                <a:cs typeface="Roboto"/>
                <a:sym typeface="Roboto"/>
              </a:rPr>
              <a:t>F</a:t>
            </a:r>
            <a:r>
              <a:rPr lang="fr-CA" sz="2000">
                <a:solidFill>
                  <a:schemeClr val="dk1"/>
                </a:solidFill>
                <a:latin typeface="Roboto"/>
                <a:ea typeface="Roboto"/>
                <a:cs typeface="Roboto"/>
                <a:sym typeface="Roboto"/>
              </a:rPr>
              <a:t> et </a:t>
            </a:r>
            <a:r>
              <a:rPr b="1" lang="fr-CA" sz="2000">
                <a:solidFill>
                  <a:schemeClr val="dk1"/>
                </a:solidFill>
                <a:latin typeface="Roboto"/>
                <a:ea typeface="Roboto"/>
                <a:cs typeface="Roboto"/>
                <a:sym typeface="Roboto"/>
              </a:rPr>
              <a:t>H</a:t>
            </a:r>
            <a:endParaRPr b="1" sz="2000">
              <a:solidFill>
                <a:schemeClr val="dk1"/>
              </a:solidFill>
              <a:latin typeface="Roboto"/>
              <a:ea typeface="Roboto"/>
              <a:cs typeface="Roboto"/>
              <a:sym typeface="Roboto"/>
            </a:endParaRPr>
          </a:p>
        </p:txBody>
      </p:sp>
      <p:sp>
        <p:nvSpPr>
          <p:cNvPr id="1367" name="Google Shape;1367;p141"/>
          <p:cNvSpPr/>
          <p:nvPr/>
        </p:nvSpPr>
        <p:spPr>
          <a:xfrm>
            <a:off x="6350025" y="3528625"/>
            <a:ext cx="3236100" cy="3236100"/>
          </a:xfrm>
          <a:prstGeom prst="pie">
            <a:avLst>
              <a:gd fmla="val 10800180" name="adj1"/>
              <a:gd fmla="val 16200000"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68" name="Google Shape;1368;p141"/>
          <p:cNvSpPr txBox="1"/>
          <p:nvPr/>
        </p:nvSpPr>
        <p:spPr>
          <a:xfrm>
            <a:off x="346725" y="118225"/>
            <a:ext cx="6246300" cy="1568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fr-CA" sz="1900">
                <a:solidFill>
                  <a:schemeClr val="dk1"/>
                </a:solidFill>
                <a:latin typeface="Roboto"/>
                <a:ea typeface="Roboto"/>
                <a:cs typeface="Roboto"/>
                <a:sym typeface="Roboto"/>
              </a:rPr>
              <a:t>En équipe, à partir d’un duo de </a:t>
            </a:r>
            <a:r>
              <a:rPr b="1" lang="fr-CA" sz="1900">
                <a:solidFill>
                  <a:schemeClr val="dk1"/>
                </a:solidFill>
                <a:latin typeface="Roboto"/>
                <a:ea typeface="Roboto"/>
                <a:cs typeface="Roboto"/>
                <a:sym typeface="Roboto"/>
              </a:rPr>
              <a:t>salaires </a:t>
            </a:r>
            <a:r>
              <a:rPr b="1" lang="fr-CA" sz="1900">
                <a:solidFill>
                  <a:schemeClr val="dk1"/>
                </a:solidFill>
                <a:latin typeface="Roboto"/>
                <a:ea typeface="Roboto"/>
                <a:cs typeface="Roboto"/>
                <a:sym typeface="Roboto"/>
              </a:rPr>
              <a:t>qui varieraient de +25% pour les femmes et de -25% pour les hommes</a:t>
            </a:r>
            <a:endParaRPr b="1" sz="1900">
              <a:solidFill>
                <a:schemeClr val="dk1"/>
              </a:solidFill>
              <a:latin typeface="Roboto"/>
              <a:ea typeface="Roboto"/>
              <a:cs typeface="Roboto"/>
              <a:sym typeface="Roboto"/>
            </a:endParaRPr>
          </a:p>
          <a:p>
            <a:pPr indent="-317500" lvl="0" marL="457200" rtl="0" algn="l">
              <a:lnSpc>
                <a:spcPct val="115000"/>
              </a:lnSpc>
              <a:spcBef>
                <a:spcPts val="0"/>
              </a:spcBef>
              <a:spcAft>
                <a:spcPts val="0"/>
              </a:spcAft>
              <a:buClr>
                <a:schemeClr val="dk1"/>
              </a:buClr>
              <a:buSzPts val="1400"/>
              <a:buFont typeface="Roboto"/>
              <a:buChar char="■"/>
            </a:pPr>
            <a:r>
              <a:rPr lang="fr-CA">
                <a:solidFill>
                  <a:schemeClr val="dk1"/>
                </a:solidFill>
                <a:latin typeface="Roboto"/>
                <a:ea typeface="Roboto"/>
                <a:cs typeface="Roboto"/>
                <a:sym typeface="Roboto"/>
              </a:rPr>
              <a:t>Crois-tu que les salaires seront égaux après les modifications?</a:t>
            </a:r>
            <a:endParaRPr>
              <a:solidFill>
                <a:schemeClr val="dk1"/>
              </a:solidFill>
              <a:latin typeface="Roboto"/>
              <a:ea typeface="Roboto"/>
              <a:cs typeface="Roboto"/>
              <a:sym typeface="Roboto"/>
            </a:endParaRPr>
          </a:p>
          <a:p>
            <a:pPr indent="-317500" lvl="0" marL="457200" rtl="0" algn="l">
              <a:lnSpc>
                <a:spcPct val="115000"/>
              </a:lnSpc>
              <a:spcBef>
                <a:spcPts val="0"/>
              </a:spcBef>
              <a:spcAft>
                <a:spcPts val="0"/>
              </a:spcAft>
              <a:buClr>
                <a:schemeClr val="dk1"/>
              </a:buClr>
              <a:buSzPts val="1400"/>
              <a:buFont typeface="Roboto"/>
              <a:buChar char="■"/>
            </a:pPr>
            <a:r>
              <a:rPr lang="fr-CA">
                <a:solidFill>
                  <a:schemeClr val="dk1"/>
                </a:solidFill>
                <a:latin typeface="Roboto"/>
                <a:ea typeface="Roboto"/>
                <a:cs typeface="Roboto"/>
                <a:sym typeface="Roboto"/>
              </a:rPr>
              <a:t>Effectue les calculs pour vérifier ton hypothèse.</a:t>
            </a:r>
            <a:endParaRPr>
              <a:solidFill>
                <a:schemeClr val="dk1"/>
              </a:solidFill>
              <a:latin typeface="Roboto"/>
              <a:ea typeface="Roboto"/>
              <a:cs typeface="Roboto"/>
              <a:sym typeface="Roboto"/>
            </a:endParaRPr>
          </a:p>
          <a:p>
            <a:pPr indent="-317500" lvl="0" marL="457200" rtl="0" algn="l">
              <a:lnSpc>
                <a:spcPct val="115000"/>
              </a:lnSpc>
              <a:spcBef>
                <a:spcPts val="0"/>
              </a:spcBef>
              <a:spcAft>
                <a:spcPts val="0"/>
              </a:spcAft>
              <a:buClr>
                <a:schemeClr val="dk1"/>
              </a:buClr>
              <a:buSzPts val="1400"/>
              <a:buFont typeface="Roboto"/>
              <a:buChar char="■"/>
            </a:pPr>
            <a:r>
              <a:rPr lang="fr-CA">
                <a:solidFill>
                  <a:schemeClr val="dk1"/>
                </a:solidFill>
                <a:latin typeface="Roboto"/>
                <a:ea typeface="Roboto"/>
                <a:cs typeface="Roboto"/>
                <a:sym typeface="Roboto"/>
              </a:rPr>
              <a:t>Explique pourquoi.</a:t>
            </a:r>
            <a:endParaRPr sz="1900">
              <a:solidFill>
                <a:schemeClr val="dk1"/>
              </a:solidFill>
            </a:endParaRPr>
          </a:p>
        </p:txBody>
      </p:sp>
      <p:sp>
        <p:nvSpPr>
          <p:cNvPr id="1369" name="Google Shape;1369;p141"/>
          <p:cNvSpPr/>
          <p:nvPr/>
        </p:nvSpPr>
        <p:spPr>
          <a:xfrm rot="152387">
            <a:off x="7088350" y="2617268"/>
            <a:ext cx="2125788" cy="2793164"/>
          </a:xfrm>
          <a:prstGeom prst="roundRect">
            <a:avLst>
              <a:gd fmla="val 9067"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370" name="Google Shape;1370;p141"/>
          <p:cNvPicPr preferRelativeResize="0"/>
          <p:nvPr/>
        </p:nvPicPr>
        <p:blipFill>
          <a:blip r:embed="rId3">
            <a:alphaModFix/>
          </a:blip>
          <a:stretch>
            <a:fillRect/>
          </a:stretch>
        </p:blipFill>
        <p:spPr>
          <a:xfrm rot="152163">
            <a:off x="7116721" y="2742964"/>
            <a:ext cx="2005271" cy="2587598"/>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E3F5"/>
        </a:solidFill>
      </p:bgPr>
    </p:bg>
    <p:spTree>
      <p:nvGrpSpPr>
        <p:cNvPr id="1374" name="Shape 1374"/>
        <p:cNvGrpSpPr/>
        <p:nvPr/>
      </p:nvGrpSpPr>
      <p:grpSpPr>
        <a:xfrm>
          <a:off x="0" y="0"/>
          <a:ext cx="0" cy="0"/>
          <a:chOff x="0" y="0"/>
          <a:chExt cx="0" cy="0"/>
        </a:xfrm>
      </p:grpSpPr>
      <p:sp>
        <p:nvSpPr>
          <p:cNvPr id="1375" name="Google Shape;1375;p142"/>
          <p:cNvSpPr/>
          <p:nvPr/>
        </p:nvSpPr>
        <p:spPr>
          <a:xfrm>
            <a:off x="12500" y="500275"/>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376" name="Google Shape;1376;p142"/>
          <p:cNvSpPr/>
          <p:nvPr/>
        </p:nvSpPr>
        <p:spPr>
          <a:xfrm>
            <a:off x="-12" y="1086447"/>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377" name="Google Shape;1377;p142"/>
          <p:cNvSpPr/>
          <p:nvPr/>
        </p:nvSpPr>
        <p:spPr>
          <a:xfrm>
            <a:off x="5713" y="3626808"/>
            <a:ext cx="772357" cy="501426"/>
          </a:xfrm>
          <a:prstGeom prst="rect">
            <a:avLst/>
          </a:prstGeom>
        </p:spPr>
        <p:txBody>
          <a:bodyPr>
            <a:prstTxWarp prst="textPlain"/>
          </a:bodyPr>
          <a:lstStyle/>
          <a:p>
            <a:pPr lvl="0" algn="ctr"/>
            <a:r>
              <a:rPr b="0" i="0">
                <a:ln>
                  <a:noFill/>
                </a:ln>
                <a:solidFill>
                  <a:srgbClr val="C7E3F5"/>
                </a:solidFill>
                <a:latin typeface="Roboto Mono"/>
              </a:rPr>
              <a:t>04</a:t>
            </a:r>
          </a:p>
        </p:txBody>
      </p:sp>
      <p:sp>
        <p:nvSpPr>
          <p:cNvPr id="1378" name="Google Shape;1378;p142"/>
          <p:cNvSpPr/>
          <p:nvPr/>
        </p:nvSpPr>
        <p:spPr>
          <a:xfrm>
            <a:off x="12500" y="2988549"/>
            <a:ext cx="733739" cy="501426"/>
          </a:xfrm>
          <a:prstGeom prst="rect">
            <a:avLst/>
          </a:prstGeom>
        </p:spPr>
        <p:txBody>
          <a:bodyPr>
            <a:prstTxWarp prst="textPlain"/>
          </a:bodyPr>
          <a:lstStyle/>
          <a:p>
            <a:pPr lvl="0" algn="ctr"/>
            <a:r>
              <a:rPr b="0" i="0">
                <a:ln>
                  <a:noFill/>
                </a:ln>
                <a:solidFill>
                  <a:srgbClr val="C7E3F5"/>
                </a:solidFill>
                <a:latin typeface="Roboto Mono"/>
              </a:rPr>
              <a:t>03</a:t>
            </a:r>
          </a:p>
        </p:txBody>
      </p:sp>
      <p:sp>
        <p:nvSpPr>
          <p:cNvPr id="1379" name="Google Shape;1379;p142"/>
          <p:cNvSpPr/>
          <p:nvPr/>
        </p:nvSpPr>
        <p:spPr>
          <a:xfrm>
            <a:off x="16438" y="2343478"/>
            <a:ext cx="750902" cy="501426"/>
          </a:xfrm>
          <a:prstGeom prst="rect">
            <a:avLst/>
          </a:prstGeom>
        </p:spPr>
        <p:txBody>
          <a:bodyPr>
            <a:prstTxWarp prst="textPlain"/>
          </a:bodyPr>
          <a:lstStyle/>
          <a:p>
            <a:pPr lvl="0" algn="ctr"/>
            <a:r>
              <a:rPr b="0" i="0">
                <a:ln>
                  <a:noFill/>
                </a:ln>
                <a:solidFill>
                  <a:srgbClr val="C7E3F5"/>
                </a:solidFill>
                <a:latin typeface="Roboto Mono"/>
              </a:rPr>
              <a:t>02</a:t>
            </a:r>
          </a:p>
        </p:txBody>
      </p:sp>
      <p:sp>
        <p:nvSpPr>
          <p:cNvPr id="1380" name="Google Shape;1380;p142"/>
          <p:cNvSpPr/>
          <p:nvPr/>
        </p:nvSpPr>
        <p:spPr>
          <a:xfrm>
            <a:off x="5713" y="1672593"/>
            <a:ext cx="648637" cy="501426"/>
          </a:xfrm>
          <a:prstGeom prst="rect">
            <a:avLst/>
          </a:prstGeom>
        </p:spPr>
        <p:txBody>
          <a:bodyPr>
            <a:prstTxWarp prst="textPlain"/>
          </a:bodyPr>
          <a:lstStyle/>
          <a:p>
            <a:pPr lvl="0" algn="ctr"/>
            <a:r>
              <a:rPr b="0" i="0">
                <a:ln>
                  <a:noFill/>
                </a:ln>
                <a:solidFill>
                  <a:srgbClr val="C7E3F5"/>
                </a:solidFill>
                <a:latin typeface="Roboto Mono"/>
              </a:rPr>
              <a:t>01</a:t>
            </a:r>
          </a:p>
        </p:txBody>
      </p:sp>
      <p:sp>
        <p:nvSpPr>
          <p:cNvPr id="1381" name="Google Shape;1381;p142"/>
          <p:cNvSpPr/>
          <p:nvPr/>
        </p:nvSpPr>
        <p:spPr>
          <a:xfrm>
            <a:off x="10013" y="4245580"/>
            <a:ext cx="763775" cy="501426"/>
          </a:xfrm>
          <a:prstGeom prst="rect">
            <a:avLst/>
          </a:prstGeom>
        </p:spPr>
        <p:txBody>
          <a:bodyPr>
            <a:prstTxWarp prst="textPlain"/>
          </a:bodyPr>
          <a:lstStyle/>
          <a:p>
            <a:pPr lvl="0" algn="ctr"/>
            <a:r>
              <a:rPr b="0" i="0">
                <a:ln>
                  <a:noFill/>
                </a:ln>
                <a:solidFill>
                  <a:srgbClr val="C7E3F5"/>
                </a:solidFill>
                <a:latin typeface="Roboto Mono"/>
              </a:rPr>
              <a:t>05</a:t>
            </a:r>
          </a:p>
        </p:txBody>
      </p:sp>
      <p:sp>
        <p:nvSpPr>
          <p:cNvPr id="1382" name="Google Shape;1382;p142"/>
          <p:cNvSpPr/>
          <p:nvPr/>
        </p:nvSpPr>
        <p:spPr>
          <a:xfrm>
            <a:off x="12500" y="4874089"/>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383" name="Google Shape;1383;p142"/>
          <p:cNvSpPr/>
          <p:nvPr/>
        </p:nvSpPr>
        <p:spPr>
          <a:xfrm>
            <a:off x="12500" y="-85902"/>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384" name="Google Shape;1384;p142"/>
          <p:cNvSpPr/>
          <p:nvPr/>
        </p:nvSpPr>
        <p:spPr>
          <a:xfrm>
            <a:off x="194300" y="181550"/>
            <a:ext cx="1919226" cy="501426"/>
          </a:xfrm>
          <a:prstGeom prst="rect">
            <a:avLst/>
          </a:prstGeom>
        </p:spPr>
        <p:txBody>
          <a:bodyPr>
            <a:prstTxWarp prst="textPlain"/>
          </a:bodyPr>
          <a:lstStyle/>
          <a:p>
            <a:pPr lvl="0" algn="ctr"/>
            <a:r>
              <a:rPr b="1" i="0">
                <a:ln>
                  <a:noFill/>
                </a:ln>
                <a:solidFill>
                  <a:schemeClr val="lt1"/>
                </a:solidFill>
                <a:latin typeface="Roboto"/>
              </a:rPr>
              <a:t>Défi 2</a:t>
            </a:r>
          </a:p>
        </p:txBody>
      </p:sp>
      <p:sp>
        <p:nvSpPr>
          <p:cNvPr id="1385" name="Google Shape;1385;p142"/>
          <p:cNvSpPr/>
          <p:nvPr/>
        </p:nvSpPr>
        <p:spPr>
          <a:xfrm>
            <a:off x="6350025" y="3528625"/>
            <a:ext cx="3236100" cy="3236100"/>
          </a:xfrm>
          <a:prstGeom prst="pie">
            <a:avLst>
              <a:gd fmla="val 10800180" name="adj1"/>
              <a:gd fmla="val 16200000"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86" name="Google Shape;1386;p142"/>
          <p:cNvSpPr txBox="1"/>
          <p:nvPr/>
        </p:nvSpPr>
        <p:spPr>
          <a:xfrm>
            <a:off x="306600" y="723013"/>
            <a:ext cx="6246300" cy="81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fr-CA" sz="1900">
                <a:solidFill>
                  <a:schemeClr val="dk1"/>
                </a:solidFill>
                <a:latin typeface="Roboto"/>
                <a:ea typeface="Roboto"/>
                <a:cs typeface="Roboto"/>
                <a:sym typeface="Roboto"/>
              </a:rPr>
              <a:t>Trouve le plus de duos de salaires </a:t>
            </a:r>
            <a:r>
              <a:rPr b="1" lang="fr-CA" sz="1900">
                <a:solidFill>
                  <a:schemeClr val="dk1"/>
                </a:solidFill>
                <a:latin typeface="Roboto"/>
                <a:ea typeface="Roboto"/>
                <a:cs typeface="Roboto"/>
                <a:sym typeface="Roboto"/>
              </a:rPr>
              <a:t>F</a:t>
            </a:r>
            <a:r>
              <a:rPr lang="fr-CA" sz="1900">
                <a:solidFill>
                  <a:schemeClr val="dk1"/>
                </a:solidFill>
                <a:latin typeface="Roboto"/>
                <a:ea typeface="Roboto"/>
                <a:cs typeface="Roboto"/>
                <a:sym typeface="Roboto"/>
              </a:rPr>
              <a:t> et </a:t>
            </a:r>
            <a:r>
              <a:rPr b="1" lang="fr-CA" sz="1900">
                <a:solidFill>
                  <a:schemeClr val="dk1"/>
                </a:solidFill>
                <a:latin typeface="Roboto"/>
                <a:ea typeface="Roboto"/>
                <a:cs typeface="Roboto"/>
                <a:sym typeface="Roboto"/>
              </a:rPr>
              <a:t>H </a:t>
            </a:r>
            <a:r>
              <a:rPr lang="fr-CA" sz="1900">
                <a:solidFill>
                  <a:schemeClr val="dk1"/>
                </a:solidFill>
                <a:latin typeface="Roboto"/>
                <a:ea typeface="Roboto"/>
                <a:cs typeface="Roboto"/>
                <a:sym typeface="Roboto"/>
              </a:rPr>
              <a:t>possible pour lesquels</a:t>
            </a:r>
            <a:r>
              <a:rPr lang="fr-CA" sz="1900">
                <a:solidFill>
                  <a:schemeClr val="dk1"/>
                </a:solidFill>
                <a:latin typeface="Roboto"/>
                <a:ea typeface="Roboto"/>
                <a:cs typeface="Roboto"/>
                <a:sym typeface="Roboto"/>
              </a:rPr>
              <a:t> l’énoncé de la publication </a:t>
            </a:r>
            <a:r>
              <a:rPr lang="fr-CA" sz="1900">
                <a:solidFill>
                  <a:schemeClr val="dk1"/>
                </a:solidFill>
                <a:latin typeface="Roboto"/>
                <a:ea typeface="Roboto"/>
                <a:cs typeface="Roboto"/>
                <a:sym typeface="Roboto"/>
              </a:rPr>
              <a:t>est vrai.</a:t>
            </a:r>
            <a:endParaRPr sz="1900">
              <a:solidFill>
                <a:schemeClr val="dk1"/>
              </a:solidFill>
            </a:endParaRPr>
          </a:p>
        </p:txBody>
      </p:sp>
      <p:sp>
        <p:nvSpPr>
          <p:cNvPr id="1387" name="Google Shape;1387;p142"/>
          <p:cNvSpPr/>
          <p:nvPr/>
        </p:nvSpPr>
        <p:spPr>
          <a:xfrm rot="152387">
            <a:off x="7088350" y="2617268"/>
            <a:ext cx="2125788" cy="2793164"/>
          </a:xfrm>
          <a:prstGeom prst="roundRect">
            <a:avLst>
              <a:gd fmla="val 9067"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388" name="Google Shape;1388;p142"/>
          <p:cNvPicPr preferRelativeResize="0"/>
          <p:nvPr/>
        </p:nvPicPr>
        <p:blipFill>
          <a:blip r:embed="rId3">
            <a:alphaModFix/>
          </a:blip>
          <a:stretch>
            <a:fillRect/>
          </a:stretch>
        </p:blipFill>
        <p:spPr>
          <a:xfrm rot="152163">
            <a:off x="7116721" y="2742964"/>
            <a:ext cx="2005271" cy="2587598"/>
          </a:xfrm>
          <a:prstGeom prst="rect">
            <a:avLst/>
          </a:prstGeom>
          <a:noFill/>
          <a:ln>
            <a:noFill/>
          </a:ln>
        </p:spPr>
      </p:pic>
      <p:grpSp>
        <p:nvGrpSpPr>
          <p:cNvPr id="1389" name="Google Shape;1389;p142"/>
          <p:cNvGrpSpPr/>
          <p:nvPr/>
        </p:nvGrpSpPr>
        <p:grpSpPr>
          <a:xfrm>
            <a:off x="6229321" y="306466"/>
            <a:ext cx="2914676" cy="1995425"/>
            <a:chOff x="2582024" y="205748"/>
            <a:chExt cx="3519715" cy="2174376"/>
          </a:xfrm>
        </p:grpSpPr>
        <p:sp>
          <p:nvSpPr>
            <p:cNvPr id="1390" name="Google Shape;1390;p142"/>
            <p:cNvSpPr/>
            <p:nvPr/>
          </p:nvSpPr>
          <p:spPr>
            <a:xfrm>
              <a:off x="3351198" y="285275"/>
              <a:ext cx="2361300" cy="2028600"/>
            </a:xfrm>
            <a:prstGeom prst="wedgeEllipseCallout">
              <a:avLst>
                <a:gd fmla="val 43287" name="adj1"/>
                <a:gd fmla="val 45311"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91" name="Google Shape;1391;p142"/>
            <p:cNvSpPr/>
            <p:nvPr/>
          </p:nvSpPr>
          <p:spPr>
            <a:xfrm>
              <a:off x="3562474" y="660837"/>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392" name="Google Shape;1392;p142"/>
            <p:cNvSpPr/>
            <p:nvPr/>
          </p:nvSpPr>
          <p:spPr>
            <a:xfrm>
              <a:off x="4756290" y="132068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393" name="Google Shape;1393;p142"/>
            <p:cNvSpPr/>
            <p:nvPr/>
          </p:nvSpPr>
          <p:spPr>
            <a:xfrm>
              <a:off x="5128812" y="1213137"/>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394" name="Google Shape;1394;p142"/>
            <p:cNvSpPr/>
            <p:nvPr/>
          </p:nvSpPr>
          <p:spPr>
            <a:xfrm>
              <a:off x="4697002" y="729523"/>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395" name="Google Shape;1395;p142"/>
            <p:cNvSpPr/>
            <p:nvPr/>
          </p:nvSpPr>
          <p:spPr>
            <a:xfrm>
              <a:off x="3889802" y="205748"/>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396" name="Google Shape;1396;p142"/>
            <p:cNvSpPr/>
            <p:nvPr/>
          </p:nvSpPr>
          <p:spPr>
            <a:xfrm>
              <a:off x="3200599" y="1447425"/>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397" name="Google Shape;1397;p142"/>
            <p:cNvSpPr/>
            <p:nvPr/>
          </p:nvSpPr>
          <p:spPr>
            <a:xfrm>
              <a:off x="4217987" y="2088375"/>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398" name="Google Shape;1398;p142"/>
            <p:cNvSpPr/>
            <p:nvPr/>
          </p:nvSpPr>
          <p:spPr>
            <a:xfrm>
              <a:off x="3950127" y="192048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399" name="Google Shape;1399;p142"/>
            <p:cNvSpPr/>
            <p:nvPr/>
          </p:nvSpPr>
          <p:spPr>
            <a:xfrm>
              <a:off x="4695540" y="1618073"/>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400" name="Google Shape;1400;p142"/>
            <p:cNvSpPr/>
            <p:nvPr/>
          </p:nvSpPr>
          <p:spPr>
            <a:xfrm>
              <a:off x="3752515" y="113663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401" name="Google Shape;1401;p142"/>
            <p:cNvSpPr/>
            <p:nvPr/>
          </p:nvSpPr>
          <p:spPr>
            <a:xfrm>
              <a:off x="5094677" y="45963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402" name="Google Shape;1402;p142"/>
            <p:cNvSpPr/>
            <p:nvPr/>
          </p:nvSpPr>
          <p:spPr>
            <a:xfrm>
              <a:off x="2582024" y="1055500"/>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grpSp>
      <p:sp>
        <p:nvSpPr>
          <p:cNvPr id="1403" name="Google Shape;1403;p142"/>
          <p:cNvSpPr/>
          <p:nvPr/>
        </p:nvSpPr>
        <p:spPr>
          <a:xfrm>
            <a:off x="7485749" y="861045"/>
            <a:ext cx="341546" cy="296601"/>
          </a:xfrm>
          <a:prstGeom prst="rect">
            <a:avLst/>
          </a:prstGeom>
        </p:spPr>
        <p:txBody>
          <a:bodyPr>
            <a:prstTxWarp prst="textPlain"/>
          </a:bodyPr>
          <a:lstStyle/>
          <a:p>
            <a:pPr lvl="0" algn="ctr"/>
            <a:r>
              <a:rPr b="1" i="0">
                <a:ln>
                  <a:noFill/>
                </a:ln>
                <a:solidFill>
                  <a:schemeClr val="lt1"/>
                </a:solidFill>
                <a:latin typeface="Roboto"/>
              </a:rPr>
              <a:t>F?</a:t>
            </a:r>
          </a:p>
        </p:txBody>
      </p:sp>
      <p:sp>
        <p:nvSpPr>
          <p:cNvPr id="1404" name="Google Shape;1404;p142"/>
          <p:cNvSpPr/>
          <p:nvPr/>
        </p:nvSpPr>
        <p:spPr>
          <a:xfrm>
            <a:off x="7827298" y="1381064"/>
            <a:ext cx="398952" cy="296601"/>
          </a:xfrm>
          <a:prstGeom prst="rect">
            <a:avLst/>
          </a:prstGeom>
        </p:spPr>
        <p:txBody>
          <a:bodyPr>
            <a:prstTxWarp prst="textPlain"/>
          </a:bodyPr>
          <a:lstStyle/>
          <a:p>
            <a:pPr lvl="0" algn="ctr"/>
            <a:r>
              <a:rPr b="1" i="0">
                <a:ln>
                  <a:noFill/>
                </a:ln>
                <a:solidFill>
                  <a:schemeClr val="lt1"/>
                </a:solidFill>
                <a:latin typeface="Roboto"/>
              </a:rPr>
              <a:t>H?</a:t>
            </a:r>
          </a:p>
        </p:txBody>
      </p:sp>
      <p:sp>
        <p:nvSpPr>
          <p:cNvPr id="1405" name="Google Shape;1405;p142"/>
          <p:cNvSpPr/>
          <p:nvPr/>
        </p:nvSpPr>
        <p:spPr>
          <a:xfrm>
            <a:off x="194300" y="1675575"/>
            <a:ext cx="1912371" cy="501426"/>
          </a:xfrm>
          <a:prstGeom prst="rect">
            <a:avLst/>
          </a:prstGeom>
        </p:spPr>
        <p:txBody>
          <a:bodyPr>
            <a:prstTxWarp prst="textPlain"/>
          </a:bodyPr>
          <a:lstStyle/>
          <a:p>
            <a:pPr lvl="0" algn="ctr"/>
            <a:r>
              <a:rPr b="1" i="0">
                <a:ln>
                  <a:noFill/>
                </a:ln>
                <a:solidFill>
                  <a:schemeClr val="lt1"/>
                </a:solidFill>
                <a:latin typeface="Roboto"/>
              </a:rPr>
              <a:t>Défi 3</a:t>
            </a:r>
          </a:p>
        </p:txBody>
      </p:sp>
      <p:sp>
        <p:nvSpPr>
          <p:cNvPr id="1406" name="Google Shape;1406;p142"/>
          <p:cNvSpPr/>
          <p:nvPr/>
        </p:nvSpPr>
        <p:spPr>
          <a:xfrm>
            <a:off x="194300" y="3163050"/>
            <a:ext cx="1928365" cy="501426"/>
          </a:xfrm>
          <a:prstGeom prst="rect">
            <a:avLst/>
          </a:prstGeom>
        </p:spPr>
        <p:txBody>
          <a:bodyPr>
            <a:prstTxWarp prst="textPlain"/>
          </a:bodyPr>
          <a:lstStyle/>
          <a:p>
            <a:pPr lvl="0" algn="ctr"/>
            <a:r>
              <a:rPr b="1" i="0">
                <a:ln>
                  <a:noFill/>
                </a:ln>
                <a:solidFill>
                  <a:schemeClr val="lt1"/>
                </a:solidFill>
                <a:latin typeface="Roboto"/>
              </a:rPr>
              <a:t>Défi 4</a:t>
            </a:r>
          </a:p>
        </p:txBody>
      </p:sp>
      <p:sp>
        <p:nvSpPr>
          <p:cNvPr id="1407" name="Google Shape;1407;p142"/>
          <p:cNvSpPr txBox="1"/>
          <p:nvPr/>
        </p:nvSpPr>
        <p:spPr>
          <a:xfrm>
            <a:off x="306600" y="2212650"/>
            <a:ext cx="6581400" cy="81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fr-CA" sz="1900">
                <a:solidFill>
                  <a:schemeClr val="dk1"/>
                </a:solidFill>
                <a:latin typeface="Roboto"/>
                <a:ea typeface="Roboto"/>
                <a:cs typeface="Roboto"/>
                <a:sym typeface="Roboto"/>
              </a:rPr>
              <a:t>Observe les duos qui valident l’énoncé. Que peux-tu dire du rapport entre le salaire des femmes et celui des hommes?</a:t>
            </a:r>
            <a:endParaRPr sz="1900">
              <a:solidFill>
                <a:schemeClr val="dk1"/>
              </a:solidFill>
            </a:endParaRPr>
          </a:p>
        </p:txBody>
      </p:sp>
      <p:sp>
        <p:nvSpPr>
          <p:cNvPr id="1408" name="Google Shape;1408;p142"/>
          <p:cNvSpPr txBox="1"/>
          <p:nvPr/>
        </p:nvSpPr>
        <p:spPr>
          <a:xfrm>
            <a:off x="306600" y="3697600"/>
            <a:ext cx="6621600" cy="1149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fr-CA" sz="1900">
                <a:solidFill>
                  <a:schemeClr val="dk1"/>
                </a:solidFill>
                <a:latin typeface="Roboto"/>
                <a:ea typeface="Roboto"/>
                <a:cs typeface="Roboto"/>
                <a:sym typeface="Roboto"/>
              </a:rPr>
              <a:t>Si tu connais le salaire des F, comment peux-tu, en faisant seulement un calcul, savoir hors de tout </a:t>
            </a:r>
            <a:endParaRPr sz="19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fr-CA" sz="1900">
                <a:solidFill>
                  <a:schemeClr val="dk1"/>
                </a:solidFill>
                <a:latin typeface="Roboto"/>
                <a:ea typeface="Roboto"/>
                <a:cs typeface="Roboto"/>
                <a:sym typeface="Roboto"/>
              </a:rPr>
              <a:t>doute quel serait le salaire des H?</a:t>
            </a:r>
            <a:endParaRPr sz="1900">
              <a:solidFill>
                <a:schemeClr val="dk1"/>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2" name="Shape 1412"/>
        <p:cNvGrpSpPr/>
        <p:nvPr/>
      </p:nvGrpSpPr>
      <p:grpSpPr>
        <a:xfrm>
          <a:off x="0" y="0"/>
          <a:ext cx="0" cy="0"/>
          <a:chOff x="0" y="0"/>
          <a:chExt cx="0" cy="0"/>
        </a:xfrm>
      </p:grpSpPr>
      <p:sp>
        <p:nvSpPr>
          <p:cNvPr id="1413" name="Google Shape;1413;p143"/>
          <p:cNvSpPr/>
          <p:nvPr/>
        </p:nvSpPr>
        <p:spPr>
          <a:xfrm>
            <a:off x="1073100" y="1448000"/>
            <a:ext cx="3498900" cy="1646700"/>
          </a:xfrm>
          <a:prstGeom prst="roundRect">
            <a:avLst>
              <a:gd fmla="val 90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2700">
                <a:solidFill>
                  <a:srgbClr val="E06539"/>
                </a:solidFill>
                <a:latin typeface="Roboto"/>
                <a:ea typeface="Roboto"/>
                <a:cs typeface="Roboto"/>
                <a:sym typeface="Roboto"/>
              </a:rPr>
              <a:t>A</a:t>
            </a:r>
            <a:endParaRPr b="1" sz="2700">
              <a:solidFill>
                <a:srgbClr val="E06539"/>
              </a:solidFill>
              <a:latin typeface="Roboto"/>
              <a:ea typeface="Roboto"/>
              <a:cs typeface="Roboto"/>
              <a:sym typeface="Roboto"/>
            </a:endParaRPr>
          </a:p>
          <a:p>
            <a:pPr indent="0" lvl="0" marL="0" rtl="0" algn="ctr">
              <a:spcBef>
                <a:spcPts val="0"/>
              </a:spcBef>
              <a:spcAft>
                <a:spcPts val="0"/>
              </a:spcAft>
              <a:buNone/>
            </a:pPr>
            <a:r>
              <a:rPr lang="fr-CA">
                <a:latin typeface="Roboto"/>
                <a:ea typeface="Roboto"/>
                <a:cs typeface="Roboto"/>
                <a:sym typeface="Roboto"/>
              </a:rPr>
              <a:t>Le sexisme c'est quand les gens pensent qu'un sexe est meilleur que l'autre.</a:t>
            </a:r>
            <a:endParaRPr>
              <a:latin typeface="Roboto"/>
              <a:ea typeface="Roboto"/>
              <a:cs typeface="Roboto"/>
              <a:sym typeface="Roboto"/>
            </a:endParaRPr>
          </a:p>
        </p:txBody>
      </p:sp>
      <p:sp>
        <p:nvSpPr>
          <p:cNvPr id="1414" name="Google Shape;1414;p143"/>
          <p:cNvSpPr/>
          <p:nvPr/>
        </p:nvSpPr>
        <p:spPr>
          <a:xfrm flipH="1">
            <a:off x="-290725" y="282975"/>
            <a:ext cx="5775300" cy="822000"/>
          </a:xfrm>
          <a:prstGeom prst="roundRect">
            <a:avLst>
              <a:gd fmla="val 50000" name="adj"/>
            </a:avLst>
          </a:prstGeom>
          <a:solidFill>
            <a:srgbClr val="C6E3F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CA" sz="2300">
                <a:solidFill>
                  <a:srgbClr val="5588A8"/>
                </a:solidFill>
                <a:latin typeface="Roboto Mono SemiBold"/>
                <a:ea typeface="Roboto Mono SemiBold"/>
                <a:cs typeface="Roboto Mono SemiBold"/>
                <a:sym typeface="Roboto Mono SemiBold"/>
              </a:rPr>
              <a:t>Qu’est-ce que le sexisme?</a:t>
            </a:r>
            <a:endParaRPr sz="2300">
              <a:solidFill>
                <a:srgbClr val="5588A8"/>
              </a:solidFill>
              <a:latin typeface="Roboto Mono SemiBold"/>
              <a:ea typeface="Roboto Mono SemiBold"/>
              <a:cs typeface="Roboto Mono SemiBold"/>
              <a:sym typeface="Roboto Mono SemiBold"/>
            </a:endParaRPr>
          </a:p>
        </p:txBody>
      </p:sp>
      <p:grpSp>
        <p:nvGrpSpPr>
          <p:cNvPr id="1415" name="Google Shape;1415;p143"/>
          <p:cNvGrpSpPr/>
          <p:nvPr/>
        </p:nvGrpSpPr>
        <p:grpSpPr>
          <a:xfrm>
            <a:off x="4569863" y="79178"/>
            <a:ext cx="1979488" cy="1229609"/>
            <a:chOff x="2582024" y="205748"/>
            <a:chExt cx="3519715" cy="2174376"/>
          </a:xfrm>
        </p:grpSpPr>
        <p:sp>
          <p:nvSpPr>
            <p:cNvPr id="1416" name="Google Shape;1416;p143"/>
            <p:cNvSpPr/>
            <p:nvPr/>
          </p:nvSpPr>
          <p:spPr>
            <a:xfrm>
              <a:off x="3351198" y="285275"/>
              <a:ext cx="2361300" cy="2028600"/>
            </a:xfrm>
            <a:prstGeom prst="wedgeEllipseCallout">
              <a:avLst>
                <a:gd fmla="val 43287" name="adj1"/>
                <a:gd fmla="val 45311"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17" name="Google Shape;1417;p143"/>
            <p:cNvSpPr/>
            <p:nvPr/>
          </p:nvSpPr>
          <p:spPr>
            <a:xfrm>
              <a:off x="3562474" y="660837"/>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418" name="Google Shape;1418;p143"/>
            <p:cNvSpPr/>
            <p:nvPr/>
          </p:nvSpPr>
          <p:spPr>
            <a:xfrm>
              <a:off x="4756290" y="132068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419" name="Google Shape;1419;p143"/>
            <p:cNvSpPr/>
            <p:nvPr/>
          </p:nvSpPr>
          <p:spPr>
            <a:xfrm>
              <a:off x="4229400" y="1105250"/>
              <a:ext cx="410263" cy="752526"/>
            </a:xfrm>
            <a:prstGeom prst="rect">
              <a:avLst/>
            </a:prstGeom>
          </p:spPr>
          <p:txBody>
            <a:bodyPr>
              <a:prstTxWarp prst="textPlain"/>
            </a:bodyPr>
            <a:lstStyle/>
            <a:p>
              <a:pPr lvl="0" algn="ctr"/>
              <a:r>
                <a:rPr b="0" i="0">
                  <a:ln>
                    <a:noFill/>
                  </a:ln>
                  <a:solidFill>
                    <a:schemeClr val="lt1"/>
                  </a:solidFill>
                  <a:latin typeface="Averia Serif Libre"/>
                </a:rPr>
                <a:t>?</a:t>
              </a:r>
            </a:p>
          </p:txBody>
        </p:sp>
        <p:sp>
          <p:nvSpPr>
            <p:cNvPr id="1420" name="Google Shape;1420;p143"/>
            <p:cNvSpPr/>
            <p:nvPr/>
          </p:nvSpPr>
          <p:spPr>
            <a:xfrm>
              <a:off x="5128812" y="1213137"/>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421" name="Google Shape;1421;p143"/>
            <p:cNvSpPr/>
            <p:nvPr/>
          </p:nvSpPr>
          <p:spPr>
            <a:xfrm>
              <a:off x="4697002" y="729523"/>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422" name="Google Shape;1422;p143"/>
            <p:cNvSpPr/>
            <p:nvPr/>
          </p:nvSpPr>
          <p:spPr>
            <a:xfrm>
              <a:off x="3889802" y="205748"/>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423" name="Google Shape;1423;p143"/>
            <p:cNvSpPr/>
            <p:nvPr/>
          </p:nvSpPr>
          <p:spPr>
            <a:xfrm>
              <a:off x="3200599" y="1447425"/>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424" name="Google Shape;1424;p143"/>
            <p:cNvSpPr/>
            <p:nvPr/>
          </p:nvSpPr>
          <p:spPr>
            <a:xfrm>
              <a:off x="4217987" y="2088375"/>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425" name="Google Shape;1425;p143"/>
            <p:cNvSpPr/>
            <p:nvPr/>
          </p:nvSpPr>
          <p:spPr>
            <a:xfrm>
              <a:off x="3950127" y="192048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426" name="Google Shape;1426;p143"/>
            <p:cNvSpPr/>
            <p:nvPr/>
          </p:nvSpPr>
          <p:spPr>
            <a:xfrm>
              <a:off x="4695540" y="1618073"/>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427" name="Google Shape;1427;p143"/>
            <p:cNvSpPr/>
            <p:nvPr/>
          </p:nvSpPr>
          <p:spPr>
            <a:xfrm>
              <a:off x="3752515" y="113663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428" name="Google Shape;1428;p143"/>
            <p:cNvSpPr/>
            <p:nvPr/>
          </p:nvSpPr>
          <p:spPr>
            <a:xfrm>
              <a:off x="5094677" y="45963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429" name="Google Shape;1429;p143"/>
            <p:cNvSpPr/>
            <p:nvPr/>
          </p:nvSpPr>
          <p:spPr>
            <a:xfrm>
              <a:off x="2582024" y="1055500"/>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grpSp>
      <p:sp>
        <p:nvSpPr>
          <p:cNvPr id="1430" name="Google Shape;1430;p143"/>
          <p:cNvSpPr/>
          <p:nvPr/>
        </p:nvSpPr>
        <p:spPr>
          <a:xfrm>
            <a:off x="5055375" y="1448000"/>
            <a:ext cx="3498900" cy="1646700"/>
          </a:xfrm>
          <a:prstGeom prst="roundRect">
            <a:avLst>
              <a:gd fmla="val 90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2700">
                <a:solidFill>
                  <a:srgbClr val="E06539"/>
                </a:solidFill>
                <a:latin typeface="Roboto"/>
                <a:ea typeface="Roboto"/>
                <a:cs typeface="Roboto"/>
                <a:sym typeface="Roboto"/>
              </a:rPr>
              <a:t>B</a:t>
            </a:r>
            <a:endParaRPr b="1" sz="2700">
              <a:solidFill>
                <a:srgbClr val="E06539"/>
              </a:solidFill>
              <a:latin typeface="Roboto"/>
              <a:ea typeface="Roboto"/>
              <a:cs typeface="Roboto"/>
              <a:sym typeface="Roboto"/>
            </a:endParaRPr>
          </a:p>
          <a:p>
            <a:pPr indent="0" lvl="0" marL="0" rtl="0" algn="ctr">
              <a:spcBef>
                <a:spcPts val="0"/>
              </a:spcBef>
              <a:spcAft>
                <a:spcPts val="0"/>
              </a:spcAft>
              <a:buNone/>
            </a:pPr>
            <a:r>
              <a:rPr lang="fr-CA">
                <a:latin typeface="Roboto"/>
                <a:ea typeface="Roboto"/>
                <a:cs typeface="Roboto"/>
                <a:sym typeface="Roboto"/>
              </a:rPr>
              <a:t>Le sexisme c'est quand les filles ou les garçons sont traités différemment juste à cause de leur sexe.</a:t>
            </a:r>
            <a:endParaRPr>
              <a:latin typeface="Roboto"/>
              <a:ea typeface="Roboto"/>
              <a:cs typeface="Roboto"/>
              <a:sym typeface="Roboto"/>
            </a:endParaRPr>
          </a:p>
        </p:txBody>
      </p:sp>
      <p:sp>
        <p:nvSpPr>
          <p:cNvPr id="1431" name="Google Shape;1431;p143"/>
          <p:cNvSpPr/>
          <p:nvPr/>
        </p:nvSpPr>
        <p:spPr>
          <a:xfrm>
            <a:off x="1050200" y="3318900"/>
            <a:ext cx="3498900" cy="1646700"/>
          </a:xfrm>
          <a:prstGeom prst="roundRect">
            <a:avLst>
              <a:gd fmla="val 90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2700">
                <a:solidFill>
                  <a:srgbClr val="E06539"/>
                </a:solidFill>
                <a:latin typeface="Roboto"/>
                <a:ea typeface="Roboto"/>
                <a:cs typeface="Roboto"/>
                <a:sym typeface="Roboto"/>
              </a:rPr>
              <a:t>C</a:t>
            </a:r>
            <a:endParaRPr b="1" sz="2700">
              <a:solidFill>
                <a:srgbClr val="E06539"/>
              </a:solidFill>
              <a:latin typeface="Roboto"/>
              <a:ea typeface="Roboto"/>
              <a:cs typeface="Roboto"/>
              <a:sym typeface="Roboto"/>
            </a:endParaRPr>
          </a:p>
          <a:p>
            <a:pPr indent="0" lvl="0" marL="0" rtl="0" algn="ctr">
              <a:spcBef>
                <a:spcPts val="0"/>
              </a:spcBef>
              <a:spcAft>
                <a:spcPts val="0"/>
              </a:spcAft>
              <a:buNone/>
            </a:pPr>
            <a:r>
              <a:rPr lang="fr-CA">
                <a:latin typeface="Roboto"/>
                <a:ea typeface="Roboto"/>
                <a:cs typeface="Roboto"/>
                <a:sym typeface="Roboto"/>
              </a:rPr>
              <a:t>Le sexisme c'est quand les gens croient que tous les hommes ou toutes les femmes ne sont pas pareils.</a:t>
            </a:r>
            <a:endParaRPr>
              <a:latin typeface="Roboto"/>
              <a:ea typeface="Roboto"/>
              <a:cs typeface="Roboto"/>
              <a:sym typeface="Roboto"/>
            </a:endParaRPr>
          </a:p>
        </p:txBody>
      </p:sp>
      <p:sp>
        <p:nvSpPr>
          <p:cNvPr id="1432" name="Google Shape;1432;p143"/>
          <p:cNvSpPr/>
          <p:nvPr/>
        </p:nvSpPr>
        <p:spPr>
          <a:xfrm>
            <a:off x="5055375" y="3318900"/>
            <a:ext cx="3498900" cy="1646700"/>
          </a:xfrm>
          <a:prstGeom prst="roundRect">
            <a:avLst>
              <a:gd fmla="val 90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2700">
                <a:solidFill>
                  <a:srgbClr val="E06539"/>
                </a:solidFill>
                <a:latin typeface="Roboto"/>
                <a:ea typeface="Roboto"/>
                <a:cs typeface="Roboto"/>
                <a:sym typeface="Roboto"/>
              </a:rPr>
              <a:t>D</a:t>
            </a:r>
            <a:endParaRPr b="1" sz="2700">
              <a:solidFill>
                <a:srgbClr val="E06539"/>
              </a:solidFill>
              <a:latin typeface="Roboto"/>
              <a:ea typeface="Roboto"/>
              <a:cs typeface="Roboto"/>
              <a:sym typeface="Roboto"/>
            </a:endParaRPr>
          </a:p>
          <a:p>
            <a:pPr indent="0" lvl="0" marL="0" rtl="0" algn="ctr">
              <a:spcBef>
                <a:spcPts val="0"/>
              </a:spcBef>
              <a:spcAft>
                <a:spcPts val="0"/>
              </a:spcAft>
              <a:buNone/>
            </a:pPr>
            <a:r>
              <a:rPr lang="fr-CA">
                <a:latin typeface="Roboto"/>
                <a:ea typeface="Roboto"/>
                <a:cs typeface="Roboto"/>
                <a:sym typeface="Roboto"/>
              </a:rPr>
              <a:t>Le sexisme c'est quand on dit ou fait des choses qui font sentir une personne moins importante juste parce qu'elle est un homme ou une femme.</a:t>
            </a:r>
            <a:endParaRPr>
              <a:latin typeface="Roboto"/>
              <a:ea typeface="Roboto"/>
              <a:cs typeface="Roboto"/>
              <a:sym typeface="Roboto"/>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6" name="Shape 1436"/>
        <p:cNvGrpSpPr/>
        <p:nvPr/>
      </p:nvGrpSpPr>
      <p:grpSpPr>
        <a:xfrm>
          <a:off x="0" y="0"/>
          <a:ext cx="0" cy="0"/>
          <a:chOff x="0" y="0"/>
          <a:chExt cx="0" cy="0"/>
        </a:xfrm>
      </p:grpSpPr>
      <p:sp>
        <p:nvSpPr>
          <p:cNvPr id="1437" name="Google Shape;1437;p144"/>
          <p:cNvSpPr/>
          <p:nvPr/>
        </p:nvSpPr>
        <p:spPr>
          <a:xfrm rot="5400000">
            <a:off x="5426937" y="1426439"/>
            <a:ext cx="5143500" cy="2290626"/>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38" name="Google Shape;1438;p144"/>
          <p:cNvSpPr/>
          <p:nvPr/>
        </p:nvSpPr>
        <p:spPr>
          <a:xfrm rot="-5400000">
            <a:off x="-866781" y="866781"/>
            <a:ext cx="5143500" cy="3409938"/>
          </a:xfrm>
          <a:prstGeom prst="flowChartDocument">
            <a:avLst/>
          </a:prstGeom>
          <a:solidFill>
            <a:srgbClr val="C6E3F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39" name="Google Shape;1439;p144"/>
          <p:cNvSpPr/>
          <p:nvPr/>
        </p:nvSpPr>
        <p:spPr>
          <a:xfrm>
            <a:off x="747131"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40" name="Google Shape;1440;p144"/>
          <p:cNvSpPr/>
          <p:nvPr/>
        </p:nvSpPr>
        <p:spPr>
          <a:xfrm>
            <a:off x="0"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41" name="Google Shape;1441;p144"/>
          <p:cNvSpPr/>
          <p:nvPr/>
        </p:nvSpPr>
        <p:spPr>
          <a:xfrm>
            <a:off x="1494256"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42" name="Google Shape;1442;p144"/>
          <p:cNvSpPr/>
          <p:nvPr/>
        </p:nvSpPr>
        <p:spPr>
          <a:xfrm>
            <a:off x="2241387"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43" name="Google Shape;1443;p144"/>
          <p:cNvSpPr/>
          <p:nvPr/>
        </p:nvSpPr>
        <p:spPr>
          <a:xfrm>
            <a:off x="0" y="588111"/>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44" name="Google Shape;1444;p144"/>
          <p:cNvSpPr/>
          <p:nvPr/>
        </p:nvSpPr>
        <p:spPr>
          <a:xfrm>
            <a:off x="1494256" y="588111"/>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45" name="Google Shape;1445;p144"/>
          <p:cNvSpPr/>
          <p:nvPr/>
        </p:nvSpPr>
        <p:spPr>
          <a:xfrm>
            <a:off x="2241387" y="588111"/>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46" name="Google Shape;1446;p144"/>
          <p:cNvSpPr/>
          <p:nvPr/>
        </p:nvSpPr>
        <p:spPr>
          <a:xfrm>
            <a:off x="790056"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47" name="Google Shape;1447;p144"/>
          <p:cNvSpPr/>
          <p:nvPr/>
        </p:nvSpPr>
        <p:spPr>
          <a:xfrm>
            <a:off x="42924"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48" name="Google Shape;1448;p144"/>
          <p:cNvSpPr/>
          <p:nvPr/>
        </p:nvSpPr>
        <p:spPr>
          <a:xfrm>
            <a:off x="1537180"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49" name="Google Shape;1449;p144"/>
          <p:cNvSpPr/>
          <p:nvPr/>
        </p:nvSpPr>
        <p:spPr>
          <a:xfrm>
            <a:off x="2284311"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50" name="Google Shape;1450;p144"/>
          <p:cNvSpPr/>
          <p:nvPr/>
        </p:nvSpPr>
        <p:spPr>
          <a:xfrm>
            <a:off x="747131"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51" name="Google Shape;1451;p144"/>
          <p:cNvSpPr/>
          <p:nvPr/>
        </p:nvSpPr>
        <p:spPr>
          <a:xfrm>
            <a:off x="0"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52" name="Google Shape;1452;p144"/>
          <p:cNvSpPr/>
          <p:nvPr/>
        </p:nvSpPr>
        <p:spPr>
          <a:xfrm>
            <a:off x="1494256"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53" name="Google Shape;1453;p144"/>
          <p:cNvSpPr/>
          <p:nvPr/>
        </p:nvSpPr>
        <p:spPr>
          <a:xfrm>
            <a:off x="2241387"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54" name="Google Shape;1454;p144"/>
          <p:cNvSpPr/>
          <p:nvPr/>
        </p:nvSpPr>
        <p:spPr>
          <a:xfrm>
            <a:off x="0" y="2355574"/>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55" name="Google Shape;1455;p144"/>
          <p:cNvSpPr/>
          <p:nvPr/>
        </p:nvSpPr>
        <p:spPr>
          <a:xfrm>
            <a:off x="1494256" y="2355574"/>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56" name="Google Shape;1456;p144"/>
          <p:cNvSpPr/>
          <p:nvPr/>
        </p:nvSpPr>
        <p:spPr>
          <a:xfrm>
            <a:off x="2241387" y="2355574"/>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57" name="Google Shape;1457;p144"/>
          <p:cNvSpPr/>
          <p:nvPr/>
        </p:nvSpPr>
        <p:spPr>
          <a:xfrm>
            <a:off x="790056"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58" name="Google Shape;1458;p144"/>
          <p:cNvSpPr/>
          <p:nvPr/>
        </p:nvSpPr>
        <p:spPr>
          <a:xfrm>
            <a:off x="42924"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59" name="Google Shape;1459;p144"/>
          <p:cNvSpPr/>
          <p:nvPr/>
        </p:nvSpPr>
        <p:spPr>
          <a:xfrm>
            <a:off x="1537180"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60" name="Google Shape;1460;p144"/>
          <p:cNvSpPr/>
          <p:nvPr/>
        </p:nvSpPr>
        <p:spPr>
          <a:xfrm>
            <a:off x="2284311"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61" name="Google Shape;1461;p144"/>
          <p:cNvSpPr/>
          <p:nvPr/>
        </p:nvSpPr>
        <p:spPr>
          <a:xfrm>
            <a:off x="747131" y="23555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62" name="Google Shape;1462;p144"/>
          <p:cNvSpPr/>
          <p:nvPr/>
        </p:nvSpPr>
        <p:spPr>
          <a:xfrm>
            <a:off x="3031431" y="2943688"/>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63" name="Google Shape;1463;p144"/>
          <p:cNvSpPr/>
          <p:nvPr/>
        </p:nvSpPr>
        <p:spPr>
          <a:xfrm>
            <a:off x="790056"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64" name="Google Shape;1464;p144"/>
          <p:cNvSpPr/>
          <p:nvPr/>
        </p:nvSpPr>
        <p:spPr>
          <a:xfrm>
            <a:off x="42924"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65" name="Google Shape;1465;p144"/>
          <p:cNvSpPr/>
          <p:nvPr/>
        </p:nvSpPr>
        <p:spPr>
          <a:xfrm>
            <a:off x="1537180"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66" name="Google Shape;1466;p144"/>
          <p:cNvSpPr/>
          <p:nvPr/>
        </p:nvSpPr>
        <p:spPr>
          <a:xfrm>
            <a:off x="2284311"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67" name="Google Shape;1467;p144"/>
          <p:cNvSpPr/>
          <p:nvPr/>
        </p:nvSpPr>
        <p:spPr>
          <a:xfrm>
            <a:off x="3031431" y="353181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68" name="Google Shape;1468;p144"/>
          <p:cNvSpPr/>
          <p:nvPr/>
        </p:nvSpPr>
        <p:spPr>
          <a:xfrm>
            <a:off x="790056"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69" name="Google Shape;1469;p144"/>
          <p:cNvSpPr/>
          <p:nvPr/>
        </p:nvSpPr>
        <p:spPr>
          <a:xfrm>
            <a:off x="42924"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70" name="Google Shape;1470;p144"/>
          <p:cNvSpPr/>
          <p:nvPr/>
        </p:nvSpPr>
        <p:spPr>
          <a:xfrm>
            <a:off x="1537180"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71" name="Google Shape;1471;p144"/>
          <p:cNvSpPr/>
          <p:nvPr/>
        </p:nvSpPr>
        <p:spPr>
          <a:xfrm>
            <a:off x="2284311"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72" name="Google Shape;1472;p144"/>
          <p:cNvSpPr/>
          <p:nvPr/>
        </p:nvSpPr>
        <p:spPr>
          <a:xfrm>
            <a:off x="3031431" y="4119938"/>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73" name="Google Shape;1473;p144"/>
          <p:cNvSpPr/>
          <p:nvPr/>
        </p:nvSpPr>
        <p:spPr>
          <a:xfrm>
            <a:off x="790056"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74" name="Google Shape;1474;p144"/>
          <p:cNvSpPr/>
          <p:nvPr/>
        </p:nvSpPr>
        <p:spPr>
          <a:xfrm>
            <a:off x="42924"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75" name="Google Shape;1475;p144"/>
          <p:cNvSpPr/>
          <p:nvPr/>
        </p:nvSpPr>
        <p:spPr>
          <a:xfrm>
            <a:off x="1537180"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76" name="Google Shape;1476;p144"/>
          <p:cNvSpPr/>
          <p:nvPr/>
        </p:nvSpPr>
        <p:spPr>
          <a:xfrm>
            <a:off x="2284311"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77" name="Google Shape;1477;p144"/>
          <p:cNvSpPr/>
          <p:nvPr/>
        </p:nvSpPr>
        <p:spPr>
          <a:xfrm>
            <a:off x="3031431" y="47080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78" name="Google Shape;1478;p144"/>
          <p:cNvSpPr/>
          <p:nvPr/>
        </p:nvSpPr>
        <p:spPr>
          <a:xfrm>
            <a:off x="2109674" y="1196138"/>
            <a:ext cx="5157507" cy="2223318"/>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Condensed;600"/>
              </a:rPr>
              <a:t>Est-ce que la</a:t>
            </a:r>
            <a:br>
              <a:rPr b="0" i="0">
                <a:ln cap="flat" cmpd="sng" w="9525">
                  <a:solidFill>
                    <a:schemeClr val="dk1"/>
                  </a:solidFill>
                  <a:prstDash val="solid"/>
                  <a:round/>
                  <a:headEnd len="sm" w="sm" type="none"/>
                  <a:tailEnd len="sm" w="sm" type="none"/>
                </a:ln>
                <a:solidFill>
                  <a:schemeClr val="dk1"/>
                </a:solidFill>
                <a:latin typeface="Roboto Condensed;600"/>
              </a:rPr>
            </a:br>
            <a:r>
              <a:rPr b="0" i="0">
                <a:ln cap="flat" cmpd="sng" w="9525">
                  <a:solidFill>
                    <a:schemeClr val="dk1"/>
                  </a:solidFill>
                  <a:prstDash val="solid"/>
                  <a:round/>
                  <a:headEnd len="sm" w="sm" type="none"/>
                  <a:tailEnd len="sm" w="sm" type="none"/>
                </a:ln>
                <a:solidFill>
                  <a:schemeClr val="dk1"/>
                </a:solidFill>
                <a:latin typeface="Roboto Condensed;600"/>
              </a:rPr>
              <a:t>situation des Footeuses </a:t>
            </a:r>
            <a:br>
              <a:rPr b="0" i="0">
                <a:ln cap="flat" cmpd="sng" w="9525">
                  <a:solidFill>
                    <a:schemeClr val="dk1"/>
                  </a:solidFill>
                  <a:prstDash val="solid"/>
                  <a:round/>
                  <a:headEnd len="sm" w="sm" type="none"/>
                  <a:tailEnd len="sm" w="sm" type="none"/>
                </a:ln>
                <a:solidFill>
                  <a:schemeClr val="dk1"/>
                </a:solidFill>
                <a:latin typeface="Roboto Condensed;600"/>
              </a:rPr>
            </a:br>
            <a:r>
              <a:rPr b="0" i="0">
                <a:ln cap="flat" cmpd="sng" w="9525">
                  <a:solidFill>
                    <a:schemeClr val="dk1"/>
                  </a:solidFill>
                  <a:prstDash val="solid"/>
                  <a:round/>
                  <a:headEnd len="sm" w="sm" type="none"/>
                  <a:tailEnd len="sm" w="sm" type="none"/>
                </a:ln>
                <a:solidFill>
                  <a:schemeClr val="dk1"/>
                </a:solidFill>
                <a:latin typeface="Roboto Condensed;600"/>
              </a:rPr>
              <a:t>est un exemple de </a:t>
            </a:r>
            <a:br>
              <a:rPr b="0" i="0">
                <a:ln cap="flat" cmpd="sng" w="9525">
                  <a:solidFill>
                    <a:schemeClr val="dk1"/>
                  </a:solidFill>
                  <a:prstDash val="solid"/>
                  <a:round/>
                  <a:headEnd len="sm" w="sm" type="none"/>
                  <a:tailEnd len="sm" w="sm" type="none"/>
                </a:ln>
                <a:solidFill>
                  <a:schemeClr val="dk1"/>
                </a:solidFill>
                <a:latin typeface="Roboto Condensed;600"/>
              </a:rPr>
            </a:br>
            <a:r>
              <a:rPr b="0" i="0">
                <a:ln cap="flat" cmpd="sng" w="9525">
                  <a:solidFill>
                    <a:schemeClr val="dk1"/>
                  </a:solidFill>
                  <a:prstDash val="solid"/>
                  <a:round/>
                  <a:headEnd len="sm" w="sm" type="none"/>
                  <a:tailEnd len="sm" w="sm" type="none"/>
                </a:ln>
                <a:solidFill>
                  <a:schemeClr val="dk1"/>
                </a:solidFill>
                <a:latin typeface="Roboto Condensed;600"/>
              </a:rPr>
              <a:t>sexisme?</a:t>
            </a: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E3F5"/>
        </a:solidFill>
      </p:bgPr>
    </p:bg>
    <p:spTree>
      <p:nvGrpSpPr>
        <p:cNvPr id="1482" name="Shape 1482"/>
        <p:cNvGrpSpPr/>
        <p:nvPr/>
      </p:nvGrpSpPr>
      <p:grpSpPr>
        <a:xfrm>
          <a:off x="0" y="0"/>
          <a:ext cx="0" cy="0"/>
          <a:chOff x="0" y="0"/>
          <a:chExt cx="0" cy="0"/>
        </a:xfrm>
      </p:grpSpPr>
      <p:sp>
        <p:nvSpPr>
          <p:cNvPr id="1483" name="Google Shape;1483;p145"/>
          <p:cNvSpPr/>
          <p:nvPr/>
        </p:nvSpPr>
        <p:spPr>
          <a:xfrm>
            <a:off x="12500" y="500275"/>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484" name="Google Shape;1484;p145"/>
          <p:cNvSpPr/>
          <p:nvPr/>
        </p:nvSpPr>
        <p:spPr>
          <a:xfrm>
            <a:off x="-12" y="1086447"/>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485" name="Google Shape;1485;p145"/>
          <p:cNvSpPr/>
          <p:nvPr/>
        </p:nvSpPr>
        <p:spPr>
          <a:xfrm>
            <a:off x="5713" y="3626808"/>
            <a:ext cx="772357" cy="501426"/>
          </a:xfrm>
          <a:prstGeom prst="rect">
            <a:avLst/>
          </a:prstGeom>
        </p:spPr>
        <p:txBody>
          <a:bodyPr>
            <a:prstTxWarp prst="textPlain"/>
          </a:bodyPr>
          <a:lstStyle/>
          <a:p>
            <a:pPr lvl="0" algn="ctr"/>
            <a:r>
              <a:rPr b="0" i="0">
                <a:ln>
                  <a:noFill/>
                </a:ln>
                <a:solidFill>
                  <a:srgbClr val="C7E3F5"/>
                </a:solidFill>
                <a:latin typeface="Roboto Mono"/>
              </a:rPr>
              <a:t>04</a:t>
            </a:r>
          </a:p>
        </p:txBody>
      </p:sp>
      <p:sp>
        <p:nvSpPr>
          <p:cNvPr id="1486" name="Google Shape;1486;p145"/>
          <p:cNvSpPr/>
          <p:nvPr/>
        </p:nvSpPr>
        <p:spPr>
          <a:xfrm>
            <a:off x="12500" y="2988549"/>
            <a:ext cx="733739" cy="501426"/>
          </a:xfrm>
          <a:prstGeom prst="rect">
            <a:avLst/>
          </a:prstGeom>
        </p:spPr>
        <p:txBody>
          <a:bodyPr>
            <a:prstTxWarp prst="textPlain"/>
          </a:bodyPr>
          <a:lstStyle/>
          <a:p>
            <a:pPr lvl="0" algn="ctr"/>
            <a:r>
              <a:rPr b="0" i="0">
                <a:ln>
                  <a:noFill/>
                </a:ln>
                <a:solidFill>
                  <a:srgbClr val="C7E3F5"/>
                </a:solidFill>
                <a:latin typeface="Roboto Mono"/>
              </a:rPr>
              <a:t>03</a:t>
            </a:r>
          </a:p>
        </p:txBody>
      </p:sp>
      <p:sp>
        <p:nvSpPr>
          <p:cNvPr id="1487" name="Google Shape;1487;p145"/>
          <p:cNvSpPr/>
          <p:nvPr/>
        </p:nvSpPr>
        <p:spPr>
          <a:xfrm>
            <a:off x="16438" y="2343478"/>
            <a:ext cx="750902" cy="501426"/>
          </a:xfrm>
          <a:prstGeom prst="rect">
            <a:avLst/>
          </a:prstGeom>
        </p:spPr>
        <p:txBody>
          <a:bodyPr>
            <a:prstTxWarp prst="textPlain"/>
          </a:bodyPr>
          <a:lstStyle/>
          <a:p>
            <a:pPr lvl="0" algn="ctr"/>
            <a:r>
              <a:rPr b="0" i="0">
                <a:ln>
                  <a:noFill/>
                </a:ln>
                <a:solidFill>
                  <a:srgbClr val="C7E3F5"/>
                </a:solidFill>
                <a:latin typeface="Roboto Mono"/>
              </a:rPr>
              <a:t>02</a:t>
            </a:r>
          </a:p>
        </p:txBody>
      </p:sp>
      <p:sp>
        <p:nvSpPr>
          <p:cNvPr id="1488" name="Google Shape;1488;p145"/>
          <p:cNvSpPr/>
          <p:nvPr/>
        </p:nvSpPr>
        <p:spPr>
          <a:xfrm>
            <a:off x="5713" y="1672593"/>
            <a:ext cx="648637" cy="501426"/>
          </a:xfrm>
          <a:prstGeom prst="rect">
            <a:avLst/>
          </a:prstGeom>
        </p:spPr>
        <p:txBody>
          <a:bodyPr>
            <a:prstTxWarp prst="textPlain"/>
          </a:bodyPr>
          <a:lstStyle/>
          <a:p>
            <a:pPr lvl="0" algn="ctr"/>
            <a:r>
              <a:rPr b="0" i="0">
                <a:ln>
                  <a:noFill/>
                </a:ln>
                <a:solidFill>
                  <a:srgbClr val="C7E3F5"/>
                </a:solidFill>
                <a:latin typeface="Roboto Mono"/>
              </a:rPr>
              <a:t>01</a:t>
            </a:r>
          </a:p>
        </p:txBody>
      </p:sp>
      <p:sp>
        <p:nvSpPr>
          <p:cNvPr id="1489" name="Google Shape;1489;p145"/>
          <p:cNvSpPr/>
          <p:nvPr/>
        </p:nvSpPr>
        <p:spPr>
          <a:xfrm>
            <a:off x="10013" y="4245580"/>
            <a:ext cx="763775" cy="501426"/>
          </a:xfrm>
          <a:prstGeom prst="rect">
            <a:avLst/>
          </a:prstGeom>
        </p:spPr>
        <p:txBody>
          <a:bodyPr>
            <a:prstTxWarp prst="textPlain"/>
          </a:bodyPr>
          <a:lstStyle/>
          <a:p>
            <a:pPr lvl="0" algn="ctr"/>
            <a:r>
              <a:rPr b="0" i="0">
                <a:ln>
                  <a:noFill/>
                </a:ln>
                <a:solidFill>
                  <a:srgbClr val="C7E3F5"/>
                </a:solidFill>
                <a:latin typeface="Roboto Mono"/>
              </a:rPr>
              <a:t>05</a:t>
            </a:r>
          </a:p>
        </p:txBody>
      </p:sp>
      <p:sp>
        <p:nvSpPr>
          <p:cNvPr id="1490" name="Google Shape;1490;p145"/>
          <p:cNvSpPr/>
          <p:nvPr/>
        </p:nvSpPr>
        <p:spPr>
          <a:xfrm>
            <a:off x="12500" y="4874089"/>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491" name="Google Shape;1491;p145"/>
          <p:cNvSpPr/>
          <p:nvPr/>
        </p:nvSpPr>
        <p:spPr>
          <a:xfrm>
            <a:off x="12500" y="-85902"/>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492" name="Google Shape;1492;p145"/>
          <p:cNvSpPr/>
          <p:nvPr/>
        </p:nvSpPr>
        <p:spPr>
          <a:xfrm rot="-5400000">
            <a:off x="6459900" y="-2722200"/>
            <a:ext cx="5409900" cy="5409900"/>
          </a:xfrm>
          <a:prstGeom prst="pie">
            <a:avLst>
              <a:gd fmla="val 10800180" name="adj1"/>
              <a:gd fmla="val 16200000"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93" name="Google Shape;1493;p145"/>
          <p:cNvSpPr/>
          <p:nvPr/>
        </p:nvSpPr>
        <p:spPr>
          <a:xfrm>
            <a:off x="746248" y="413150"/>
            <a:ext cx="7784448" cy="675674"/>
          </a:xfrm>
          <a:prstGeom prst="rect">
            <a:avLst/>
          </a:prstGeom>
        </p:spPr>
        <p:txBody>
          <a:bodyPr>
            <a:prstTxWarp prst="textPlain"/>
          </a:bodyPr>
          <a:lstStyle/>
          <a:p>
            <a:pPr lvl="0" algn="ctr"/>
            <a:r>
              <a:rPr b="1" i="0">
                <a:ln>
                  <a:noFill/>
                </a:ln>
                <a:solidFill>
                  <a:schemeClr val="lt1"/>
                </a:solidFill>
                <a:latin typeface="Roboto"/>
              </a:rPr>
              <a:t>Le sexisme, c'est aussi</a:t>
            </a:r>
          </a:p>
        </p:txBody>
      </p:sp>
      <p:sp>
        <p:nvSpPr>
          <p:cNvPr id="1494" name="Google Shape;1494;p145"/>
          <p:cNvSpPr/>
          <p:nvPr/>
        </p:nvSpPr>
        <p:spPr>
          <a:xfrm>
            <a:off x="7563275" y="3528625"/>
            <a:ext cx="3236100" cy="3236100"/>
          </a:xfrm>
          <a:prstGeom prst="pie">
            <a:avLst>
              <a:gd fmla="val 10800180" name="adj1"/>
              <a:gd fmla="val 16200000"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95" name="Google Shape;1495;p145"/>
          <p:cNvSpPr/>
          <p:nvPr/>
        </p:nvSpPr>
        <p:spPr>
          <a:xfrm>
            <a:off x="1637248" y="1772838"/>
            <a:ext cx="5587200" cy="2562300"/>
          </a:xfrm>
          <a:prstGeom prst="roundRect">
            <a:avLst>
              <a:gd fmla="val 9067" name="adj"/>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800">
              <a:solidFill>
                <a:srgbClr val="E06539"/>
              </a:solidFill>
              <a:latin typeface="Roboto"/>
              <a:ea typeface="Roboto"/>
              <a:cs typeface="Roboto"/>
              <a:sym typeface="Roboto"/>
            </a:endParaRPr>
          </a:p>
          <a:p>
            <a:pPr indent="0" lvl="0" marL="0" rtl="0" algn="ctr">
              <a:spcBef>
                <a:spcPts val="0"/>
              </a:spcBef>
              <a:spcAft>
                <a:spcPts val="0"/>
              </a:spcAft>
              <a:buNone/>
            </a:pPr>
            <a:r>
              <a:t/>
            </a:r>
            <a:endParaRPr b="1" sz="2700">
              <a:solidFill>
                <a:srgbClr val="E06539"/>
              </a:solidFill>
              <a:latin typeface="Roboto"/>
              <a:ea typeface="Roboto"/>
              <a:cs typeface="Roboto"/>
              <a:sym typeface="Roboto"/>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9" name="Shape 1499"/>
        <p:cNvGrpSpPr/>
        <p:nvPr/>
      </p:nvGrpSpPr>
      <p:grpSpPr>
        <a:xfrm>
          <a:off x="0" y="0"/>
          <a:ext cx="0" cy="0"/>
          <a:chOff x="0" y="0"/>
          <a:chExt cx="0" cy="0"/>
        </a:xfrm>
      </p:grpSpPr>
      <p:sp>
        <p:nvSpPr>
          <p:cNvPr id="1500" name="Google Shape;1500;p146"/>
          <p:cNvSpPr/>
          <p:nvPr/>
        </p:nvSpPr>
        <p:spPr>
          <a:xfrm>
            <a:off x="492600" y="1448000"/>
            <a:ext cx="4079400" cy="1646700"/>
          </a:xfrm>
          <a:prstGeom prst="roundRect">
            <a:avLst>
              <a:gd fmla="val 90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2600">
                <a:solidFill>
                  <a:srgbClr val="E06539"/>
                </a:solidFill>
                <a:latin typeface="Roboto"/>
                <a:ea typeface="Roboto"/>
                <a:cs typeface="Roboto"/>
                <a:sym typeface="Roboto"/>
              </a:rPr>
              <a:t>Situation 1</a:t>
            </a:r>
            <a:endParaRPr b="1" sz="2600">
              <a:solidFill>
                <a:srgbClr val="E06539"/>
              </a:solidFill>
              <a:latin typeface="Roboto"/>
              <a:ea typeface="Roboto"/>
              <a:cs typeface="Roboto"/>
              <a:sym typeface="Roboto"/>
            </a:endParaRPr>
          </a:p>
          <a:p>
            <a:pPr indent="0" lvl="0" marL="0" rtl="0" algn="ctr">
              <a:spcBef>
                <a:spcPts val="0"/>
              </a:spcBef>
              <a:spcAft>
                <a:spcPts val="0"/>
              </a:spcAft>
              <a:buNone/>
            </a:pPr>
            <a:r>
              <a:rPr lang="fr-CA" sz="1200">
                <a:solidFill>
                  <a:srgbClr val="0D0D0D"/>
                </a:solidFill>
                <a:latin typeface="Roboto"/>
                <a:ea typeface="Roboto"/>
                <a:cs typeface="Roboto"/>
                <a:sym typeface="Roboto"/>
              </a:rPr>
              <a:t>Une élève partage une photo d'elle-même avec sa meilleure amie sur les réseaux sociaux. Quelques instants après la publication, elle reçoit un commentaire d'un camarade de classe : « Deux filles qui se tiennent la main, sérieusement ?! C'est tellement dégoûtant, allez-vous cacher ! »</a:t>
            </a:r>
            <a:endParaRPr>
              <a:latin typeface="Roboto"/>
              <a:ea typeface="Roboto"/>
              <a:cs typeface="Roboto"/>
              <a:sym typeface="Roboto"/>
            </a:endParaRPr>
          </a:p>
        </p:txBody>
      </p:sp>
      <p:sp>
        <p:nvSpPr>
          <p:cNvPr id="1501" name="Google Shape;1501;p146"/>
          <p:cNvSpPr/>
          <p:nvPr/>
        </p:nvSpPr>
        <p:spPr>
          <a:xfrm flipH="1">
            <a:off x="-290625" y="282975"/>
            <a:ext cx="5346000" cy="808500"/>
          </a:xfrm>
          <a:prstGeom prst="roundRect">
            <a:avLst>
              <a:gd fmla="val 50000" name="adj"/>
            </a:avLst>
          </a:prstGeom>
          <a:solidFill>
            <a:srgbClr val="C6E3F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CA" sz="2300">
                <a:solidFill>
                  <a:srgbClr val="5588A8"/>
                </a:solidFill>
                <a:latin typeface="Roboto Mono SemiBold"/>
                <a:ea typeface="Roboto Mono SemiBold"/>
                <a:cs typeface="Roboto Mono SemiBold"/>
                <a:sym typeface="Roboto Mono SemiBold"/>
              </a:rPr>
              <a:t>S’agit-il de sexisme?</a:t>
            </a:r>
            <a:endParaRPr sz="2300">
              <a:solidFill>
                <a:srgbClr val="5588A8"/>
              </a:solidFill>
              <a:latin typeface="Roboto Mono SemiBold"/>
              <a:ea typeface="Roboto Mono SemiBold"/>
              <a:cs typeface="Roboto Mono SemiBold"/>
              <a:sym typeface="Roboto Mono SemiBold"/>
            </a:endParaRPr>
          </a:p>
        </p:txBody>
      </p:sp>
      <p:grpSp>
        <p:nvGrpSpPr>
          <p:cNvPr id="1502" name="Google Shape;1502;p146"/>
          <p:cNvGrpSpPr/>
          <p:nvPr/>
        </p:nvGrpSpPr>
        <p:grpSpPr>
          <a:xfrm>
            <a:off x="4038938" y="61603"/>
            <a:ext cx="1979488" cy="1229609"/>
            <a:chOff x="2582024" y="205748"/>
            <a:chExt cx="3519715" cy="2174376"/>
          </a:xfrm>
        </p:grpSpPr>
        <p:sp>
          <p:nvSpPr>
            <p:cNvPr id="1503" name="Google Shape;1503;p146"/>
            <p:cNvSpPr/>
            <p:nvPr/>
          </p:nvSpPr>
          <p:spPr>
            <a:xfrm>
              <a:off x="3351198" y="285275"/>
              <a:ext cx="2361300" cy="2028600"/>
            </a:xfrm>
            <a:prstGeom prst="wedgeEllipseCallout">
              <a:avLst>
                <a:gd fmla="val 43287" name="adj1"/>
                <a:gd fmla="val 45311"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04" name="Google Shape;1504;p146"/>
            <p:cNvSpPr/>
            <p:nvPr/>
          </p:nvSpPr>
          <p:spPr>
            <a:xfrm>
              <a:off x="3562474" y="660837"/>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505" name="Google Shape;1505;p146"/>
            <p:cNvSpPr/>
            <p:nvPr/>
          </p:nvSpPr>
          <p:spPr>
            <a:xfrm>
              <a:off x="4756290" y="132068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506" name="Google Shape;1506;p146"/>
            <p:cNvSpPr/>
            <p:nvPr/>
          </p:nvSpPr>
          <p:spPr>
            <a:xfrm>
              <a:off x="4229400" y="1105250"/>
              <a:ext cx="410263" cy="752526"/>
            </a:xfrm>
            <a:prstGeom prst="rect">
              <a:avLst/>
            </a:prstGeom>
          </p:spPr>
          <p:txBody>
            <a:bodyPr>
              <a:prstTxWarp prst="textPlain"/>
            </a:bodyPr>
            <a:lstStyle/>
            <a:p>
              <a:pPr lvl="0" algn="ctr"/>
              <a:r>
                <a:rPr b="0" i="0">
                  <a:ln>
                    <a:noFill/>
                  </a:ln>
                  <a:solidFill>
                    <a:schemeClr val="lt1"/>
                  </a:solidFill>
                  <a:latin typeface="Averia Serif Libre"/>
                </a:rPr>
                <a:t>?</a:t>
              </a:r>
            </a:p>
          </p:txBody>
        </p:sp>
        <p:sp>
          <p:nvSpPr>
            <p:cNvPr id="1507" name="Google Shape;1507;p146"/>
            <p:cNvSpPr/>
            <p:nvPr/>
          </p:nvSpPr>
          <p:spPr>
            <a:xfrm>
              <a:off x="5128812" y="1213137"/>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508" name="Google Shape;1508;p146"/>
            <p:cNvSpPr/>
            <p:nvPr/>
          </p:nvSpPr>
          <p:spPr>
            <a:xfrm>
              <a:off x="4697002" y="729523"/>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509" name="Google Shape;1509;p146"/>
            <p:cNvSpPr/>
            <p:nvPr/>
          </p:nvSpPr>
          <p:spPr>
            <a:xfrm>
              <a:off x="3889802" y="205748"/>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510" name="Google Shape;1510;p146"/>
            <p:cNvSpPr/>
            <p:nvPr/>
          </p:nvSpPr>
          <p:spPr>
            <a:xfrm>
              <a:off x="3200599" y="1447425"/>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511" name="Google Shape;1511;p146"/>
            <p:cNvSpPr/>
            <p:nvPr/>
          </p:nvSpPr>
          <p:spPr>
            <a:xfrm>
              <a:off x="4217987" y="2088375"/>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512" name="Google Shape;1512;p146"/>
            <p:cNvSpPr/>
            <p:nvPr/>
          </p:nvSpPr>
          <p:spPr>
            <a:xfrm>
              <a:off x="3950127" y="192048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513" name="Google Shape;1513;p146"/>
            <p:cNvSpPr/>
            <p:nvPr/>
          </p:nvSpPr>
          <p:spPr>
            <a:xfrm>
              <a:off x="4695540" y="1618073"/>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514" name="Google Shape;1514;p146"/>
            <p:cNvSpPr/>
            <p:nvPr/>
          </p:nvSpPr>
          <p:spPr>
            <a:xfrm>
              <a:off x="3752515" y="113663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515" name="Google Shape;1515;p146"/>
            <p:cNvSpPr/>
            <p:nvPr/>
          </p:nvSpPr>
          <p:spPr>
            <a:xfrm>
              <a:off x="5094677" y="45963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516" name="Google Shape;1516;p146"/>
            <p:cNvSpPr/>
            <p:nvPr/>
          </p:nvSpPr>
          <p:spPr>
            <a:xfrm>
              <a:off x="2582024" y="1055500"/>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grpSp>
      <p:sp>
        <p:nvSpPr>
          <p:cNvPr id="1517" name="Google Shape;1517;p146"/>
          <p:cNvSpPr/>
          <p:nvPr/>
        </p:nvSpPr>
        <p:spPr>
          <a:xfrm>
            <a:off x="4802475" y="1448000"/>
            <a:ext cx="4079400" cy="1646700"/>
          </a:xfrm>
          <a:prstGeom prst="roundRect">
            <a:avLst>
              <a:gd fmla="val 90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2700">
                <a:solidFill>
                  <a:srgbClr val="E06539"/>
                </a:solidFill>
                <a:latin typeface="Roboto"/>
                <a:ea typeface="Roboto"/>
                <a:cs typeface="Roboto"/>
                <a:sym typeface="Roboto"/>
              </a:rPr>
              <a:t>Situation 2</a:t>
            </a:r>
            <a:endParaRPr>
              <a:solidFill>
                <a:schemeClr val="dk1"/>
              </a:solidFill>
              <a:latin typeface="Roboto"/>
              <a:ea typeface="Roboto"/>
              <a:cs typeface="Roboto"/>
              <a:sym typeface="Roboto"/>
            </a:endParaRPr>
          </a:p>
          <a:p>
            <a:pPr indent="0" lvl="0" marL="0" rtl="0" algn="ctr">
              <a:spcBef>
                <a:spcPts val="0"/>
              </a:spcBef>
              <a:spcAft>
                <a:spcPts val="0"/>
              </a:spcAft>
              <a:buNone/>
            </a:pPr>
            <a:r>
              <a:rPr lang="fr-CA" sz="1200">
                <a:solidFill>
                  <a:schemeClr val="dk1"/>
                </a:solidFill>
                <a:latin typeface="Roboto"/>
                <a:ea typeface="Roboto"/>
                <a:cs typeface="Roboto"/>
                <a:sym typeface="Roboto"/>
              </a:rPr>
              <a:t>Pendant la réorganisation du mobilier de la classe, l’enseignant demande aux garçons de venir l’aider à déplacer son bureau. Une élève lui propose son aide, mais il préfère s’en tenir à son idée. </a:t>
            </a:r>
            <a:endParaRPr sz="1200">
              <a:solidFill>
                <a:schemeClr val="dk1"/>
              </a:solidFill>
              <a:latin typeface="Roboto"/>
              <a:ea typeface="Roboto"/>
              <a:cs typeface="Roboto"/>
              <a:sym typeface="Roboto"/>
            </a:endParaRPr>
          </a:p>
        </p:txBody>
      </p:sp>
      <p:sp>
        <p:nvSpPr>
          <p:cNvPr id="1518" name="Google Shape;1518;p146"/>
          <p:cNvSpPr/>
          <p:nvPr/>
        </p:nvSpPr>
        <p:spPr>
          <a:xfrm>
            <a:off x="492600" y="3318900"/>
            <a:ext cx="4056600" cy="1646700"/>
          </a:xfrm>
          <a:prstGeom prst="roundRect">
            <a:avLst>
              <a:gd fmla="val 90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CA" sz="2700">
                <a:solidFill>
                  <a:srgbClr val="E06539"/>
                </a:solidFill>
                <a:latin typeface="Roboto"/>
                <a:ea typeface="Roboto"/>
                <a:cs typeface="Roboto"/>
                <a:sym typeface="Roboto"/>
              </a:rPr>
              <a:t>Situation 3</a:t>
            </a:r>
            <a:endParaRPr b="1" sz="2700">
              <a:solidFill>
                <a:srgbClr val="E06539"/>
              </a:solidFill>
              <a:latin typeface="Roboto"/>
              <a:ea typeface="Roboto"/>
              <a:cs typeface="Roboto"/>
              <a:sym typeface="Roboto"/>
            </a:endParaRPr>
          </a:p>
          <a:p>
            <a:pPr indent="0" lvl="0" marL="0" rtl="0" algn="ctr">
              <a:spcBef>
                <a:spcPts val="0"/>
              </a:spcBef>
              <a:spcAft>
                <a:spcPts val="0"/>
              </a:spcAft>
              <a:buNone/>
            </a:pPr>
            <a:r>
              <a:rPr lang="fr-CA" sz="1200">
                <a:solidFill>
                  <a:schemeClr val="dk1"/>
                </a:solidFill>
                <a:latin typeface="Roboto"/>
                <a:ea typeface="Roboto"/>
                <a:cs typeface="Roboto"/>
                <a:sym typeface="Roboto"/>
              </a:rPr>
              <a:t>Lors du dernier cours d’éducation physique de l’année, les élèves peuvent choisir l’activité qu’ils veulent faire. Julie va rejoindre le groupe d’élèves qui joue au basketball alors que Nadia préfère aller rejoindre le groupe qui joue au soccer.</a:t>
            </a:r>
            <a:endParaRPr b="1" sz="2500">
              <a:solidFill>
                <a:srgbClr val="E06539"/>
              </a:solidFill>
              <a:latin typeface="Roboto"/>
              <a:ea typeface="Roboto"/>
              <a:cs typeface="Roboto"/>
              <a:sym typeface="Roboto"/>
            </a:endParaRPr>
          </a:p>
        </p:txBody>
      </p:sp>
      <p:sp>
        <p:nvSpPr>
          <p:cNvPr id="1519" name="Google Shape;1519;p146"/>
          <p:cNvSpPr/>
          <p:nvPr/>
        </p:nvSpPr>
        <p:spPr>
          <a:xfrm>
            <a:off x="4802425" y="3318900"/>
            <a:ext cx="4079400" cy="1646700"/>
          </a:xfrm>
          <a:prstGeom prst="roundRect">
            <a:avLst>
              <a:gd fmla="val 90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2700">
                <a:solidFill>
                  <a:srgbClr val="E06539"/>
                </a:solidFill>
                <a:latin typeface="Roboto"/>
                <a:ea typeface="Roboto"/>
                <a:cs typeface="Roboto"/>
                <a:sym typeface="Roboto"/>
              </a:rPr>
              <a:t>Situation 4</a:t>
            </a:r>
            <a:endParaRPr>
              <a:solidFill>
                <a:schemeClr val="dk1"/>
              </a:solidFill>
              <a:latin typeface="Roboto"/>
              <a:ea typeface="Roboto"/>
              <a:cs typeface="Roboto"/>
              <a:sym typeface="Roboto"/>
            </a:endParaRPr>
          </a:p>
          <a:p>
            <a:pPr indent="0" lvl="0" marL="0" marR="0" rtl="0" algn="ctr">
              <a:lnSpc>
                <a:spcPct val="115000"/>
              </a:lnSpc>
              <a:spcBef>
                <a:spcPts val="0"/>
              </a:spcBef>
              <a:spcAft>
                <a:spcPts val="0"/>
              </a:spcAft>
              <a:buClr>
                <a:schemeClr val="dk1"/>
              </a:buClr>
              <a:buSzPts val="1100"/>
              <a:buFont typeface="Arial"/>
              <a:buNone/>
            </a:pPr>
            <a:r>
              <a:rPr lang="fr-CA" sz="1100">
                <a:solidFill>
                  <a:schemeClr val="dk1"/>
                </a:solidFill>
                <a:latin typeface="Roboto"/>
                <a:ea typeface="Roboto"/>
                <a:cs typeface="Roboto"/>
                <a:sym typeface="Roboto"/>
              </a:rPr>
              <a:t>Pour un travail scolaire, un élève doit interroger sa grand-mère sur ses habitudes de consommation. Il demande à son enseignant s’il peut lui envoyer un questionnaire qu’il préparera sur Internet. Son enseignant préfère qu’il l’appelle ou qu’il la rencontre puisqu'il dit que sa grand-mère ne sait probablement  pas utiliser l’Internet correctement.</a:t>
            </a:r>
            <a:endParaRPr sz="1100">
              <a:solidFill>
                <a:schemeClr val="dk1"/>
              </a:solidFill>
              <a:latin typeface="Roboto"/>
              <a:ea typeface="Roboto"/>
              <a:cs typeface="Roboto"/>
              <a:sym typeface="Roboto"/>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3" name="Shape 1523"/>
        <p:cNvGrpSpPr/>
        <p:nvPr/>
      </p:nvGrpSpPr>
      <p:grpSpPr>
        <a:xfrm>
          <a:off x="0" y="0"/>
          <a:ext cx="0" cy="0"/>
          <a:chOff x="0" y="0"/>
          <a:chExt cx="0" cy="0"/>
        </a:xfrm>
      </p:grpSpPr>
      <p:sp>
        <p:nvSpPr>
          <p:cNvPr id="1524" name="Google Shape;1524;p147"/>
          <p:cNvSpPr/>
          <p:nvPr/>
        </p:nvSpPr>
        <p:spPr>
          <a:xfrm flipH="1">
            <a:off x="-443075" y="206775"/>
            <a:ext cx="8087700" cy="963300"/>
          </a:xfrm>
          <a:prstGeom prst="roundRect">
            <a:avLst>
              <a:gd fmla="val 50000" name="adj"/>
            </a:avLst>
          </a:prstGeom>
          <a:solidFill>
            <a:srgbClr val="C6E3F5"/>
          </a:solidFill>
          <a:ln>
            <a:noFill/>
          </a:ln>
        </p:spPr>
        <p:txBody>
          <a:bodyPr anchorCtr="0" anchor="ctr" bIns="91425" lIns="91425" spcFirstLastPara="1" rIns="91425" wrap="square" tIns="91425">
            <a:noAutofit/>
          </a:bodyPr>
          <a:lstStyle/>
          <a:p>
            <a:pPr indent="0" lvl="0" marL="0" marR="1008937" rtl="0" algn="r">
              <a:spcBef>
                <a:spcPts val="0"/>
              </a:spcBef>
              <a:spcAft>
                <a:spcPts val="0"/>
              </a:spcAft>
              <a:buNone/>
            </a:pPr>
            <a:r>
              <a:rPr lang="fr-CA" sz="2300">
                <a:solidFill>
                  <a:srgbClr val="5588A8"/>
                </a:solidFill>
                <a:latin typeface="Roboto Mono SemiBold"/>
                <a:ea typeface="Roboto Mono SemiBold"/>
                <a:cs typeface="Roboto Mono SemiBold"/>
                <a:sym typeface="Roboto Mono SemiBold"/>
              </a:rPr>
              <a:t>Quelle est l’influence de ces personnes sur le salaire des femmes</a:t>
            </a:r>
            <a:endParaRPr sz="2300">
              <a:solidFill>
                <a:srgbClr val="5588A8"/>
              </a:solidFill>
              <a:latin typeface="Roboto Mono SemiBold"/>
              <a:ea typeface="Roboto Mono SemiBold"/>
              <a:cs typeface="Roboto Mono SemiBold"/>
              <a:sym typeface="Roboto Mono SemiBold"/>
            </a:endParaRPr>
          </a:p>
        </p:txBody>
      </p:sp>
      <p:grpSp>
        <p:nvGrpSpPr>
          <p:cNvPr id="1525" name="Google Shape;1525;p147"/>
          <p:cNvGrpSpPr/>
          <p:nvPr/>
        </p:nvGrpSpPr>
        <p:grpSpPr>
          <a:xfrm>
            <a:off x="6231138" y="49478"/>
            <a:ext cx="1979488" cy="1229609"/>
            <a:chOff x="2582024" y="205748"/>
            <a:chExt cx="3519715" cy="2174376"/>
          </a:xfrm>
        </p:grpSpPr>
        <p:sp>
          <p:nvSpPr>
            <p:cNvPr id="1526" name="Google Shape;1526;p147"/>
            <p:cNvSpPr/>
            <p:nvPr/>
          </p:nvSpPr>
          <p:spPr>
            <a:xfrm>
              <a:off x="3351198" y="285275"/>
              <a:ext cx="2361300" cy="2028600"/>
            </a:xfrm>
            <a:prstGeom prst="wedgeEllipseCallout">
              <a:avLst>
                <a:gd fmla="val 43287" name="adj1"/>
                <a:gd fmla="val 45311"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27" name="Google Shape;1527;p147"/>
            <p:cNvSpPr/>
            <p:nvPr/>
          </p:nvSpPr>
          <p:spPr>
            <a:xfrm>
              <a:off x="3562474" y="660837"/>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528" name="Google Shape;1528;p147"/>
            <p:cNvSpPr/>
            <p:nvPr/>
          </p:nvSpPr>
          <p:spPr>
            <a:xfrm>
              <a:off x="4756290" y="132068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529" name="Google Shape;1529;p147"/>
            <p:cNvSpPr/>
            <p:nvPr/>
          </p:nvSpPr>
          <p:spPr>
            <a:xfrm>
              <a:off x="4229400" y="1105250"/>
              <a:ext cx="410263" cy="752526"/>
            </a:xfrm>
            <a:prstGeom prst="rect">
              <a:avLst/>
            </a:prstGeom>
          </p:spPr>
          <p:txBody>
            <a:bodyPr>
              <a:prstTxWarp prst="textPlain"/>
            </a:bodyPr>
            <a:lstStyle/>
            <a:p>
              <a:pPr lvl="0" algn="ctr"/>
              <a:r>
                <a:rPr b="0" i="0">
                  <a:ln>
                    <a:noFill/>
                  </a:ln>
                  <a:solidFill>
                    <a:schemeClr val="lt1"/>
                  </a:solidFill>
                  <a:latin typeface="Averia Serif Libre"/>
                </a:rPr>
                <a:t>?</a:t>
              </a:r>
            </a:p>
          </p:txBody>
        </p:sp>
        <p:sp>
          <p:nvSpPr>
            <p:cNvPr id="1530" name="Google Shape;1530;p147"/>
            <p:cNvSpPr/>
            <p:nvPr/>
          </p:nvSpPr>
          <p:spPr>
            <a:xfrm>
              <a:off x="5128812" y="1213137"/>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531" name="Google Shape;1531;p147"/>
            <p:cNvSpPr/>
            <p:nvPr/>
          </p:nvSpPr>
          <p:spPr>
            <a:xfrm>
              <a:off x="4697002" y="729523"/>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532" name="Google Shape;1532;p147"/>
            <p:cNvSpPr/>
            <p:nvPr/>
          </p:nvSpPr>
          <p:spPr>
            <a:xfrm>
              <a:off x="3889802" y="205748"/>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533" name="Google Shape;1533;p147"/>
            <p:cNvSpPr/>
            <p:nvPr/>
          </p:nvSpPr>
          <p:spPr>
            <a:xfrm>
              <a:off x="3200599" y="1447425"/>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534" name="Google Shape;1534;p147"/>
            <p:cNvSpPr/>
            <p:nvPr/>
          </p:nvSpPr>
          <p:spPr>
            <a:xfrm>
              <a:off x="4217987" y="2088375"/>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535" name="Google Shape;1535;p147"/>
            <p:cNvSpPr/>
            <p:nvPr/>
          </p:nvSpPr>
          <p:spPr>
            <a:xfrm>
              <a:off x="3950127" y="192048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536" name="Google Shape;1536;p147"/>
            <p:cNvSpPr/>
            <p:nvPr/>
          </p:nvSpPr>
          <p:spPr>
            <a:xfrm>
              <a:off x="4695540" y="1618073"/>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537" name="Google Shape;1537;p147"/>
            <p:cNvSpPr/>
            <p:nvPr/>
          </p:nvSpPr>
          <p:spPr>
            <a:xfrm>
              <a:off x="3752515" y="113663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538" name="Google Shape;1538;p147"/>
            <p:cNvSpPr/>
            <p:nvPr/>
          </p:nvSpPr>
          <p:spPr>
            <a:xfrm>
              <a:off x="5094677" y="45963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539" name="Google Shape;1539;p147"/>
            <p:cNvSpPr/>
            <p:nvPr/>
          </p:nvSpPr>
          <p:spPr>
            <a:xfrm>
              <a:off x="2582024" y="1055500"/>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grpSp>
      <p:sp>
        <p:nvSpPr>
          <p:cNvPr id="1540" name="Google Shape;1540;p147"/>
          <p:cNvSpPr/>
          <p:nvPr/>
        </p:nvSpPr>
        <p:spPr>
          <a:xfrm>
            <a:off x="6654050" y="2170188"/>
            <a:ext cx="1760100" cy="2171400"/>
          </a:xfrm>
          <a:prstGeom prst="rect">
            <a:avLst/>
          </a:prstGeom>
          <a:solidFill>
            <a:srgbClr val="5588A8"/>
          </a:solidFill>
          <a:ln cap="flat" cmpd="sng" w="9525">
            <a:solidFill>
              <a:srgbClr val="5588A8"/>
            </a:solidFill>
            <a:prstDash val="solid"/>
            <a:round/>
            <a:headEnd len="sm" w="sm" type="none"/>
            <a:tailEnd len="sm" w="sm" type="none"/>
          </a:ln>
          <a:effectLst>
            <a:outerShdw rotWithShape="0" algn="bl" dir="19500000" dist="171450">
              <a:srgbClr val="C6E3F5"/>
            </a:outerShdw>
          </a:effectLst>
        </p:spPr>
        <p:txBody>
          <a:bodyPr anchorCtr="0" anchor="ctr" bIns="91425" lIns="91425" spcFirstLastPara="1" rIns="91425" wrap="square" tIns="91425">
            <a:noAutofit/>
          </a:bodyPr>
          <a:lstStyle/>
          <a:p>
            <a:pPr indent="0" lvl="0" marL="0" marR="0" rtl="0" algn="ctr">
              <a:spcBef>
                <a:spcPts val="0"/>
              </a:spcBef>
              <a:spcAft>
                <a:spcPts val="0"/>
              </a:spcAft>
              <a:buNone/>
            </a:pPr>
            <a:r>
              <a:rPr lang="fr-CA" sz="2000">
                <a:solidFill>
                  <a:schemeClr val="lt1"/>
                </a:solidFill>
                <a:latin typeface="Roboto"/>
                <a:ea typeface="Roboto"/>
                <a:cs typeface="Roboto"/>
                <a:sym typeface="Roboto"/>
              </a:rPr>
              <a:t>Joueuses de football</a:t>
            </a:r>
            <a:endParaRPr sz="2000">
              <a:solidFill>
                <a:schemeClr val="lt1"/>
              </a:solidFill>
              <a:latin typeface="Roboto"/>
              <a:ea typeface="Roboto"/>
              <a:cs typeface="Roboto"/>
              <a:sym typeface="Roboto"/>
            </a:endParaRPr>
          </a:p>
        </p:txBody>
      </p:sp>
      <p:sp>
        <p:nvSpPr>
          <p:cNvPr id="1541" name="Google Shape;1541;p147"/>
          <p:cNvSpPr/>
          <p:nvPr/>
        </p:nvSpPr>
        <p:spPr>
          <a:xfrm>
            <a:off x="55300" y="2846452"/>
            <a:ext cx="1760100" cy="1679400"/>
          </a:xfrm>
          <a:prstGeom prst="ellipse">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lang="fr-CA" sz="2000">
                <a:solidFill>
                  <a:schemeClr val="lt1"/>
                </a:solidFill>
                <a:latin typeface="Roboto"/>
                <a:ea typeface="Roboto"/>
                <a:cs typeface="Roboto"/>
                <a:sym typeface="Roboto"/>
              </a:rPr>
              <a:t>Joueurs de football</a:t>
            </a:r>
            <a:endParaRPr sz="2000">
              <a:solidFill>
                <a:schemeClr val="lt1"/>
              </a:solidFill>
              <a:latin typeface="Roboto"/>
              <a:ea typeface="Roboto"/>
              <a:cs typeface="Roboto"/>
              <a:sym typeface="Roboto"/>
            </a:endParaRPr>
          </a:p>
        </p:txBody>
      </p:sp>
      <p:sp>
        <p:nvSpPr>
          <p:cNvPr id="1542" name="Google Shape;1542;p147"/>
          <p:cNvSpPr/>
          <p:nvPr/>
        </p:nvSpPr>
        <p:spPr>
          <a:xfrm>
            <a:off x="2543200" y="3243502"/>
            <a:ext cx="1760100" cy="1679400"/>
          </a:xfrm>
          <a:prstGeom prst="ellipse">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lang="fr-CA" sz="2000">
                <a:solidFill>
                  <a:schemeClr val="lt1"/>
                </a:solidFill>
                <a:latin typeface="Roboto"/>
                <a:ea typeface="Roboto"/>
                <a:cs typeface="Roboto"/>
                <a:sym typeface="Roboto"/>
              </a:rPr>
              <a:t>Fédération</a:t>
            </a:r>
            <a:endParaRPr sz="2000">
              <a:solidFill>
                <a:schemeClr val="lt1"/>
              </a:solidFill>
              <a:latin typeface="Roboto"/>
              <a:ea typeface="Roboto"/>
              <a:cs typeface="Roboto"/>
              <a:sym typeface="Roboto"/>
            </a:endParaRPr>
          </a:p>
        </p:txBody>
      </p:sp>
      <p:sp>
        <p:nvSpPr>
          <p:cNvPr id="1543" name="Google Shape;1543;p147"/>
          <p:cNvSpPr/>
          <p:nvPr/>
        </p:nvSpPr>
        <p:spPr>
          <a:xfrm>
            <a:off x="1995863" y="1586139"/>
            <a:ext cx="1760100" cy="1679400"/>
          </a:xfrm>
          <a:prstGeom prst="ellipse">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lang="fr-CA" sz="2000">
                <a:solidFill>
                  <a:schemeClr val="lt1"/>
                </a:solidFill>
                <a:latin typeface="Roboto"/>
                <a:ea typeface="Roboto"/>
                <a:cs typeface="Roboto"/>
                <a:sym typeface="Roboto"/>
              </a:rPr>
              <a:t>Propriétaire d’équipes</a:t>
            </a:r>
            <a:endParaRPr sz="2000">
              <a:solidFill>
                <a:schemeClr val="lt1"/>
              </a:solidFill>
              <a:latin typeface="Roboto"/>
              <a:ea typeface="Roboto"/>
              <a:cs typeface="Roboto"/>
              <a:sym typeface="Roboto"/>
            </a:endParaRPr>
          </a:p>
        </p:txBody>
      </p:sp>
      <p:sp>
        <p:nvSpPr>
          <p:cNvPr id="1544" name="Google Shape;1544;p147"/>
          <p:cNvSpPr/>
          <p:nvPr/>
        </p:nvSpPr>
        <p:spPr>
          <a:xfrm>
            <a:off x="143625" y="1084352"/>
            <a:ext cx="1760100" cy="1679400"/>
          </a:xfrm>
          <a:prstGeom prst="ellipse">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lang="fr-CA" sz="2000">
                <a:solidFill>
                  <a:schemeClr val="lt1"/>
                </a:solidFill>
                <a:latin typeface="Roboto"/>
                <a:ea typeface="Roboto"/>
                <a:cs typeface="Roboto"/>
                <a:sym typeface="Roboto"/>
              </a:rPr>
              <a:t>Fan</a:t>
            </a:r>
            <a:endParaRPr sz="2000">
              <a:solidFill>
                <a:schemeClr val="lt1"/>
              </a:solidFill>
              <a:latin typeface="Roboto"/>
              <a:ea typeface="Roboto"/>
              <a:cs typeface="Roboto"/>
              <a:sym typeface="Roboto"/>
            </a:endParaRPr>
          </a:p>
        </p:txBody>
      </p:sp>
      <p:sp>
        <p:nvSpPr>
          <p:cNvPr id="1545" name="Google Shape;1545;p147"/>
          <p:cNvSpPr/>
          <p:nvPr/>
        </p:nvSpPr>
        <p:spPr>
          <a:xfrm rot="412628">
            <a:off x="5162702" y="2892373"/>
            <a:ext cx="819200" cy="871342"/>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900"/>
              </a:rPr>
              <a:t>+</a:t>
            </a:r>
          </a:p>
        </p:txBody>
      </p:sp>
      <p:sp>
        <p:nvSpPr>
          <p:cNvPr id="1546" name="Google Shape;1546;p147"/>
          <p:cNvSpPr/>
          <p:nvPr/>
        </p:nvSpPr>
        <p:spPr>
          <a:xfrm>
            <a:off x="3908375" y="1112902"/>
            <a:ext cx="1760100" cy="1679400"/>
          </a:xfrm>
          <a:prstGeom prst="ellipse">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lang="fr-CA" sz="2000">
                <a:solidFill>
                  <a:schemeClr val="lt1"/>
                </a:solidFill>
                <a:latin typeface="Roboto"/>
                <a:ea typeface="Roboto"/>
                <a:cs typeface="Roboto"/>
                <a:sym typeface="Roboto"/>
              </a:rPr>
              <a:t>Médias</a:t>
            </a:r>
            <a:endParaRPr sz="2000">
              <a:solidFill>
                <a:schemeClr val="lt1"/>
              </a:solidFill>
              <a:latin typeface="Roboto"/>
              <a:ea typeface="Roboto"/>
              <a:cs typeface="Roboto"/>
              <a:sym typeface="Roboto"/>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550" name="Shape 1550"/>
        <p:cNvGrpSpPr/>
        <p:nvPr/>
      </p:nvGrpSpPr>
      <p:grpSpPr>
        <a:xfrm>
          <a:off x="0" y="0"/>
          <a:ext cx="0" cy="0"/>
          <a:chOff x="0" y="0"/>
          <a:chExt cx="0" cy="0"/>
        </a:xfrm>
      </p:grpSpPr>
      <p:sp>
        <p:nvSpPr>
          <p:cNvPr id="1551" name="Google Shape;1551;p148"/>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52" name="Google Shape;1552;p148"/>
          <p:cNvPicPr preferRelativeResize="0"/>
          <p:nvPr/>
        </p:nvPicPr>
        <p:blipFill>
          <a:blip r:embed="rId3">
            <a:alphaModFix/>
          </a:blip>
          <a:stretch>
            <a:fillRect/>
          </a:stretch>
        </p:blipFill>
        <p:spPr>
          <a:xfrm rot="738575">
            <a:off x="-263056" y="908959"/>
            <a:ext cx="3220516" cy="3007955"/>
          </a:xfrm>
          <a:prstGeom prst="rect">
            <a:avLst/>
          </a:prstGeom>
          <a:noFill/>
          <a:ln>
            <a:noFill/>
          </a:ln>
        </p:spPr>
      </p:pic>
      <p:sp>
        <p:nvSpPr>
          <p:cNvPr id="1553" name="Google Shape;1553;p148"/>
          <p:cNvSpPr/>
          <p:nvPr/>
        </p:nvSpPr>
        <p:spPr>
          <a:xfrm>
            <a:off x="1084248" y="1572321"/>
            <a:ext cx="1027485" cy="1497326"/>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900"/>
              </a:rPr>
              <a:t>3</a:t>
            </a:r>
          </a:p>
        </p:txBody>
      </p:sp>
      <p:sp>
        <p:nvSpPr>
          <p:cNvPr id="1554" name="Google Shape;1554;p148"/>
          <p:cNvSpPr txBox="1"/>
          <p:nvPr/>
        </p:nvSpPr>
        <p:spPr>
          <a:xfrm>
            <a:off x="3248825" y="536450"/>
            <a:ext cx="5440500" cy="37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6000">
                <a:solidFill>
                  <a:schemeClr val="dk1"/>
                </a:solidFill>
                <a:latin typeface="Roboto Light"/>
                <a:ea typeface="Roboto Light"/>
                <a:cs typeface="Roboto Light"/>
                <a:sym typeface="Roboto Light"/>
              </a:rPr>
              <a:t>Branché.es sur demain : </a:t>
            </a:r>
            <a:endParaRPr sz="6000">
              <a:solidFill>
                <a:schemeClr val="dk1"/>
              </a:solidFill>
              <a:latin typeface="Roboto Light"/>
              <a:ea typeface="Roboto Light"/>
              <a:cs typeface="Roboto Light"/>
              <a:sym typeface="Roboto Light"/>
            </a:endParaRPr>
          </a:p>
          <a:p>
            <a:pPr indent="0" lvl="0" marL="0" rtl="0" algn="l">
              <a:spcBef>
                <a:spcPts val="0"/>
              </a:spcBef>
              <a:spcAft>
                <a:spcPts val="0"/>
              </a:spcAft>
              <a:buNone/>
            </a:pPr>
            <a:r>
              <a:rPr b="1" lang="fr-CA" sz="6000">
                <a:solidFill>
                  <a:schemeClr val="dk1"/>
                </a:solidFill>
                <a:latin typeface="Roboto"/>
                <a:ea typeface="Roboto"/>
                <a:cs typeface="Roboto"/>
                <a:sym typeface="Roboto"/>
              </a:rPr>
              <a:t>tâche en 4e secondaire</a:t>
            </a:r>
            <a:endParaRPr b="1" sz="6000">
              <a:solidFill>
                <a:schemeClr val="dk1"/>
              </a:solidFill>
              <a:latin typeface="Roboto"/>
              <a:ea typeface="Roboto"/>
              <a:cs typeface="Roboto"/>
              <a:sym typeface="Roboto"/>
            </a:endParaRPr>
          </a:p>
          <a:p>
            <a:pPr indent="0" lvl="0" marL="0" rtl="0" algn="l">
              <a:spcBef>
                <a:spcPts val="0"/>
              </a:spcBef>
              <a:spcAft>
                <a:spcPts val="0"/>
              </a:spcAft>
              <a:buNone/>
            </a:pPr>
            <a:r>
              <a:t/>
            </a:r>
            <a:endParaRPr sz="6000">
              <a:solidFill>
                <a:schemeClr val="dk1"/>
              </a:solidFill>
              <a:latin typeface="Roboto Light"/>
              <a:ea typeface="Roboto Light"/>
              <a:cs typeface="Roboto Light"/>
              <a:sym typeface="Roboto Light"/>
            </a:endParaRPr>
          </a:p>
        </p:txBody>
      </p:sp>
      <p:sp>
        <p:nvSpPr>
          <p:cNvPr id="1555" name="Google Shape;1555;p148"/>
          <p:cNvSpPr txBox="1"/>
          <p:nvPr/>
        </p:nvSpPr>
        <p:spPr>
          <a:xfrm>
            <a:off x="6515375" y="4714900"/>
            <a:ext cx="23535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fr-CA" sz="2000" u="sng">
                <a:solidFill>
                  <a:srgbClr val="6E3895"/>
                </a:solidFill>
                <a:hlinkClick r:id="rId4">
                  <a:extLst>
                    <a:ext uri="{A12FA001-AC4F-418D-AE19-62706E023703}">
                      <ahyp:hlinkClr val="tx"/>
                    </a:ext>
                  </a:extLst>
                </a:hlinkClick>
              </a:rPr>
              <a:t>monurl.ca/artsubtil</a:t>
            </a:r>
            <a:r>
              <a:rPr lang="fr-CA" sz="2000" u="sng">
                <a:solidFill>
                  <a:srgbClr val="6E3895"/>
                </a:solidFill>
              </a:rPr>
              <a:t> </a:t>
            </a:r>
            <a:endParaRPr sz="2000" u="sng">
              <a:solidFill>
                <a:srgbClr val="6E3895"/>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9" name="Shape 1559"/>
        <p:cNvGrpSpPr/>
        <p:nvPr/>
      </p:nvGrpSpPr>
      <p:grpSpPr>
        <a:xfrm>
          <a:off x="0" y="0"/>
          <a:ext cx="0" cy="0"/>
          <a:chOff x="0" y="0"/>
          <a:chExt cx="0" cy="0"/>
        </a:xfrm>
      </p:grpSpPr>
      <p:sp>
        <p:nvSpPr>
          <p:cNvPr id="1560" name="Google Shape;1560;p149"/>
          <p:cNvSpPr/>
          <p:nvPr/>
        </p:nvSpPr>
        <p:spPr>
          <a:xfrm>
            <a:off x="392498" y="3803531"/>
            <a:ext cx="90600" cy="6531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1561" name="Google Shape;1561;p149"/>
          <p:cNvGrpSpPr/>
          <p:nvPr/>
        </p:nvGrpSpPr>
        <p:grpSpPr>
          <a:xfrm>
            <a:off x="80049" y="3391575"/>
            <a:ext cx="662397" cy="592806"/>
            <a:chOff x="243924" y="3391575"/>
            <a:chExt cx="662397" cy="592806"/>
          </a:xfrm>
        </p:grpSpPr>
        <p:sp>
          <p:nvSpPr>
            <p:cNvPr id="1562" name="Google Shape;1562;p149"/>
            <p:cNvSpPr/>
            <p:nvPr/>
          </p:nvSpPr>
          <p:spPr>
            <a:xfrm>
              <a:off x="576800" y="3391575"/>
              <a:ext cx="49800" cy="35070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563" name="Google Shape;1563;p149"/>
            <p:cNvSpPr/>
            <p:nvPr/>
          </p:nvSpPr>
          <p:spPr>
            <a:xfrm rot="7513056">
              <a:off x="723400" y="3688012"/>
              <a:ext cx="49941" cy="35064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564" name="Google Shape;1564;p149"/>
            <p:cNvSpPr/>
            <p:nvPr/>
          </p:nvSpPr>
          <p:spPr>
            <a:xfrm flipH="1" rot="-6623693">
              <a:off x="392209" y="3650926"/>
              <a:ext cx="49930" cy="350708"/>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565" name="Google Shape;1565;p149"/>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
        <p:nvSpPr>
          <p:cNvPr id="1566" name="Google Shape;1566;p149"/>
          <p:cNvSpPr/>
          <p:nvPr/>
        </p:nvSpPr>
        <p:spPr>
          <a:xfrm>
            <a:off x="991278" y="3975790"/>
            <a:ext cx="57300" cy="4122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1567" name="Google Shape;1567;p149"/>
          <p:cNvGrpSpPr/>
          <p:nvPr/>
        </p:nvGrpSpPr>
        <p:grpSpPr>
          <a:xfrm rot="5260561">
            <a:off x="829573" y="3735763"/>
            <a:ext cx="402750" cy="435179"/>
            <a:chOff x="228435" y="3392136"/>
            <a:chExt cx="637949" cy="689316"/>
          </a:xfrm>
        </p:grpSpPr>
        <p:sp>
          <p:nvSpPr>
            <p:cNvPr id="1568" name="Google Shape;1568;p149"/>
            <p:cNvSpPr/>
            <p:nvPr/>
          </p:nvSpPr>
          <p:spPr>
            <a:xfrm rot="817009">
              <a:off x="623422" y="3393135"/>
              <a:ext cx="49697" cy="35050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569" name="Google Shape;1569;p149"/>
            <p:cNvSpPr/>
            <p:nvPr/>
          </p:nvSpPr>
          <p:spPr>
            <a:xfrm rot="8406389">
              <a:off x="709059" y="3755876"/>
              <a:ext cx="50050" cy="35085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570" name="Google Shape;1570;p149"/>
            <p:cNvSpPr/>
            <p:nvPr/>
          </p:nvSpPr>
          <p:spPr>
            <a:xfrm flipH="1" rot="-6297214">
              <a:off x="379388" y="3647662"/>
              <a:ext cx="49993" cy="350821"/>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571" name="Google Shape;1571;p149"/>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grpSp>
        <p:nvGrpSpPr>
          <p:cNvPr id="1572" name="Google Shape;1572;p149"/>
          <p:cNvGrpSpPr/>
          <p:nvPr/>
        </p:nvGrpSpPr>
        <p:grpSpPr>
          <a:xfrm rot="10800000">
            <a:off x="4214779" y="2323623"/>
            <a:ext cx="5408270" cy="2560845"/>
            <a:chOff x="-496826" y="-160208"/>
            <a:chExt cx="4577461" cy="2167636"/>
          </a:xfrm>
        </p:grpSpPr>
        <p:sp>
          <p:nvSpPr>
            <p:cNvPr id="1573" name="Google Shape;1573;p149"/>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1574" name="Google Shape;1574;p149"/>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grpSp>
        <p:nvGrpSpPr>
          <p:cNvPr id="1575" name="Google Shape;1575;p149"/>
          <p:cNvGrpSpPr/>
          <p:nvPr/>
        </p:nvGrpSpPr>
        <p:grpSpPr>
          <a:xfrm>
            <a:off x="-496826" y="-160208"/>
            <a:ext cx="4577461" cy="2167636"/>
            <a:chOff x="-496826" y="-160208"/>
            <a:chExt cx="4577461" cy="2167636"/>
          </a:xfrm>
        </p:grpSpPr>
        <p:sp>
          <p:nvSpPr>
            <p:cNvPr id="1576" name="Google Shape;1576;p149"/>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1577" name="Google Shape;1577;p149"/>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pic>
        <p:nvPicPr>
          <p:cNvPr id="1578" name="Google Shape;1578;p149" title="Électrisez vos cours-02.png"/>
          <p:cNvPicPr preferRelativeResize="0"/>
          <p:nvPr/>
        </p:nvPicPr>
        <p:blipFill rotWithShape="1">
          <a:blip r:embed="rId3">
            <a:alphaModFix/>
          </a:blip>
          <a:srcRect b="0" l="18374" r="0" t="0"/>
          <a:stretch/>
        </p:blipFill>
        <p:spPr>
          <a:xfrm>
            <a:off x="-7350" y="2072325"/>
            <a:ext cx="1567851" cy="1292249"/>
          </a:xfrm>
          <a:prstGeom prst="rect">
            <a:avLst/>
          </a:prstGeom>
          <a:noFill/>
          <a:ln>
            <a:noFill/>
          </a:ln>
        </p:spPr>
      </p:pic>
      <p:pic>
        <p:nvPicPr>
          <p:cNvPr id="1579" name="Google Shape;1579;p149" title="Électrisez vos cours-02.png"/>
          <p:cNvPicPr preferRelativeResize="0"/>
          <p:nvPr/>
        </p:nvPicPr>
        <p:blipFill rotWithShape="1">
          <a:blip r:embed="rId3">
            <a:alphaModFix/>
          </a:blip>
          <a:srcRect b="0" l="0" r="37725" t="17945"/>
          <a:stretch/>
        </p:blipFill>
        <p:spPr>
          <a:xfrm>
            <a:off x="7923825" y="5775"/>
            <a:ext cx="1220174" cy="1081650"/>
          </a:xfrm>
          <a:prstGeom prst="rect">
            <a:avLst/>
          </a:prstGeom>
          <a:noFill/>
          <a:ln>
            <a:noFill/>
          </a:ln>
        </p:spPr>
      </p:pic>
      <p:grpSp>
        <p:nvGrpSpPr>
          <p:cNvPr id="1580" name="Google Shape;1580;p149"/>
          <p:cNvGrpSpPr/>
          <p:nvPr/>
        </p:nvGrpSpPr>
        <p:grpSpPr>
          <a:xfrm>
            <a:off x="1346186" y="1406020"/>
            <a:ext cx="6912856" cy="1850936"/>
            <a:chOff x="1346250" y="928075"/>
            <a:chExt cx="6748200" cy="2489825"/>
          </a:xfrm>
        </p:grpSpPr>
        <p:sp>
          <p:nvSpPr>
            <p:cNvPr id="1581" name="Google Shape;1581;p149"/>
            <p:cNvSpPr/>
            <p:nvPr/>
          </p:nvSpPr>
          <p:spPr>
            <a:xfrm>
              <a:off x="1709350" y="928075"/>
              <a:ext cx="6086775" cy="571825"/>
            </a:xfrm>
            <a:custGeom>
              <a:rect b="b" l="l" r="r" t="t"/>
              <a:pathLst>
                <a:path extrusionOk="0" h="22873" w="243471">
                  <a:moveTo>
                    <a:pt x="0" y="182"/>
                  </a:moveTo>
                  <a:lnTo>
                    <a:pt x="116897" y="0"/>
                  </a:lnTo>
                  <a:lnTo>
                    <a:pt x="115403" y="5904"/>
                  </a:lnTo>
                  <a:lnTo>
                    <a:pt x="243471" y="6224"/>
                  </a:lnTo>
                  <a:lnTo>
                    <a:pt x="243150" y="21592"/>
                  </a:lnTo>
                  <a:lnTo>
                    <a:pt x="15831" y="22873"/>
                  </a:lnTo>
                  <a:close/>
                </a:path>
              </a:pathLst>
            </a:custGeom>
            <a:solidFill>
              <a:schemeClr val="accent6"/>
            </a:solidFill>
            <a:ln>
              <a:noFill/>
            </a:ln>
          </p:spPr>
        </p:sp>
        <p:sp>
          <p:nvSpPr>
            <p:cNvPr id="1582" name="Google Shape;1582;p149"/>
            <p:cNvSpPr/>
            <p:nvPr/>
          </p:nvSpPr>
          <p:spPr>
            <a:xfrm>
              <a:off x="1346250" y="1083675"/>
              <a:ext cx="6748200" cy="22224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583" name="Google Shape;1583;p149"/>
            <p:cNvSpPr/>
            <p:nvPr/>
          </p:nvSpPr>
          <p:spPr>
            <a:xfrm>
              <a:off x="1346250" y="928075"/>
              <a:ext cx="1599300" cy="14553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584" name="Google Shape;1584;p149"/>
            <p:cNvSpPr/>
            <p:nvPr/>
          </p:nvSpPr>
          <p:spPr>
            <a:xfrm>
              <a:off x="1644575" y="2884900"/>
              <a:ext cx="5715125" cy="533000"/>
            </a:xfrm>
            <a:custGeom>
              <a:rect b="b" l="l" r="r" t="t"/>
              <a:pathLst>
                <a:path extrusionOk="0" h="21320" w="228605">
                  <a:moveTo>
                    <a:pt x="228605" y="21320"/>
                  </a:moveTo>
                  <a:lnTo>
                    <a:pt x="126413" y="21239"/>
                  </a:lnTo>
                  <a:lnTo>
                    <a:pt x="128068" y="16969"/>
                  </a:lnTo>
                  <a:lnTo>
                    <a:pt x="0" y="16649"/>
                  </a:lnTo>
                  <a:lnTo>
                    <a:pt x="321" y="1281"/>
                  </a:lnTo>
                  <a:lnTo>
                    <a:pt x="227640" y="0"/>
                  </a:lnTo>
                  <a:close/>
                </a:path>
              </a:pathLst>
            </a:custGeom>
            <a:solidFill>
              <a:schemeClr val="accent6"/>
            </a:solidFill>
            <a:ln>
              <a:noFill/>
            </a:ln>
          </p:spPr>
        </p:sp>
        <p:sp>
          <p:nvSpPr>
            <p:cNvPr id="1585" name="Google Shape;1585;p149"/>
            <p:cNvSpPr/>
            <p:nvPr/>
          </p:nvSpPr>
          <p:spPr>
            <a:xfrm rot="10800000">
              <a:off x="6602775" y="1948200"/>
              <a:ext cx="1490700" cy="14697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pic>
        <p:nvPicPr>
          <p:cNvPr id="1586" name="Google Shape;1586;p149"/>
          <p:cNvPicPr preferRelativeResize="0"/>
          <p:nvPr/>
        </p:nvPicPr>
        <p:blipFill>
          <a:blip r:embed="rId4">
            <a:alphaModFix/>
          </a:blip>
          <a:stretch>
            <a:fillRect/>
          </a:stretch>
        </p:blipFill>
        <p:spPr>
          <a:xfrm>
            <a:off x="106601" y="4538100"/>
            <a:ext cx="513600" cy="518000"/>
          </a:xfrm>
          <a:prstGeom prst="rect">
            <a:avLst/>
          </a:prstGeom>
          <a:noFill/>
          <a:ln>
            <a:noFill/>
          </a:ln>
        </p:spPr>
      </p:pic>
      <p:grpSp>
        <p:nvGrpSpPr>
          <p:cNvPr id="1587" name="Google Shape;1587;p149"/>
          <p:cNvGrpSpPr/>
          <p:nvPr/>
        </p:nvGrpSpPr>
        <p:grpSpPr>
          <a:xfrm>
            <a:off x="639325" y="1583325"/>
            <a:ext cx="706925" cy="483000"/>
            <a:chOff x="639325" y="897525"/>
            <a:chExt cx="706925" cy="483000"/>
          </a:xfrm>
        </p:grpSpPr>
        <p:sp>
          <p:nvSpPr>
            <p:cNvPr id="1588" name="Google Shape;1588;p149"/>
            <p:cNvSpPr/>
            <p:nvPr/>
          </p:nvSpPr>
          <p:spPr>
            <a:xfrm rot="-5400000">
              <a:off x="675175" y="861675"/>
              <a:ext cx="483000" cy="554700"/>
            </a:xfrm>
            <a:prstGeom prst="round2SameRect">
              <a:avLst>
                <a:gd fmla="val 50000"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589" name="Google Shape;1589;p149"/>
            <p:cNvSpPr/>
            <p:nvPr/>
          </p:nvSpPr>
          <p:spPr>
            <a:xfrm>
              <a:off x="1128450" y="1035425"/>
              <a:ext cx="217800" cy="8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590" name="Google Shape;1590;p149"/>
            <p:cNvSpPr/>
            <p:nvPr/>
          </p:nvSpPr>
          <p:spPr>
            <a:xfrm>
              <a:off x="1128450" y="1192875"/>
              <a:ext cx="217800" cy="8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
        <p:nvSpPr>
          <p:cNvPr id="1591" name="Google Shape;1591;p149"/>
          <p:cNvSpPr/>
          <p:nvPr/>
        </p:nvSpPr>
        <p:spPr>
          <a:xfrm>
            <a:off x="191013" y="1094164"/>
            <a:ext cx="9167100" cy="760600"/>
          </a:xfrm>
          <a:custGeom>
            <a:rect b="b" l="l" r="r" t="t"/>
            <a:pathLst>
              <a:path extrusionOk="0" h="30424" w="366684">
                <a:moveTo>
                  <a:pt x="28640" y="30424"/>
                </a:moveTo>
                <a:cubicBezTo>
                  <a:pt x="24353" y="29821"/>
                  <a:pt x="5425" y="31149"/>
                  <a:pt x="2915" y="26803"/>
                </a:cubicBezTo>
                <a:cubicBezTo>
                  <a:pt x="405" y="22457"/>
                  <a:pt x="-5646" y="8775"/>
                  <a:pt x="13579" y="4346"/>
                </a:cubicBezTo>
                <a:cubicBezTo>
                  <a:pt x="32805" y="-83"/>
                  <a:pt x="72903" y="857"/>
                  <a:pt x="118268" y="228"/>
                </a:cubicBezTo>
                <a:cubicBezTo>
                  <a:pt x="163633" y="-401"/>
                  <a:pt x="244368" y="457"/>
                  <a:pt x="285771" y="571"/>
                </a:cubicBezTo>
                <a:cubicBezTo>
                  <a:pt x="327174" y="686"/>
                  <a:pt x="353199" y="858"/>
                  <a:pt x="366684" y="915"/>
                </a:cubicBezTo>
              </a:path>
            </a:pathLst>
          </a:custGeom>
          <a:noFill/>
          <a:ln cap="flat" cmpd="sng" w="76200">
            <a:solidFill>
              <a:schemeClr val="lt1"/>
            </a:solidFill>
            <a:prstDash val="solid"/>
            <a:round/>
            <a:headEnd len="med" w="med" type="none"/>
            <a:tailEnd len="med" w="med" type="none"/>
          </a:ln>
        </p:spPr>
      </p:sp>
      <p:sp>
        <p:nvSpPr>
          <p:cNvPr id="1592" name="Google Shape;1592;p149"/>
          <p:cNvSpPr/>
          <p:nvPr/>
        </p:nvSpPr>
        <p:spPr>
          <a:xfrm>
            <a:off x="1553627" y="1616989"/>
            <a:ext cx="6465494" cy="871350"/>
          </a:xfrm>
          <a:prstGeom prst="rect">
            <a:avLst/>
          </a:prstGeom>
        </p:spPr>
        <p:txBody>
          <a:bodyPr>
            <a:prstTxWarp prst="textPlain"/>
          </a:bodyPr>
          <a:lstStyle/>
          <a:p>
            <a:pPr lvl="0" algn="ctr"/>
            <a:r>
              <a:rPr b="0" i="0">
                <a:ln cap="flat" cmpd="sng" w="9525">
                  <a:solidFill>
                    <a:srgbClr val="718A1D"/>
                  </a:solidFill>
                  <a:prstDash val="solid"/>
                  <a:round/>
                  <a:headEnd len="sm" w="sm" type="none"/>
                  <a:tailEnd len="sm" w="sm" type="none"/>
                </a:ln>
                <a:solidFill>
                  <a:schemeClr val="lt2"/>
                </a:solidFill>
                <a:latin typeface="Montserrat;900"/>
              </a:rPr>
              <a:t>BRANCHÉ.ES</a:t>
            </a:r>
          </a:p>
        </p:txBody>
      </p:sp>
      <p:sp>
        <p:nvSpPr>
          <p:cNvPr id="1593" name="Google Shape;1593;p149"/>
          <p:cNvSpPr txBox="1"/>
          <p:nvPr/>
        </p:nvSpPr>
        <p:spPr>
          <a:xfrm>
            <a:off x="4566677" y="4236725"/>
            <a:ext cx="4434900" cy="290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fr-CA" sz="1200">
                <a:solidFill>
                  <a:schemeClr val="accent6"/>
                </a:solidFill>
                <a:latin typeface="Montserrat"/>
                <a:ea typeface="Montserrat"/>
                <a:cs typeface="Montserrat"/>
                <a:sym typeface="Montserrat"/>
              </a:rPr>
              <a:t>Activité d’apprentissage et d’évaluation 4e secondaire</a:t>
            </a:r>
            <a:endParaRPr sz="1200">
              <a:solidFill>
                <a:schemeClr val="accent6"/>
              </a:solidFill>
              <a:latin typeface="Montserrat"/>
              <a:ea typeface="Montserrat"/>
              <a:cs typeface="Montserrat"/>
              <a:sym typeface="Montserrat"/>
            </a:endParaRPr>
          </a:p>
          <a:p>
            <a:pPr indent="0" lvl="0" marL="0" rtl="0" algn="r">
              <a:spcBef>
                <a:spcPts val="0"/>
              </a:spcBef>
              <a:spcAft>
                <a:spcPts val="0"/>
              </a:spcAft>
              <a:buNone/>
            </a:pPr>
            <a:r>
              <a:rPr lang="fr-CA" sz="1200">
                <a:solidFill>
                  <a:schemeClr val="accent6"/>
                </a:solidFill>
                <a:latin typeface="Montserrat"/>
                <a:ea typeface="Montserrat"/>
                <a:cs typeface="Montserrat"/>
                <a:sym typeface="Montserrat"/>
              </a:rPr>
              <a:t>Culture et citoyenneté québécoise et Mathématique</a:t>
            </a:r>
            <a:endParaRPr sz="1200">
              <a:solidFill>
                <a:schemeClr val="accent6"/>
              </a:solidFill>
              <a:latin typeface="Montserrat"/>
              <a:ea typeface="Montserrat"/>
              <a:cs typeface="Montserrat"/>
              <a:sym typeface="Montserrat"/>
            </a:endParaRPr>
          </a:p>
        </p:txBody>
      </p:sp>
      <p:sp>
        <p:nvSpPr>
          <p:cNvPr id="1594" name="Google Shape;1594;p149"/>
          <p:cNvSpPr/>
          <p:nvPr/>
        </p:nvSpPr>
        <p:spPr>
          <a:xfrm>
            <a:off x="4443376" y="2510845"/>
            <a:ext cx="3499035" cy="483000"/>
          </a:xfrm>
          <a:prstGeom prst="rect">
            <a:avLst/>
          </a:prstGeom>
        </p:spPr>
        <p:txBody>
          <a:bodyPr>
            <a:prstTxWarp prst="textPlain"/>
          </a:bodyPr>
          <a:lstStyle/>
          <a:p>
            <a:pPr lvl="0" algn="ctr"/>
            <a:r>
              <a:rPr b="0" i="0">
                <a:ln cap="flat" cmpd="sng" w="9525">
                  <a:solidFill>
                    <a:srgbClr val="718A1D"/>
                  </a:solidFill>
                  <a:prstDash val="solid"/>
                  <a:round/>
                  <a:headEnd len="sm" w="sm" type="none"/>
                  <a:tailEnd len="sm" w="sm" type="none"/>
                </a:ln>
                <a:solidFill>
                  <a:schemeClr val="lt2"/>
                </a:solidFill>
                <a:latin typeface="Montserrat;900"/>
              </a:rPr>
              <a:t>sur demain</a:t>
            </a:r>
          </a:p>
        </p:txBody>
      </p:sp>
      <p:sp>
        <p:nvSpPr>
          <p:cNvPr id="1595" name="Google Shape;1595;p149"/>
          <p:cNvSpPr txBox="1"/>
          <p:nvPr>
            <p:ph idx="4294967295" type="subTitle"/>
          </p:nvPr>
        </p:nvSpPr>
        <p:spPr>
          <a:xfrm>
            <a:off x="1413849" y="3453225"/>
            <a:ext cx="2643600" cy="1431600"/>
          </a:xfrm>
          <a:prstGeom prst="rect">
            <a:avLst/>
          </a:prstGeom>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fr-CA">
                <a:latin typeface="Montserrat SemiBold"/>
                <a:ea typeface="Montserrat SemiBold"/>
                <a:cs typeface="Montserrat SemiBold"/>
                <a:sym typeface="Montserrat SemiBold"/>
              </a:rPr>
              <a:t>Ressources:</a:t>
            </a:r>
            <a:endParaRPr>
              <a:latin typeface="Montserrat SemiBold"/>
              <a:ea typeface="Montserrat SemiBold"/>
              <a:cs typeface="Montserrat SemiBold"/>
              <a:sym typeface="Montserrat SemiBold"/>
            </a:endParaRPr>
          </a:p>
          <a:p>
            <a:pPr indent="-155575" lvl="0" marL="314325" rtl="0" algn="l">
              <a:lnSpc>
                <a:spcPct val="100000"/>
              </a:lnSpc>
              <a:spcBef>
                <a:spcPts val="0"/>
              </a:spcBef>
              <a:spcAft>
                <a:spcPts val="0"/>
              </a:spcAft>
              <a:buSzPts val="1100"/>
              <a:buFont typeface="Montserrat"/>
              <a:buChar char="➔"/>
            </a:pPr>
            <a:r>
              <a:rPr lang="fr-CA" sz="1100" u="sng">
                <a:solidFill>
                  <a:schemeClr val="hlink"/>
                </a:solidFill>
                <a:latin typeface="Montserrat"/>
                <a:ea typeface="Montserrat"/>
                <a:cs typeface="Montserrat"/>
                <a:sym typeface="Montserrat"/>
                <a:hlinkClick r:id="rId5"/>
              </a:rPr>
              <a:t>Tâche complète</a:t>
            </a:r>
            <a:endParaRPr sz="1100">
              <a:latin typeface="Montserrat"/>
              <a:ea typeface="Montserrat"/>
              <a:cs typeface="Montserrat"/>
              <a:sym typeface="Montserrat"/>
            </a:endParaRPr>
          </a:p>
          <a:p>
            <a:pPr indent="-155575" lvl="0" marL="314325" rtl="0" algn="l">
              <a:lnSpc>
                <a:spcPct val="100000"/>
              </a:lnSpc>
              <a:spcBef>
                <a:spcPts val="0"/>
              </a:spcBef>
              <a:spcAft>
                <a:spcPts val="0"/>
              </a:spcAft>
              <a:buSzPts val="1100"/>
              <a:buFont typeface="Montserrat"/>
              <a:buChar char="➔"/>
            </a:pPr>
            <a:r>
              <a:rPr lang="fr-CA" sz="1100" u="sng">
                <a:solidFill>
                  <a:schemeClr val="hlink"/>
                </a:solidFill>
                <a:latin typeface="Montserrat"/>
                <a:ea typeface="Montserrat"/>
                <a:cs typeface="Montserrat"/>
                <a:sym typeface="Montserrat"/>
                <a:hlinkClick r:id="rId6"/>
              </a:rPr>
              <a:t>Cahier de l’élève</a:t>
            </a:r>
            <a:endParaRPr sz="1100">
              <a:latin typeface="Montserrat"/>
              <a:ea typeface="Montserrat"/>
              <a:cs typeface="Montserrat"/>
              <a:sym typeface="Montserrat"/>
            </a:endParaRPr>
          </a:p>
          <a:p>
            <a:pPr indent="-155575" lvl="0" marL="314325" rtl="0" algn="l">
              <a:lnSpc>
                <a:spcPct val="100000"/>
              </a:lnSpc>
              <a:spcBef>
                <a:spcPts val="0"/>
              </a:spcBef>
              <a:spcAft>
                <a:spcPts val="0"/>
              </a:spcAft>
              <a:buSzPts val="1100"/>
              <a:buFont typeface="Montserrat"/>
              <a:buChar char="➔"/>
            </a:pPr>
            <a:r>
              <a:rPr lang="fr-CA" sz="1100" u="sng">
                <a:solidFill>
                  <a:schemeClr val="hlink"/>
                </a:solidFill>
                <a:latin typeface="Montserrat"/>
                <a:ea typeface="Montserrat"/>
                <a:cs typeface="Montserrat"/>
                <a:sym typeface="Montserrat"/>
                <a:hlinkClick r:id="rId7"/>
              </a:rPr>
              <a:t>Cahier de l’enseignant</a:t>
            </a:r>
            <a:endParaRPr sz="1100">
              <a:latin typeface="Montserrat"/>
              <a:ea typeface="Montserrat"/>
              <a:cs typeface="Montserrat"/>
              <a:sym typeface="Montserrat"/>
            </a:endParaRPr>
          </a:p>
          <a:p>
            <a:pPr indent="-155575" lvl="0" marL="314325" rtl="0" algn="l">
              <a:lnSpc>
                <a:spcPct val="100000"/>
              </a:lnSpc>
              <a:spcBef>
                <a:spcPts val="0"/>
              </a:spcBef>
              <a:spcAft>
                <a:spcPts val="0"/>
              </a:spcAft>
              <a:buSzPts val="1100"/>
              <a:buFont typeface="Montserrat"/>
              <a:buChar char="➔"/>
            </a:pPr>
            <a:r>
              <a:rPr lang="fr-CA" sz="1100" u="sng">
                <a:solidFill>
                  <a:schemeClr val="hlink"/>
                </a:solidFill>
                <a:latin typeface="Montserrat"/>
                <a:ea typeface="Montserrat"/>
                <a:cs typeface="Montserrat"/>
                <a:sym typeface="Montserrat"/>
                <a:hlinkClick r:id="rId8"/>
              </a:rPr>
              <a:t>Guide de l’enseignant</a:t>
            </a:r>
            <a:endParaRPr sz="1100">
              <a:latin typeface="Montserrat"/>
              <a:ea typeface="Montserrat"/>
              <a:cs typeface="Montserrat"/>
              <a:sym typeface="Montserrat"/>
            </a:endParaRPr>
          </a:p>
          <a:p>
            <a:pPr indent="-155575" lvl="0" marL="314325" rtl="0" algn="l">
              <a:lnSpc>
                <a:spcPct val="100000"/>
              </a:lnSpc>
              <a:spcBef>
                <a:spcPts val="0"/>
              </a:spcBef>
              <a:spcAft>
                <a:spcPts val="0"/>
              </a:spcAft>
              <a:buSzPts val="1100"/>
              <a:buFont typeface="Montserrat"/>
              <a:buChar char="➔"/>
            </a:pPr>
            <a:r>
              <a:rPr lang="fr-CA" sz="1100" u="sng">
                <a:solidFill>
                  <a:schemeClr val="hlink"/>
                </a:solidFill>
                <a:latin typeface="Montserrat"/>
                <a:ea typeface="Montserrat"/>
                <a:cs typeface="Montserrat"/>
                <a:sym typeface="Montserrat"/>
                <a:hlinkClick r:id="rId9"/>
              </a:rPr>
              <a:t>Tableurs variés</a:t>
            </a:r>
            <a:endParaRPr sz="1100">
              <a:latin typeface="Montserrat"/>
              <a:ea typeface="Montserrat"/>
              <a:cs typeface="Montserrat"/>
              <a:sym typeface="Montserrat"/>
            </a:endParaRPr>
          </a:p>
          <a:p>
            <a:pPr indent="0" lvl="0" marL="0" rtl="0" algn="l">
              <a:lnSpc>
                <a:spcPct val="100000"/>
              </a:lnSpc>
              <a:spcBef>
                <a:spcPts val="0"/>
              </a:spcBef>
              <a:spcAft>
                <a:spcPts val="0"/>
              </a:spcAft>
              <a:buNone/>
            </a:pPr>
            <a:r>
              <a:t/>
            </a:r>
            <a:endParaRPr sz="1200"/>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9" name="Shape 1599"/>
        <p:cNvGrpSpPr/>
        <p:nvPr/>
      </p:nvGrpSpPr>
      <p:grpSpPr>
        <a:xfrm>
          <a:off x="0" y="0"/>
          <a:ext cx="0" cy="0"/>
          <a:chOff x="0" y="0"/>
          <a:chExt cx="0" cy="0"/>
        </a:xfrm>
      </p:grpSpPr>
      <p:sp>
        <p:nvSpPr>
          <p:cNvPr id="1600" name="Google Shape;1600;p150"/>
          <p:cNvSpPr/>
          <p:nvPr/>
        </p:nvSpPr>
        <p:spPr>
          <a:xfrm>
            <a:off x="1483350" y="1590475"/>
            <a:ext cx="2740800" cy="2454600"/>
          </a:xfrm>
          <a:prstGeom prst="roundRect">
            <a:avLst>
              <a:gd fmla="val 16667" name="adj"/>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1300">
                <a:solidFill>
                  <a:schemeClr val="accent6"/>
                </a:solidFill>
                <a:latin typeface="Montserrat"/>
                <a:ea typeface="Montserrat"/>
                <a:cs typeface="Montserrat"/>
                <a:sym typeface="Montserrat"/>
              </a:rPr>
              <a:t>Thème</a:t>
            </a:r>
            <a:endParaRPr sz="1300">
              <a:solidFill>
                <a:schemeClr val="accent6"/>
              </a:solidFill>
              <a:latin typeface="Montserrat"/>
              <a:ea typeface="Montserrat"/>
              <a:cs typeface="Montserrat"/>
              <a:sym typeface="Montserrat"/>
            </a:endParaRPr>
          </a:p>
          <a:p>
            <a:pPr indent="0" lvl="0" marL="400050" rtl="0" algn="l">
              <a:spcBef>
                <a:spcPts val="0"/>
              </a:spcBef>
              <a:spcAft>
                <a:spcPts val="0"/>
              </a:spcAft>
              <a:buNone/>
            </a:pPr>
            <a:r>
              <a:rPr b="1" lang="fr-CA" sz="1300">
                <a:solidFill>
                  <a:schemeClr val="accent6"/>
                </a:solidFill>
                <a:latin typeface="Montserrat"/>
                <a:ea typeface="Montserrat"/>
                <a:cs typeface="Montserrat"/>
                <a:sym typeface="Montserrat"/>
              </a:rPr>
              <a:t>Technologies et défis d’avenir</a:t>
            </a:r>
            <a:endParaRPr b="1" sz="1300">
              <a:solidFill>
                <a:schemeClr val="accent6"/>
              </a:solidFill>
              <a:latin typeface="Montserrat"/>
              <a:ea typeface="Montserrat"/>
              <a:cs typeface="Montserrat"/>
              <a:sym typeface="Montserrat"/>
            </a:endParaRPr>
          </a:p>
          <a:p>
            <a:pPr indent="0" lvl="0" marL="0" rtl="0" algn="l">
              <a:spcBef>
                <a:spcPts val="0"/>
              </a:spcBef>
              <a:spcAft>
                <a:spcPts val="0"/>
              </a:spcAft>
              <a:buNone/>
            </a:pPr>
            <a:r>
              <a:t/>
            </a:r>
            <a:endParaRPr sz="600">
              <a:solidFill>
                <a:schemeClr val="accent6"/>
              </a:solidFill>
              <a:latin typeface="Montserrat"/>
              <a:ea typeface="Montserrat"/>
              <a:cs typeface="Montserrat"/>
              <a:sym typeface="Montserrat"/>
            </a:endParaRPr>
          </a:p>
          <a:p>
            <a:pPr indent="0" lvl="0" marL="0" rtl="0" algn="l">
              <a:spcBef>
                <a:spcPts val="0"/>
              </a:spcBef>
              <a:spcAft>
                <a:spcPts val="0"/>
              </a:spcAft>
              <a:buNone/>
            </a:pPr>
            <a:r>
              <a:rPr lang="fr-CA" sz="1300">
                <a:solidFill>
                  <a:schemeClr val="accent6"/>
                </a:solidFill>
                <a:latin typeface="Montserrat"/>
                <a:ea typeface="Montserrat"/>
                <a:cs typeface="Montserrat"/>
                <a:sym typeface="Montserrat"/>
              </a:rPr>
              <a:t>Concept principal</a:t>
            </a:r>
            <a:endParaRPr sz="1300">
              <a:solidFill>
                <a:schemeClr val="accent6"/>
              </a:solidFill>
              <a:latin typeface="Montserrat"/>
              <a:ea typeface="Montserrat"/>
              <a:cs typeface="Montserrat"/>
              <a:sym typeface="Montserrat"/>
            </a:endParaRPr>
          </a:p>
          <a:p>
            <a:pPr indent="0" lvl="0" marL="400050" rtl="0" algn="l">
              <a:spcBef>
                <a:spcPts val="0"/>
              </a:spcBef>
              <a:spcAft>
                <a:spcPts val="0"/>
              </a:spcAft>
              <a:buNone/>
            </a:pPr>
            <a:r>
              <a:rPr b="1" lang="fr-CA" sz="1300">
                <a:solidFill>
                  <a:schemeClr val="accent6"/>
                </a:solidFill>
                <a:latin typeface="Montserrat"/>
                <a:ea typeface="Montserrat"/>
                <a:cs typeface="Montserrat"/>
                <a:sym typeface="Montserrat"/>
              </a:rPr>
              <a:t>Technologies environnementales</a:t>
            </a:r>
            <a:endParaRPr b="1" sz="1300">
              <a:solidFill>
                <a:schemeClr val="accent6"/>
              </a:solidFill>
              <a:latin typeface="Montserrat"/>
              <a:ea typeface="Montserrat"/>
              <a:cs typeface="Montserrat"/>
              <a:sym typeface="Montserrat"/>
            </a:endParaRPr>
          </a:p>
          <a:p>
            <a:pPr indent="0" lvl="0" marL="0" rtl="0" algn="l">
              <a:lnSpc>
                <a:spcPct val="107916"/>
              </a:lnSpc>
              <a:spcBef>
                <a:spcPts val="0"/>
              </a:spcBef>
              <a:spcAft>
                <a:spcPts val="0"/>
              </a:spcAft>
              <a:buNone/>
            </a:pPr>
            <a:r>
              <a:t/>
            </a:r>
            <a:endParaRPr sz="600">
              <a:solidFill>
                <a:schemeClr val="accent6"/>
              </a:solidFill>
              <a:latin typeface="Montserrat"/>
              <a:ea typeface="Montserrat"/>
              <a:cs typeface="Montserrat"/>
              <a:sym typeface="Montserrat"/>
            </a:endParaRPr>
          </a:p>
          <a:p>
            <a:pPr indent="0" lvl="0" marL="0" rtl="0" algn="l">
              <a:lnSpc>
                <a:spcPct val="107916"/>
              </a:lnSpc>
              <a:spcBef>
                <a:spcPts val="0"/>
              </a:spcBef>
              <a:spcAft>
                <a:spcPts val="0"/>
              </a:spcAft>
              <a:buNone/>
            </a:pPr>
            <a:r>
              <a:rPr lang="fr-CA" sz="1300">
                <a:solidFill>
                  <a:schemeClr val="accent6"/>
                </a:solidFill>
                <a:latin typeface="Montserrat"/>
                <a:ea typeface="Montserrat"/>
                <a:cs typeface="Montserrat"/>
                <a:sym typeface="Montserrat"/>
              </a:rPr>
              <a:t>Objet d’étude</a:t>
            </a:r>
            <a:endParaRPr sz="1300">
              <a:solidFill>
                <a:schemeClr val="accent6"/>
              </a:solidFill>
              <a:latin typeface="Montserrat"/>
              <a:ea typeface="Montserrat"/>
              <a:cs typeface="Montserrat"/>
              <a:sym typeface="Montserrat"/>
            </a:endParaRPr>
          </a:p>
          <a:p>
            <a:pPr indent="457200" lvl="0" marL="0" rtl="0" algn="l">
              <a:lnSpc>
                <a:spcPct val="107916"/>
              </a:lnSpc>
              <a:spcBef>
                <a:spcPts val="0"/>
              </a:spcBef>
              <a:spcAft>
                <a:spcPts val="0"/>
              </a:spcAft>
              <a:buNone/>
            </a:pPr>
            <a:r>
              <a:rPr b="1" lang="fr-CA" sz="1300">
                <a:solidFill>
                  <a:schemeClr val="accent6"/>
                </a:solidFill>
                <a:latin typeface="Montserrat"/>
                <a:ea typeface="Montserrat"/>
                <a:cs typeface="Montserrat"/>
                <a:sym typeface="Montserrat"/>
              </a:rPr>
              <a:t>Véhicules électriques </a:t>
            </a:r>
            <a:endParaRPr sz="1600">
              <a:solidFill>
                <a:schemeClr val="accent6"/>
              </a:solidFill>
              <a:latin typeface="Montserrat"/>
              <a:ea typeface="Montserrat"/>
              <a:cs typeface="Montserrat"/>
              <a:sym typeface="Montserrat"/>
            </a:endParaRPr>
          </a:p>
          <a:p>
            <a:pPr indent="0" lvl="0" marL="0" rtl="0" algn="ctr">
              <a:spcBef>
                <a:spcPts val="0"/>
              </a:spcBef>
              <a:spcAft>
                <a:spcPts val="0"/>
              </a:spcAft>
              <a:buNone/>
            </a:pPr>
            <a:r>
              <a:t/>
            </a:r>
            <a:endParaRPr>
              <a:latin typeface="Nanum Gothic"/>
              <a:ea typeface="Nanum Gothic"/>
              <a:cs typeface="Nanum Gothic"/>
              <a:sym typeface="Nanum Gothic"/>
            </a:endParaRPr>
          </a:p>
        </p:txBody>
      </p:sp>
      <p:pic>
        <p:nvPicPr>
          <p:cNvPr id="1601" name="Google Shape;1601;p150" title="Électrisez vos cours-02.png"/>
          <p:cNvPicPr preferRelativeResize="0"/>
          <p:nvPr/>
        </p:nvPicPr>
        <p:blipFill rotWithShape="1">
          <a:blip r:embed="rId3">
            <a:alphaModFix/>
          </a:blip>
          <a:srcRect b="0" l="0" r="0" t="0"/>
          <a:stretch/>
        </p:blipFill>
        <p:spPr>
          <a:xfrm>
            <a:off x="8111700" y="1394108"/>
            <a:ext cx="1590750" cy="1008454"/>
          </a:xfrm>
          <a:prstGeom prst="rect">
            <a:avLst/>
          </a:prstGeom>
          <a:noFill/>
          <a:ln>
            <a:noFill/>
          </a:ln>
        </p:spPr>
      </p:pic>
      <p:sp>
        <p:nvSpPr>
          <p:cNvPr id="1602" name="Google Shape;1602;p150"/>
          <p:cNvSpPr/>
          <p:nvPr/>
        </p:nvSpPr>
        <p:spPr>
          <a:xfrm>
            <a:off x="527250" y="267617"/>
            <a:ext cx="8089500" cy="6078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150"/>
          <p:cNvSpPr txBox="1"/>
          <p:nvPr>
            <p:ph type="title"/>
          </p:nvPr>
        </p:nvSpPr>
        <p:spPr>
          <a:xfrm>
            <a:off x="713250" y="234696"/>
            <a:ext cx="7717500" cy="576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chemeClr val="lt1"/>
                </a:solidFill>
              </a:rPr>
              <a:t>Culture et citoyenneté québécoise</a:t>
            </a:r>
            <a:endParaRPr>
              <a:solidFill>
                <a:schemeClr val="lt1"/>
              </a:solidFill>
            </a:endParaRPr>
          </a:p>
        </p:txBody>
      </p:sp>
      <p:sp>
        <p:nvSpPr>
          <p:cNvPr id="1604" name="Google Shape;1604;p150"/>
          <p:cNvSpPr txBox="1"/>
          <p:nvPr>
            <p:ph idx="1" type="subTitle"/>
          </p:nvPr>
        </p:nvSpPr>
        <p:spPr>
          <a:xfrm>
            <a:off x="1706797" y="1383350"/>
            <a:ext cx="1993200" cy="36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fr-CA">
                <a:latin typeface="Montserrat Black"/>
                <a:ea typeface="Montserrat Black"/>
                <a:cs typeface="Montserrat Black"/>
                <a:sym typeface="Montserrat Black"/>
              </a:rPr>
              <a:t>CONCEPTS</a:t>
            </a:r>
            <a:endParaRPr b="0">
              <a:latin typeface="Montserrat Black"/>
              <a:ea typeface="Montserrat Black"/>
              <a:cs typeface="Montserrat Black"/>
              <a:sym typeface="Montserrat Black"/>
            </a:endParaRPr>
          </a:p>
        </p:txBody>
      </p:sp>
      <p:sp>
        <p:nvSpPr>
          <p:cNvPr id="1605" name="Google Shape;1605;p150"/>
          <p:cNvSpPr txBox="1"/>
          <p:nvPr>
            <p:ph idx="3" type="subTitle"/>
          </p:nvPr>
        </p:nvSpPr>
        <p:spPr>
          <a:xfrm>
            <a:off x="1212594" y="4747840"/>
            <a:ext cx="6718800" cy="3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fr-CA" sz="3700"/>
              <a:t>DURÉE : 3 PÉRIODES</a:t>
            </a:r>
            <a:endParaRPr sz="3700"/>
          </a:p>
        </p:txBody>
      </p:sp>
      <p:pic>
        <p:nvPicPr>
          <p:cNvPr id="1606" name="Google Shape;1606;p150" title="Électrisez vos cours-02.png"/>
          <p:cNvPicPr preferRelativeResize="0"/>
          <p:nvPr/>
        </p:nvPicPr>
        <p:blipFill rotWithShape="1">
          <a:blip r:embed="rId3">
            <a:alphaModFix/>
          </a:blip>
          <a:srcRect b="0" l="0" r="0" t="0"/>
          <a:stretch/>
        </p:blipFill>
        <p:spPr>
          <a:xfrm>
            <a:off x="-577534" y="4132304"/>
            <a:ext cx="1027306" cy="691150"/>
          </a:xfrm>
          <a:prstGeom prst="rect">
            <a:avLst/>
          </a:prstGeom>
          <a:noFill/>
          <a:ln>
            <a:noFill/>
          </a:ln>
        </p:spPr>
      </p:pic>
      <p:sp>
        <p:nvSpPr>
          <p:cNvPr id="1607" name="Google Shape;1607;p150"/>
          <p:cNvSpPr/>
          <p:nvPr/>
        </p:nvSpPr>
        <p:spPr>
          <a:xfrm>
            <a:off x="4797525" y="1573175"/>
            <a:ext cx="2740800" cy="2454600"/>
          </a:xfrm>
          <a:prstGeom prst="roundRect">
            <a:avLst>
              <a:gd fmla="val 16667" name="adj"/>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1300">
                <a:solidFill>
                  <a:schemeClr val="accent6"/>
                </a:solidFill>
                <a:latin typeface="Montserrat"/>
                <a:ea typeface="Montserrat"/>
                <a:cs typeface="Montserrat"/>
                <a:sym typeface="Montserrat"/>
              </a:rPr>
              <a:t>Compétence 1</a:t>
            </a:r>
            <a:endParaRPr sz="1300">
              <a:solidFill>
                <a:schemeClr val="accent6"/>
              </a:solidFill>
              <a:latin typeface="Montserrat"/>
              <a:ea typeface="Montserrat"/>
              <a:cs typeface="Montserrat"/>
              <a:sym typeface="Montserrat"/>
            </a:endParaRPr>
          </a:p>
          <a:p>
            <a:pPr indent="0" lvl="0" marL="400050" rtl="0" algn="l">
              <a:spcBef>
                <a:spcPts val="0"/>
              </a:spcBef>
              <a:spcAft>
                <a:spcPts val="0"/>
              </a:spcAft>
              <a:buNone/>
            </a:pPr>
            <a:r>
              <a:rPr b="1" lang="fr-CA" sz="1300">
                <a:solidFill>
                  <a:schemeClr val="accent6"/>
                </a:solidFill>
                <a:latin typeface="Montserrat"/>
                <a:ea typeface="Montserrat"/>
                <a:cs typeface="Montserrat"/>
                <a:sym typeface="Montserrat"/>
              </a:rPr>
              <a:t>Étudier des réalités culturelles</a:t>
            </a:r>
            <a:endParaRPr b="1" sz="1300">
              <a:solidFill>
                <a:schemeClr val="accent6"/>
              </a:solidFill>
              <a:latin typeface="Montserrat"/>
              <a:ea typeface="Montserrat"/>
              <a:cs typeface="Montserrat"/>
              <a:sym typeface="Montserrat"/>
            </a:endParaRPr>
          </a:p>
          <a:p>
            <a:pPr indent="0" lvl="0" marL="0" rtl="0" algn="l">
              <a:spcBef>
                <a:spcPts val="0"/>
              </a:spcBef>
              <a:spcAft>
                <a:spcPts val="0"/>
              </a:spcAft>
              <a:buNone/>
            </a:pPr>
            <a:r>
              <a:t/>
            </a:r>
            <a:endParaRPr sz="1300">
              <a:solidFill>
                <a:schemeClr val="accent6"/>
              </a:solidFill>
              <a:latin typeface="Montserrat"/>
              <a:ea typeface="Montserrat"/>
              <a:cs typeface="Montserrat"/>
              <a:sym typeface="Montserrat"/>
            </a:endParaRPr>
          </a:p>
          <a:p>
            <a:pPr indent="0" lvl="0" marL="0" rtl="0" algn="l">
              <a:spcBef>
                <a:spcPts val="0"/>
              </a:spcBef>
              <a:spcAft>
                <a:spcPts val="0"/>
              </a:spcAft>
              <a:buNone/>
            </a:pPr>
            <a:r>
              <a:rPr lang="fr-CA" sz="1300">
                <a:solidFill>
                  <a:schemeClr val="accent6"/>
                </a:solidFill>
                <a:latin typeface="Montserrat"/>
                <a:ea typeface="Montserrat"/>
                <a:cs typeface="Montserrat"/>
                <a:sym typeface="Montserrat"/>
              </a:rPr>
              <a:t>Compétence 2</a:t>
            </a:r>
            <a:endParaRPr sz="1300">
              <a:solidFill>
                <a:schemeClr val="accent6"/>
              </a:solidFill>
              <a:latin typeface="Montserrat"/>
              <a:ea typeface="Montserrat"/>
              <a:cs typeface="Montserrat"/>
              <a:sym typeface="Montserrat"/>
            </a:endParaRPr>
          </a:p>
          <a:p>
            <a:pPr indent="0" lvl="0" marL="400050" rtl="0" algn="l">
              <a:spcBef>
                <a:spcPts val="0"/>
              </a:spcBef>
              <a:spcAft>
                <a:spcPts val="0"/>
              </a:spcAft>
              <a:buNone/>
            </a:pPr>
            <a:r>
              <a:rPr b="1" lang="fr-CA" sz="1300">
                <a:solidFill>
                  <a:schemeClr val="accent6"/>
                </a:solidFill>
                <a:latin typeface="Montserrat"/>
                <a:ea typeface="Montserrat"/>
                <a:cs typeface="Montserrat"/>
                <a:sym typeface="Montserrat"/>
              </a:rPr>
              <a:t>Réfléchir sur des questions éthiques</a:t>
            </a:r>
            <a:endParaRPr b="1" sz="1300">
              <a:solidFill>
                <a:schemeClr val="accent6"/>
              </a:solidFill>
              <a:latin typeface="Montserrat"/>
              <a:ea typeface="Montserrat"/>
              <a:cs typeface="Montserrat"/>
              <a:sym typeface="Montserrat"/>
            </a:endParaRPr>
          </a:p>
          <a:p>
            <a:pPr indent="0" lvl="0" marL="0" rtl="0" algn="ctr">
              <a:spcBef>
                <a:spcPts val="0"/>
              </a:spcBef>
              <a:spcAft>
                <a:spcPts val="0"/>
              </a:spcAft>
              <a:buNone/>
            </a:pPr>
            <a:r>
              <a:t/>
            </a:r>
            <a:endParaRPr sz="1300">
              <a:solidFill>
                <a:schemeClr val="accent6"/>
              </a:solidFill>
              <a:latin typeface="Montserrat"/>
              <a:ea typeface="Montserrat"/>
              <a:cs typeface="Montserrat"/>
              <a:sym typeface="Montserrat"/>
            </a:endParaRPr>
          </a:p>
        </p:txBody>
      </p:sp>
      <p:sp>
        <p:nvSpPr>
          <p:cNvPr id="1608" name="Google Shape;1608;p150"/>
          <p:cNvSpPr txBox="1"/>
          <p:nvPr>
            <p:ph idx="1" type="subTitle"/>
          </p:nvPr>
        </p:nvSpPr>
        <p:spPr>
          <a:xfrm>
            <a:off x="4868576" y="1366050"/>
            <a:ext cx="2398500" cy="36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fr-CA">
                <a:latin typeface="Montserrat Black"/>
                <a:ea typeface="Montserrat Black"/>
                <a:cs typeface="Montserrat Black"/>
                <a:sym typeface="Montserrat Black"/>
              </a:rPr>
              <a:t>COMPÉTENCES</a:t>
            </a:r>
            <a:endParaRPr b="0">
              <a:latin typeface="Montserrat Black"/>
              <a:ea typeface="Montserrat Black"/>
              <a:cs typeface="Montserrat Black"/>
              <a:sym typeface="Montserrat Black"/>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2" name="Shape 1612"/>
        <p:cNvGrpSpPr/>
        <p:nvPr/>
      </p:nvGrpSpPr>
      <p:grpSpPr>
        <a:xfrm>
          <a:off x="0" y="0"/>
          <a:ext cx="0" cy="0"/>
          <a:chOff x="0" y="0"/>
          <a:chExt cx="0" cy="0"/>
        </a:xfrm>
      </p:grpSpPr>
      <p:sp>
        <p:nvSpPr>
          <p:cNvPr id="1613" name="Google Shape;1613;p151"/>
          <p:cNvSpPr/>
          <p:nvPr/>
        </p:nvSpPr>
        <p:spPr>
          <a:xfrm>
            <a:off x="1367850" y="1590475"/>
            <a:ext cx="2856300" cy="2454600"/>
          </a:xfrm>
          <a:prstGeom prst="roundRect">
            <a:avLst>
              <a:gd fmla="val 16667" name="adj"/>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311150" lvl="0" marL="285750" rtl="0" algn="l">
              <a:spcBef>
                <a:spcPts val="0"/>
              </a:spcBef>
              <a:spcAft>
                <a:spcPts val="0"/>
              </a:spcAft>
              <a:buClr>
                <a:schemeClr val="accent6"/>
              </a:buClr>
              <a:buSzPts val="1300"/>
              <a:buFont typeface="Montserrat"/>
              <a:buChar char="●"/>
            </a:pPr>
            <a:r>
              <a:rPr lang="fr-CA" sz="1300">
                <a:solidFill>
                  <a:schemeClr val="accent6"/>
                </a:solidFill>
                <a:latin typeface="Montserrat"/>
                <a:ea typeface="Montserrat"/>
                <a:cs typeface="Montserrat"/>
                <a:sym typeface="Montserrat"/>
              </a:rPr>
              <a:t>Arithmétique, algèbre, proportions, pourcentages</a:t>
            </a:r>
            <a:endParaRPr sz="1300">
              <a:solidFill>
                <a:schemeClr val="accent6"/>
              </a:solidFill>
              <a:latin typeface="Montserrat"/>
              <a:ea typeface="Montserrat"/>
              <a:cs typeface="Montserrat"/>
              <a:sym typeface="Montserrat"/>
            </a:endParaRPr>
          </a:p>
          <a:p>
            <a:pPr indent="-311150" lvl="0" marL="285750" rtl="0" algn="l">
              <a:spcBef>
                <a:spcPts val="0"/>
              </a:spcBef>
              <a:spcAft>
                <a:spcPts val="0"/>
              </a:spcAft>
              <a:buClr>
                <a:schemeClr val="accent6"/>
              </a:buClr>
              <a:buSzPts val="1300"/>
              <a:buFont typeface="Montserrat"/>
              <a:buChar char="●"/>
            </a:pPr>
            <a:r>
              <a:rPr lang="fr-CA" sz="1300">
                <a:solidFill>
                  <a:schemeClr val="accent6"/>
                </a:solidFill>
                <a:latin typeface="Montserrat"/>
                <a:ea typeface="Montserrat"/>
                <a:cs typeface="Montserrat"/>
                <a:sym typeface="Montserrat"/>
              </a:rPr>
              <a:t>Système d'équations</a:t>
            </a:r>
            <a:endParaRPr sz="1300">
              <a:solidFill>
                <a:schemeClr val="accent6"/>
              </a:solidFill>
              <a:latin typeface="Montserrat"/>
              <a:ea typeface="Montserrat"/>
              <a:cs typeface="Montserrat"/>
              <a:sym typeface="Montserrat"/>
            </a:endParaRPr>
          </a:p>
          <a:p>
            <a:pPr indent="-311150" lvl="0" marL="285750" rtl="0" algn="l">
              <a:spcBef>
                <a:spcPts val="0"/>
              </a:spcBef>
              <a:spcAft>
                <a:spcPts val="0"/>
              </a:spcAft>
              <a:buClr>
                <a:schemeClr val="accent6"/>
              </a:buClr>
              <a:buSzPts val="1300"/>
              <a:buFont typeface="Montserrat"/>
              <a:buChar char="●"/>
            </a:pPr>
            <a:r>
              <a:rPr lang="fr-CA" sz="1300">
                <a:solidFill>
                  <a:schemeClr val="accent6"/>
                </a:solidFill>
                <a:latin typeface="Montserrat"/>
                <a:ea typeface="Montserrat"/>
                <a:cs typeface="Montserrat"/>
                <a:sym typeface="Montserrat"/>
              </a:rPr>
              <a:t>Fonctions polynomiales du 1er degré</a:t>
            </a:r>
            <a:endParaRPr sz="1300">
              <a:solidFill>
                <a:schemeClr val="accent6"/>
              </a:solidFill>
              <a:latin typeface="Montserrat"/>
              <a:ea typeface="Montserrat"/>
              <a:cs typeface="Montserrat"/>
              <a:sym typeface="Montserrat"/>
            </a:endParaRPr>
          </a:p>
          <a:p>
            <a:pPr indent="-311150" lvl="0" marL="285750" rtl="0" algn="l">
              <a:spcBef>
                <a:spcPts val="0"/>
              </a:spcBef>
              <a:spcAft>
                <a:spcPts val="0"/>
              </a:spcAft>
              <a:buClr>
                <a:schemeClr val="accent6"/>
              </a:buClr>
              <a:buSzPts val="1300"/>
              <a:buFont typeface="Montserrat"/>
              <a:buChar char="●"/>
            </a:pPr>
            <a:r>
              <a:rPr lang="fr-CA" sz="1300">
                <a:solidFill>
                  <a:schemeClr val="accent6"/>
                </a:solidFill>
                <a:latin typeface="Montserrat"/>
                <a:ea typeface="Montserrat"/>
                <a:cs typeface="Montserrat"/>
                <a:sym typeface="Montserrat"/>
              </a:rPr>
              <a:t>Fonction escalier</a:t>
            </a:r>
            <a:endParaRPr sz="1300">
              <a:solidFill>
                <a:schemeClr val="accent6"/>
              </a:solidFill>
              <a:latin typeface="Montserrat"/>
              <a:ea typeface="Montserrat"/>
              <a:cs typeface="Montserrat"/>
              <a:sym typeface="Montserrat"/>
            </a:endParaRPr>
          </a:p>
          <a:p>
            <a:pPr indent="-311150" lvl="0" marL="285750" rtl="0" algn="l">
              <a:spcBef>
                <a:spcPts val="0"/>
              </a:spcBef>
              <a:spcAft>
                <a:spcPts val="0"/>
              </a:spcAft>
              <a:buClr>
                <a:schemeClr val="accent6"/>
              </a:buClr>
              <a:buSzPts val="1300"/>
              <a:buFont typeface="Montserrat"/>
              <a:buChar char="●"/>
            </a:pPr>
            <a:r>
              <a:rPr lang="fr-CA" sz="1300">
                <a:solidFill>
                  <a:schemeClr val="accent6"/>
                </a:solidFill>
                <a:latin typeface="Montserrat"/>
                <a:ea typeface="Montserrat"/>
                <a:cs typeface="Montserrat"/>
                <a:sym typeface="Montserrat"/>
              </a:rPr>
              <a:t>Fonction exponentielle</a:t>
            </a:r>
            <a:endParaRPr sz="1300">
              <a:solidFill>
                <a:schemeClr val="accent6"/>
              </a:solidFill>
              <a:latin typeface="Montserrat"/>
              <a:ea typeface="Montserrat"/>
              <a:cs typeface="Montserrat"/>
              <a:sym typeface="Montserrat"/>
            </a:endParaRPr>
          </a:p>
          <a:p>
            <a:pPr indent="-311150" lvl="0" marL="285750" rtl="0" algn="l">
              <a:spcBef>
                <a:spcPts val="0"/>
              </a:spcBef>
              <a:spcAft>
                <a:spcPts val="0"/>
              </a:spcAft>
              <a:buClr>
                <a:schemeClr val="accent6"/>
              </a:buClr>
              <a:buSzPts val="1300"/>
              <a:buFont typeface="Montserrat"/>
              <a:buChar char="●"/>
            </a:pPr>
            <a:r>
              <a:rPr lang="fr-CA" sz="1300">
                <a:solidFill>
                  <a:schemeClr val="accent6"/>
                </a:solidFill>
                <a:latin typeface="Montserrat"/>
                <a:ea typeface="Montserrat"/>
                <a:cs typeface="Montserrat"/>
                <a:sym typeface="Montserrat"/>
              </a:rPr>
              <a:t>Corrélation </a:t>
            </a:r>
            <a:endParaRPr sz="1300">
              <a:solidFill>
                <a:schemeClr val="accent6"/>
              </a:solidFill>
              <a:latin typeface="Montserrat"/>
              <a:ea typeface="Montserrat"/>
              <a:cs typeface="Montserrat"/>
              <a:sym typeface="Montserrat"/>
            </a:endParaRPr>
          </a:p>
        </p:txBody>
      </p:sp>
      <p:pic>
        <p:nvPicPr>
          <p:cNvPr id="1614" name="Google Shape;1614;p151" title="Électrisez vos cours-02.png"/>
          <p:cNvPicPr preferRelativeResize="0"/>
          <p:nvPr/>
        </p:nvPicPr>
        <p:blipFill rotWithShape="1">
          <a:blip r:embed="rId3">
            <a:alphaModFix/>
          </a:blip>
          <a:srcRect b="0" l="0" r="0" t="0"/>
          <a:stretch/>
        </p:blipFill>
        <p:spPr>
          <a:xfrm>
            <a:off x="8111700" y="1394108"/>
            <a:ext cx="1590750" cy="1008454"/>
          </a:xfrm>
          <a:prstGeom prst="rect">
            <a:avLst/>
          </a:prstGeom>
          <a:noFill/>
          <a:ln>
            <a:noFill/>
          </a:ln>
        </p:spPr>
      </p:pic>
      <p:sp>
        <p:nvSpPr>
          <p:cNvPr id="1615" name="Google Shape;1615;p151"/>
          <p:cNvSpPr/>
          <p:nvPr/>
        </p:nvSpPr>
        <p:spPr>
          <a:xfrm>
            <a:off x="527250" y="267617"/>
            <a:ext cx="8089500" cy="6078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151"/>
          <p:cNvSpPr txBox="1"/>
          <p:nvPr>
            <p:ph type="title"/>
          </p:nvPr>
        </p:nvSpPr>
        <p:spPr>
          <a:xfrm>
            <a:off x="713250" y="234696"/>
            <a:ext cx="7717500" cy="576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chemeClr val="lt1"/>
                </a:solidFill>
              </a:rPr>
              <a:t>Mathématique</a:t>
            </a:r>
            <a:endParaRPr>
              <a:solidFill>
                <a:schemeClr val="lt1"/>
              </a:solidFill>
            </a:endParaRPr>
          </a:p>
        </p:txBody>
      </p:sp>
      <p:sp>
        <p:nvSpPr>
          <p:cNvPr id="1617" name="Google Shape;1617;p151"/>
          <p:cNvSpPr txBox="1"/>
          <p:nvPr>
            <p:ph idx="1" type="subTitle"/>
          </p:nvPr>
        </p:nvSpPr>
        <p:spPr>
          <a:xfrm>
            <a:off x="1554397" y="1383350"/>
            <a:ext cx="1993200" cy="36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fr-CA">
                <a:latin typeface="Montserrat Black"/>
                <a:ea typeface="Montserrat Black"/>
                <a:cs typeface="Montserrat Black"/>
                <a:sym typeface="Montserrat Black"/>
              </a:rPr>
              <a:t>CONCEPTS</a:t>
            </a:r>
            <a:endParaRPr b="0">
              <a:latin typeface="Montserrat Black"/>
              <a:ea typeface="Montserrat Black"/>
              <a:cs typeface="Montserrat Black"/>
              <a:sym typeface="Montserrat Black"/>
            </a:endParaRPr>
          </a:p>
        </p:txBody>
      </p:sp>
      <p:sp>
        <p:nvSpPr>
          <p:cNvPr id="1618" name="Google Shape;1618;p151"/>
          <p:cNvSpPr txBox="1"/>
          <p:nvPr>
            <p:ph idx="3" type="subTitle"/>
          </p:nvPr>
        </p:nvSpPr>
        <p:spPr>
          <a:xfrm>
            <a:off x="1212594" y="4747840"/>
            <a:ext cx="6718800" cy="3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fr-CA" sz="3700"/>
              <a:t>DURÉE : 3 à 6 PÉRIODES</a:t>
            </a:r>
            <a:endParaRPr sz="3700"/>
          </a:p>
        </p:txBody>
      </p:sp>
      <p:pic>
        <p:nvPicPr>
          <p:cNvPr id="1619" name="Google Shape;1619;p151" title="Électrisez vos cours-02.png"/>
          <p:cNvPicPr preferRelativeResize="0"/>
          <p:nvPr/>
        </p:nvPicPr>
        <p:blipFill rotWithShape="1">
          <a:blip r:embed="rId3">
            <a:alphaModFix/>
          </a:blip>
          <a:srcRect b="0" l="0" r="0" t="0"/>
          <a:stretch/>
        </p:blipFill>
        <p:spPr>
          <a:xfrm>
            <a:off x="-577534" y="4132304"/>
            <a:ext cx="1027306" cy="691150"/>
          </a:xfrm>
          <a:prstGeom prst="rect">
            <a:avLst/>
          </a:prstGeom>
          <a:noFill/>
          <a:ln>
            <a:noFill/>
          </a:ln>
        </p:spPr>
      </p:pic>
      <p:sp>
        <p:nvSpPr>
          <p:cNvPr id="1620" name="Google Shape;1620;p151"/>
          <p:cNvSpPr/>
          <p:nvPr/>
        </p:nvSpPr>
        <p:spPr>
          <a:xfrm>
            <a:off x="4797525" y="1573175"/>
            <a:ext cx="2856300" cy="2454600"/>
          </a:xfrm>
          <a:prstGeom prst="roundRect">
            <a:avLst>
              <a:gd fmla="val 16667" name="adj"/>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1300">
                <a:solidFill>
                  <a:schemeClr val="accent6"/>
                </a:solidFill>
                <a:latin typeface="Montserrat"/>
                <a:ea typeface="Montserrat"/>
                <a:cs typeface="Montserrat"/>
                <a:sym typeface="Montserrat"/>
              </a:rPr>
              <a:t>Compétence 1</a:t>
            </a:r>
            <a:endParaRPr sz="1300">
              <a:solidFill>
                <a:schemeClr val="accent6"/>
              </a:solidFill>
              <a:latin typeface="Montserrat"/>
              <a:ea typeface="Montserrat"/>
              <a:cs typeface="Montserrat"/>
              <a:sym typeface="Montserrat"/>
            </a:endParaRPr>
          </a:p>
          <a:p>
            <a:pPr indent="0" lvl="0" marL="171450" rtl="0" algn="l">
              <a:spcBef>
                <a:spcPts val="0"/>
              </a:spcBef>
              <a:spcAft>
                <a:spcPts val="0"/>
              </a:spcAft>
              <a:buNone/>
            </a:pPr>
            <a:r>
              <a:rPr b="1" lang="fr-CA" sz="1300">
                <a:solidFill>
                  <a:schemeClr val="accent6"/>
                </a:solidFill>
                <a:latin typeface="Montserrat"/>
                <a:ea typeface="Montserrat"/>
                <a:cs typeface="Montserrat"/>
                <a:sym typeface="Montserrat"/>
              </a:rPr>
              <a:t>Résoudre une situation-problème</a:t>
            </a:r>
            <a:r>
              <a:rPr lang="fr-CA" sz="1300">
                <a:solidFill>
                  <a:schemeClr val="accent6"/>
                </a:solidFill>
                <a:latin typeface="Montserrat"/>
                <a:ea typeface="Montserrat"/>
                <a:cs typeface="Montserrat"/>
                <a:sym typeface="Montserrat"/>
              </a:rPr>
              <a:t> </a:t>
            </a:r>
            <a:endParaRPr sz="1300">
              <a:solidFill>
                <a:schemeClr val="accent6"/>
              </a:solidFill>
              <a:latin typeface="Montserrat"/>
              <a:ea typeface="Montserrat"/>
              <a:cs typeface="Montserrat"/>
              <a:sym typeface="Montserrat"/>
            </a:endParaRPr>
          </a:p>
          <a:p>
            <a:pPr indent="0" lvl="0" marL="0" rtl="0" algn="l">
              <a:spcBef>
                <a:spcPts val="0"/>
              </a:spcBef>
              <a:spcAft>
                <a:spcPts val="0"/>
              </a:spcAft>
              <a:buNone/>
            </a:pPr>
            <a:r>
              <a:rPr lang="fr-CA" sz="1300">
                <a:solidFill>
                  <a:schemeClr val="accent6"/>
                </a:solidFill>
                <a:latin typeface="Montserrat"/>
                <a:ea typeface="Montserrat"/>
                <a:cs typeface="Montserrat"/>
                <a:sym typeface="Montserrat"/>
              </a:rPr>
              <a:t>Compétence 2</a:t>
            </a:r>
            <a:endParaRPr sz="1300">
              <a:solidFill>
                <a:schemeClr val="accent6"/>
              </a:solidFill>
              <a:latin typeface="Montserrat"/>
              <a:ea typeface="Montserrat"/>
              <a:cs typeface="Montserrat"/>
              <a:sym typeface="Montserrat"/>
            </a:endParaRPr>
          </a:p>
          <a:p>
            <a:pPr indent="0" lvl="0" marL="171450" marR="0" rtl="0" algn="l">
              <a:spcBef>
                <a:spcPts val="0"/>
              </a:spcBef>
              <a:spcAft>
                <a:spcPts val="0"/>
              </a:spcAft>
              <a:buNone/>
            </a:pPr>
            <a:r>
              <a:rPr b="1" lang="fr-CA" sz="1300">
                <a:solidFill>
                  <a:schemeClr val="accent6"/>
                </a:solidFill>
                <a:latin typeface="Montserrat"/>
                <a:ea typeface="Montserrat"/>
                <a:cs typeface="Montserrat"/>
                <a:sym typeface="Montserrat"/>
              </a:rPr>
              <a:t>Déployer un raisonnement mathématique</a:t>
            </a:r>
            <a:endParaRPr b="1" sz="1300">
              <a:solidFill>
                <a:schemeClr val="accent6"/>
              </a:solidFill>
              <a:latin typeface="Montserrat"/>
              <a:ea typeface="Montserrat"/>
              <a:cs typeface="Montserrat"/>
              <a:sym typeface="Montserrat"/>
            </a:endParaRPr>
          </a:p>
          <a:p>
            <a:pPr indent="0" lvl="0" marL="0" rtl="0" algn="l">
              <a:spcBef>
                <a:spcPts val="0"/>
              </a:spcBef>
              <a:spcAft>
                <a:spcPts val="0"/>
              </a:spcAft>
              <a:buNone/>
            </a:pPr>
            <a:r>
              <a:rPr lang="fr-CA" sz="1300">
                <a:solidFill>
                  <a:schemeClr val="accent6"/>
                </a:solidFill>
                <a:latin typeface="Montserrat"/>
                <a:ea typeface="Montserrat"/>
                <a:cs typeface="Montserrat"/>
                <a:sym typeface="Montserrat"/>
              </a:rPr>
              <a:t>Compétence 3</a:t>
            </a:r>
            <a:endParaRPr sz="1300">
              <a:solidFill>
                <a:schemeClr val="accent6"/>
              </a:solidFill>
              <a:latin typeface="Montserrat"/>
              <a:ea typeface="Montserrat"/>
              <a:cs typeface="Montserrat"/>
              <a:sym typeface="Montserrat"/>
            </a:endParaRPr>
          </a:p>
          <a:p>
            <a:pPr indent="0" lvl="0" marL="171450" rtl="0" algn="l">
              <a:spcBef>
                <a:spcPts val="0"/>
              </a:spcBef>
              <a:spcAft>
                <a:spcPts val="0"/>
              </a:spcAft>
              <a:buNone/>
            </a:pPr>
            <a:r>
              <a:rPr b="1" lang="fr-CA" sz="1300">
                <a:solidFill>
                  <a:schemeClr val="accent6"/>
                </a:solidFill>
                <a:latin typeface="Montserrat"/>
                <a:ea typeface="Montserrat"/>
                <a:cs typeface="Montserrat"/>
                <a:sym typeface="Montserrat"/>
              </a:rPr>
              <a:t>Communiquer à l’aide du langage mathématique</a:t>
            </a:r>
            <a:endParaRPr sz="1300">
              <a:solidFill>
                <a:schemeClr val="accent6"/>
              </a:solidFill>
              <a:latin typeface="Montserrat"/>
              <a:ea typeface="Montserrat"/>
              <a:cs typeface="Montserrat"/>
              <a:sym typeface="Montserrat"/>
            </a:endParaRPr>
          </a:p>
        </p:txBody>
      </p:sp>
      <p:sp>
        <p:nvSpPr>
          <p:cNvPr id="1621" name="Google Shape;1621;p151"/>
          <p:cNvSpPr txBox="1"/>
          <p:nvPr>
            <p:ph idx="1" type="subTitle"/>
          </p:nvPr>
        </p:nvSpPr>
        <p:spPr>
          <a:xfrm>
            <a:off x="4944776" y="1366050"/>
            <a:ext cx="2398500" cy="36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fr-CA">
                <a:latin typeface="Montserrat Black"/>
                <a:ea typeface="Montserrat Black"/>
                <a:cs typeface="Montserrat Black"/>
                <a:sym typeface="Montserrat Black"/>
              </a:rPr>
              <a:t>COMPÉTENCES</a:t>
            </a:r>
            <a:endParaRPr b="0">
              <a:latin typeface="Montserrat Black"/>
              <a:ea typeface="Montserrat Black"/>
              <a:cs typeface="Montserrat Black"/>
              <a:sym typeface="Montserrat Black"/>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5" name="Shape 1625"/>
        <p:cNvGrpSpPr/>
        <p:nvPr/>
      </p:nvGrpSpPr>
      <p:grpSpPr>
        <a:xfrm>
          <a:off x="0" y="0"/>
          <a:ext cx="0" cy="0"/>
          <a:chOff x="0" y="0"/>
          <a:chExt cx="0" cy="0"/>
        </a:xfrm>
      </p:grpSpPr>
      <p:sp>
        <p:nvSpPr>
          <p:cNvPr id="1626" name="Google Shape;1626;p152"/>
          <p:cNvSpPr/>
          <p:nvPr/>
        </p:nvSpPr>
        <p:spPr>
          <a:xfrm>
            <a:off x="527250" y="420017"/>
            <a:ext cx="8089500" cy="6078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152"/>
          <p:cNvSpPr txBox="1"/>
          <p:nvPr>
            <p:ph type="title"/>
          </p:nvPr>
        </p:nvSpPr>
        <p:spPr>
          <a:xfrm>
            <a:off x="713228" y="390381"/>
            <a:ext cx="7717500" cy="576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CA"/>
              <a:t>Séquence proposée</a:t>
            </a:r>
            <a:endParaRPr/>
          </a:p>
        </p:txBody>
      </p:sp>
      <p:sp>
        <p:nvSpPr>
          <p:cNvPr id="1628" name="Google Shape;1628;p152"/>
          <p:cNvSpPr/>
          <p:nvPr/>
        </p:nvSpPr>
        <p:spPr>
          <a:xfrm>
            <a:off x="1178060" y="1861050"/>
            <a:ext cx="1184700" cy="607800"/>
          </a:xfrm>
          <a:prstGeom prst="round2DiagRect">
            <a:avLst>
              <a:gd fmla="val 16667" name="adj1"/>
              <a:gd fmla="val 0" name="adj2"/>
            </a:avLst>
          </a:prstGeom>
          <a:gradFill>
            <a:gsLst>
              <a:gs pos="0">
                <a:schemeClr val="accent3"/>
              </a:gs>
              <a:gs pos="100000">
                <a:schemeClr val="dk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CA" sz="2200">
                <a:solidFill>
                  <a:schemeClr val="accent6"/>
                </a:solidFill>
                <a:latin typeface="Montserrat ExtraBold"/>
                <a:ea typeface="Montserrat ExtraBold"/>
                <a:cs typeface="Montserrat ExtraBold"/>
                <a:sym typeface="Montserrat ExtraBold"/>
              </a:rPr>
              <a:t>CCQ1</a:t>
            </a:r>
            <a:endParaRPr sz="2700">
              <a:solidFill>
                <a:schemeClr val="accent6"/>
              </a:solidFill>
              <a:latin typeface="Montserrat ExtraBold"/>
              <a:ea typeface="Montserrat ExtraBold"/>
              <a:cs typeface="Montserrat ExtraBold"/>
              <a:sym typeface="Montserrat ExtraBold"/>
            </a:endParaRPr>
          </a:p>
        </p:txBody>
      </p:sp>
      <p:sp>
        <p:nvSpPr>
          <p:cNvPr id="1629" name="Google Shape;1629;p152"/>
          <p:cNvSpPr/>
          <p:nvPr/>
        </p:nvSpPr>
        <p:spPr>
          <a:xfrm>
            <a:off x="6782220" y="1861038"/>
            <a:ext cx="1184700" cy="607800"/>
          </a:xfrm>
          <a:prstGeom prst="round2DiagRect">
            <a:avLst>
              <a:gd fmla="val 16667" name="adj1"/>
              <a:gd fmla="val 0" name="adj2"/>
            </a:avLst>
          </a:prstGeom>
          <a:gradFill>
            <a:gsLst>
              <a:gs pos="0">
                <a:schemeClr val="accent3"/>
              </a:gs>
              <a:gs pos="100000">
                <a:schemeClr val="dk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CA" sz="2200">
                <a:solidFill>
                  <a:schemeClr val="accent6"/>
                </a:solidFill>
                <a:latin typeface="Montserrat ExtraBold"/>
                <a:ea typeface="Montserrat ExtraBold"/>
                <a:cs typeface="Montserrat ExtraBold"/>
                <a:sym typeface="Montserrat ExtraBold"/>
              </a:rPr>
              <a:t>CCQ3</a:t>
            </a:r>
            <a:endParaRPr sz="2200">
              <a:solidFill>
                <a:schemeClr val="accent6"/>
              </a:solidFill>
              <a:latin typeface="Montserrat ExtraBold"/>
              <a:ea typeface="Montserrat ExtraBold"/>
              <a:cs typeface="Montserrat ExtraBold"/>
              <a:sym typeface="Montserrat ExtraBold"/>
            </a:endParaRPr>
          </a:p>
        </p:txBody>
      </p:sp>
      <p:cxnSp>
        <p:nvCxnSpPr>
          <p:cNvPr id="1630" name="Google Shape;1630;p152"/>
          <p:cNvCxnSpPr>
            <a:stCxn id="1628" idx="0"/>
            <a:endCxn id="1631" idx="2"/>
          </p:cNvCxnSpPr>
          <p:nvPr/>
        </p:nvCxnSpPr>
        <p:spPr>
          <a:xfrm>
            <a:off x="2362760" y="2164950"/>
            <a:ext cx="1617300" cy="0"/>
          </a:xfrm>
          <a:prstGeom prst="straightConnector1">
            <a:avLst/>
          </a:prstGeom>
          <a:noFill/>
          <a:ln cap="flat" cmpd="sng" w="19050">
            <a:solidFill>
              <a:schemeClr val="dk2"/>
            </a:solidFill>
            <a:prstDash val="solid"/>
            <a:round/>
            <a:headEnd len="med" w="med" type="none"/>
            <a:tailEnd len="med" w="med" type="none"/>
          </a:ln>
        </p:spPr>
      </p:cxnSp>
      <p:cxnSp>
        <p:nvCxnSpPr>
          <p:cNvPr id="1632" name="Google Shape;1632;p152"/>
          <p:cNvCxnSpPr>
            <a:stCxn id="1628" idx="2"/>
          </p:cNvCxnSpPr>
          <p:nvPr/>
        </p:nvCxnSpPr>
        <p:spPr>
          <a:xfrm rot="10800000">
            <a:off x="716960" y="2164950"/>
            <a:ext cx="461100" cy="0"/>
          </a:xfrm>
          <a:prstGeom prst="straightConnector1">
            <a:avLst/>
          </a:prstGeom>
          <a:noFill/>
          <a:ln cap="flat" cmpd="sng" w="19050">
            <a:solidFill>
              <a:schemeClr val="dk2"/>
            </a:solidFill>
            <a:prstDash val="dot"/>
            <a:round/>
            <a:headEnd len="med" w="med" type="none"/>
            <a:tailEnd len="med" w="med" type="none"/>
          </a:ln>
        </p:spPr>
      </p:cxnSp>
      <p:sp>
        <p:nvSpPr>
          <p:cNvPr id="1633" name="Google Shape;1633;p152"/>
          <p:cNvSpPr/>
          <p:nvPr/>
        </p:nvSpPr>
        <p:spPr>
          <a:xfrm>
            <a:off x="2362750" y="2797725"/>
            <a:ext cx="4419600" cy="607800"/>
          </a:xfrm>
          <a:prstGeom prst="round2DiagRect">
            <a:avLst>
              <a:gd fmla="val 16667" name="adj1"/>
              <a:gd fmla="val 0" name="adj2"/>
            </a:avLst>
          </a:prstGeom>
          <a:gradFill>
            <a:gsLst>
              <a:gs pos="0">
                <a:schemeClr val="accent2"/>
              </a:gs>
              <a:gs pos="100000">
                <a:schemeClr val="dk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CA" sz="2700">
                <a:solidFill>
                  <a:schemeClr val="accent6"/>
                </a:solidFill>
                <a:latin typeface="Montserrat ExtraBold"/>
                <a:ea typeface="Montserrat ExtraBold"/>
                <a:cs typeface="Montserrat ExtraBold"/>
                <a:sym typeface="Montserrat ExtraBold"/>
              </a:rPr>
              <a:t>Math défis</a:t>
            </a:r>
            <a:endParaRPr sz="2700">
              <a:solidFill>
                <a:schemeClr val="accent6"/>
              </a:solidFill>
              <a:latin typeface="Montserrat ExtraBold"/>
              <a:ea typeface="Montserrat ExtraBold"/>
              <a:cs typeface="Montserrat ExtraBold"/>
              <a:sym typeface="Montserrat ExtraBold"/>
            </a:endParaRPr>
          </a:p>
        </p:txBody>
      </p:sp>
      <p:cxnSp>
        <p:nvCxnSpPr>
          <p:cNvPr id="1634" name="Google Shape;1634;p152"/>
          <p:cNvCxnSpPr/>
          <p:nvPr/>
        </p:nvCxnSpPr>
        <p:spPr>
          <a:xfrm rot="10800000">
            <a:off x="7966925" y="2164950"/>
            <a:ext cx="461100" cy="0"/>
          </a:xfrm>
          <a:prstGeom prst="straightConnector1">
            <a:avLst/>
          </a:prstGeom>
          <a:noFill/>
          <a:ln cap="flat" cmpd="sng" w="19050">
            <a:solidFill>
              <a:schemeClr val="dk2"/>
            </a:solidFill>
            <a:prstDash val="dot"/>
            <a:round/>
            <a:headEnd len="med" w="med" type="stealth"/>
            <a:tailEnd len="med" w="med" type="none"/>
          </a:ln>
        </p:spPr>
      </p:cxnSp>
      <p:sp>
        <p:nvSpPr>
          <p:cNvPr id="1631" name="Google Shape;1631;p152"/>
          <p:cNvSpPr/>
          <p:nvPr/>
        </p:nvSpPr>
        <p:spPr>
          <a:xfrm>
            <a:off x="3980133" y="1861050"/>
            <a:ext cx="1184700" cy="607800"/>
          </a:xfrm>
          <a:prstGeom prst="round2DiagRect">
            <a:avLst>
              <a:gd fmla="val 16667" name="adj1"/>
              <a:gd fmla="val 0" name="adj2"/>
            </a:avLst>
          </a:prstGeom>
          <a:gradFill>
            <a:gsLst>
              <a:gs pos="0">
                <a:schemeClr val="accent3"/>
              </a:gs>
              <a:gs pos="100000">
                <a:schemeClr val="dk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CA" sz="2200">
                <a:solidFill>
                  <a:schemeClr val="accent6"/>
                </a:solidFill>
                <a:latin typeface="Montserrat ExtraBold"/>
                <a:ea typeface="Montserrat ExtraBold"/>
                <a:cs typeface="Montserrat ExtraBold"/>
                <a:sym typeface="Montserrat ExtraBold"/>
              </a:rPr>
              <a:t>CCQ2</a:t>
            </a:r>
            <a:endParaRPr sz="2200">
              <a:solidFill>
                <a:schemeClr val="accent6"/>
              </a:solidFill>
              <a:latin typeface="Montserrat ExtraBold"/>
              <a:ea typeface="Montserrat ExtraBold"/>
              <a:cs typeface="Montserrat ExtraBold"/>
              <a:sym typeface="Montserrat ExtraBold"/>
            </a:endParaRPr>
          </a:p>
        </p:txBody>
      </p:sp>
      <p:cxnSp>
        <p:nvCxnSpPr>
          <p:cNvPr id="1635" name="Google Shape;1635;p152"/>
          <p:cNvCxnSpPr/>
          <p:nvPr/>
        </p:nvCxnSpPr>
        <p:spPr>
          <a:xfrm>
            <a:off x="5164835" y="2164950"/>
            <a:ext cx="1617300" cy="0"/>
          </a:xfrm>
          <a:prstGeom prst="straightConnector1">
            <a:avLst/>
          </a:prstGeom>
          <a:noFill/>
          <a:ln cap="flat" cmpd="sng" w="19050">
            <a:solidFill>
              <a:schemeClr val="dk2"/>
            </a:solidFill>
            <a:prstDash val="solid"/>
            <a:round/>
            <a:headEnd len="med" w="med" type="none"/>
            <a:tailEnd len="med" w="med" type="none"/>
          </a:ln>
        </p:spPr>
      </p:cxnSp>
      <p:sp>
        <p:nvSpPr>
          <p:cNvPr id="1636" name="Google Shape;1636;p152"/>
          <p:cNvSpPr/>
          <p:nvPr/>
        </p:nvSpPr>
        <p:spPr>
          <a:xfrm>
            <a:off x="2772425" y="3366600"/>
            <a:ext cx="365700" cy="3768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a:solidFill>
                  <a:schemeClr val="accent6"/>
                </a:solidFill>
                <a:latin typeface="Montserrat SemiBold"/>
                <a:ea typeface="Montserrat SemiBold"/>
                <a:cs typeface="Montserrat SemiBold"/>
                <a:sym typeface="Montserrat SemiBold"/>
              </a:rPr>
              <a:t>1</a:t>
            </a:r>
            <a:endParaRPr>
              <a:solidFill>
                <a:schemeClr val="accent6"/>
              </a:solidFill>
              <a:latin typeface="Montserrat SemiBold"/>
              <a:ea typeface="Montserrat SemiBold"/>
              <a:cs typeface="Montserrat SemiBold"/>
              <a:sym typeface="Montserrat SemiBold"/>
            </a:endParaRPr>
          </a:p>
        </p:txBody>
      </p:sp>
      <p:sp>
        <p:nvSpPr>
          <p:cNvPr id="1637" name="Google Shape;1637;p152"/>
          <p:cNvSpPr/>
          <p:nvPr/>
        </p:nvSpPr>
        <p:spPr>
          <a:xfrm>
            <a:off x="3614425" y="3366600"/>
            <a:ext cx="365700" cy="3768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a:solidFill>
                  <a:schemeClr val="accent6"/>
                </a:solidFill>
                <a:latin typeface="Montserrat SemiBold"/>
                <a:ea typeface="Montserrat SemiBold"/>
                <a:cs typeface="Montserrat SemiBold"/>
                <a:sym typeface="Montserrat SemiBold"/>
              </a:rPr>
              <a:t>2</a:t>
            </a:r>
            <a:endParaRPr>
              <a:solidFill>
                <a:schemeClr val="accent6"/>
              </a:solidFill>
              <a:latin typeface="Montserrat SemiBold"/>
              <a:ea typeface="Montserrat SemiBold"/>
              <a:cs typeface="Montserrat SemiBold"/>
              <a:sym typeface="Montserrat SemiBold"/>
            </a:endParaRPr>
          </a:p>
        </p:txBody>
      </p:sp>
      <p:sp>
        <p:nvSpPr>
          <p:cNvPr id="1638" name="Google Shape;1638;p152"/>
          <p:cNvSpPr/>
          <p:nvPr/>
        </p:nvSpPr>
        <p:spPr>
          <a:xfrm>
            <a:off x="4545188" y="3363525"/>
            <a:ext cx="365700" cy="3768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a:solidFill>
                  <a:schemeClr val="accent6"/>
                </a:solidFill>
                <a:latin typeface="Montserrat SemiBold"/>
                <a:ea typeface="Montserrat SemiBold"/>
                <a:cs typeface="Montserrat SemiBold"/>
                <a:sym typeface="Montserrat SemiBold"/>
              </a:rPr>
              <a:t>3</a:t>
            </a:r>
            <a:endParaRPr>
              <a:solidFill>
                <a:schemeClr val="accent6"/>
              </a:solidFill>
              <a:latin typeface="Montserrat SemiBold"/>
              <a:ea typeface="Montserrat SemiBold"/>
              <a:cs typeface="Montserrat SemiBold"/>
              <a:sym typeface="Montserrat SemiBold"/>
            </a:endParaRPr>
          </a:p>
        </p:txBody>
      </p:sp>
      <p:sp>
        <p:nvSpPr>
          <p:cNvPr id="1639" name="Google Shape;1639;p152"/>
          <p:cNvSpPr/>
          <p:nvPr/>
        </p:nvSpPr>
        <p:spPr>
          <a:xfrm>
            <a:off x="5418950" y="3366600"/>
            <a:ext cx="365700" cy="3768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a:solidFill>
                  <a:schemeClr val="accent6"/>
                </a:solidFill>
                <a:latin typeface="Montserrat SemiBold"/>
                <a:ea typeface="Montserrat SemiBold"/>
                <a:cs typeface="Montserrat SemiBold"/>
                <a:sym typeface="Montserrat SemiBold"/>
              </a:rPr>
              <a:t>4</a:t>
            </a:r>
            <a:endParaRPr>
              <a:solidFill>
                <a:schemeClr val="accent6"/>
              </a:solidFill>
              <a:latin typeface="Montserrat SemiBold"/>
              <a:ea typeface="Montserrat SemiBold"/>
              <a:cs typeface="Montserrat SemiBold"/>
              <a:sym typeface="Montserrat SemiBold"/>
            </a:endParaRPr>
          </a:p>
        </p:txBody>
      </p:sp>
      <p:sp>
        <p:nvSpPr>
          <p:cNvPr id="1640" name="Google Shape;1640;p152"/>
          <p:cNvSpPr/>
          <p:nvPr/>
        </p:nvSpPr>
        <p:spPr>
          <a:xfrm>
            <a:off x="6027225" y="3366600"/>
            <a:ext cx="365700" cy="3768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2000">
                <a:solidFill>
                  <a:schemeClr val="accent6"/>
                </a:solidFill>
                <a:latin typeface="Montserrat SemiBold"/>
                <a:ea typeface="Montserrat SemiBold"/>
                <a:cs typeface="Montserrat SemiBold"/>
                <a:sym typeface="Montserrat SemiBold"/>
              </a:rPr>
              <a:t>+</a:t>
            </a:r>
            <a:endParaRPr sz="2000">
              <a:solidFill>
                <a:schemeClr val="accent6"/>
              </a:solidFill>
              <a:latin typeface="Montserrat SemiBold"/>
              <a:ea typeface="Montserrat SemiBold"/>
              <a:cs typeface="Montserrat SemiBold"/>
              <a:sym typeface="Montserrat SemiBold"/>
            </a:endParaRPr>
          </a:p>
        </p:txBody>
      </p:sp>
      <p:sp>
        <p:nvSpPr>
          <p:cNvPr id="1641" name="Google Shape;1641;p152"/>
          <p:cNvSpPr/>
          <p:nvPr/>
        </p:nvSpPr>
        <p:spPr>
          <a:xfrm>
            <a:off x="1587550" y="3405525"/>
            <a:ext cx="775200" cy="3768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600">
                <a:solidFill>
                  <a:schemeClr val="accent6"/>
                </a:solidFill>
                <a:latin typeface="Montserrat SemiBold"/>
                <a:ea typeface="Montserrat SemiBold"/>
                <a:cs typeface="Montserrat SemiBold"/>
                <a:sym typeface="Montserrat SemiBold"/>
              </a:rPr>
              <a:t>Mise en contexte</a:t>
            </a:r>
            <a:endParaRPr sz="600">
              <a:solidFill>
                <a:schemeClr val="accent6"/>
              </a:solidFill>
              <a:latin typeface="Montserrat SemiBold"/>
              <a:ea typeface="Montserrat SemiBold"/>
              <a:cs typeface="Montserrat SemiBold"/>
              <a:sym typeface="Montserrat SemiBold"/>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chemeClr val="accent3"/>
            </a:gs>
          </a:gsLst>
          <a:lin ang="5400700" scaled="0"/>
        </a:gradFill>
      </p:bgPr>
    </p:bg>
    <p:spTree>
      <p:nvGrpSpPr>
        <p:cNvPr id="1645" name="Shape 1645"/>
        <p:cNvGrpSpPr/>
        <p:nvPr/>
      </p:nvGrpSpPr>
      <p:grpSpPr>
        <a:xfrm>
          <a:off x="0" y="0"/>
          <a:ext cx="0" cy="0"/>
          <a:chOff x="0" y="0"/>
          <a:chExt cx="0" cy="0"/>
        </a:xfrm>
      </p:grpSpPr>
      <p:sp>
        <p:nvSpPr>
          <p:cNvPr id="1646" name="Google Shape;1646;p153"/>
          <p:cNvSpPr/>
          <p:nvPr/>
        </p:nvSpPr>
        <p:spPr>
          <a:xfrm>
            <a:off x="5575574" y="3489351"/>
            <a:ext cx="2237210" cy="530173"/>
          </a:xfrm>
          <a:custGeom>
            <a:rect b="b" l="l" r="r" t="t"/>
            <a:pathLst>
              <a:path extrusionOk="0" h="7248" w="30587">
                <a:moveTo>
                  <a:pt x="15926" y="0"/>
                </a:moveTo>
                <a:cubicBezTo>
                  <a:pt x="13961" y="0"/>
                  <a:pt x="12266" y="6080"/>
                  <a:pt x="12266" y="6080"/>
                </a:cubicBezTo>
                <a:cubicBezTo>
                  <a:pt x="12266" y="6080"/>
                  <a:pt x="12617" y="3734"/>
                  <a:pt x="10866" y="3624"/>
                </a:cubicBezTo>
                <a:cubicBezTo>
                  <a:pt x="10828" y="3621"/>
                  <a:pt x="10789" y="3620"/>
                  <a:pt x="10751" y="3620"/>
                </a:cubicBezTo>
                <a:cubicBezTo>
                  <a:pt x="9060" y="3620"/>
                  <a:pt x="7833" y="5963"/>
                  <a:pt x="7833" y="5963"/>
                </a:cubicBezTo>
                <a:lnTo>
                  <a:pt x="1" y="7248"/>
                </a:lnTo>
                <a:lnTo>
                  <a:pt x="30587" y="7248"/>
                </a:lnTo>
                <a:cubicBezTo>
                  <a:pt x="30587" y="7248"/>
                  <a:pt x="23118" y="6780"/>
                  <a:pt x="22652" y="6080"/>
                </a:cubicBezTo>
                <a:cubicBezTo>
                  <a:pt x="22185" y="5381"/>
                  <a:pt x="21404" y="2579"/>
                  <a:pt x="19519" y="2346"/>
                </a:cubicBezTo>
                <a:cubicBezTo>
                  <a:pt x="19441" y="2336"/>
                  <a:pt x="19365" y="2332"/>
                  <a:pt x="19291" y="2332"/>
                </a:cubicBezTo>
                <a:cubicBezTo>
                  <a:pt x="18256" y="2332"/>
                  <a:pt x="17651" y="3241"/>
                  <a:pt x="17336" y="3955"/>
                </a:cubicBezTo>
                <a:lnTo>
                  <a:pt x="17336" y="3955"/>
                </a:lnTo>
                <a:cubicBezTo>
                  <a:pt x="17642" y="2843"/>
                  <a:pt x="17903" y="933"/>
                  <a:pt x="16414" y="130"/>
                </a:cubicBezTo>
                <a:cubicBezTo>
                  <a:pt x="16250" y="41"/>
                  <a:pt x="16087" y="0"/>
                  <a:pt x="159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153"/>
          <p:cNvSpPr txBox="1"/>
          <p:nvPr>
            <p:ph idx="1" type="subTitle"/>
          </p:nvPr>
        </p:nvSpPr>
        <p:spPr>
          <a:xfrm>
            <a:off x="1019200" y="4614225"/>
            <a:ext cx="7300200" cy="26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CA" sz="800" u="sng">
                <a:solidFill>
                  <a:schemeClr val="accent6"/>
                </a:solidFill>
                <a:latin typeface="Arial"/>
                <a:ea typeface="Arial"/>
                <a:cs typeface="Arial"/>
                <a:sym typeface="Arial"/>
                <a:hlinkClick r:id="rId3">
                  <a:extLst>
                    <a:ext uri="{A12FA001-AC4F-418D-AE19-62706E023703}">
                      <ahyp:hlinkClr val="tx"/>
                    </a:ext>
                  </a:extLst>
                </a:hlinkClick>
              </a:rPr>
              <a:t>La décroissance pour sortir de la crise écologique? | Décroissance | Rad - YouTube (youtube-nocookie.com)</a:t>
            </a:r>
            <a:endParaRPr sz="1100">
              <a:solidFill>
                <a:schemeClr val="accent6"/>
              </a:solidFill>
            </a:endParaRPr>
          </a:p>
        </p:txBody>
      </p:sp>
      <p:sp>
        <p:nvSpPr>
          <p:cNvPr id="1648" name="Google Shape;1648;p153"/>
          <p:cNvSpPr txBox="1"/>
          <p:nvPr>
            <p:ph type="title"/>
          </p:nvPr>
        </p:nvSpPr>
        <p:spPr>
          <a:xfrm>
            <a:off x="810550" y="323371"/>
            <a:ext cx="7717500" cy="576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chemeClr val="accent6"/>
                </a:solidFill>
              </a:rPr>
              <a:t>LE JOUR DU DÉPASSEMENT</a:t>
            </a:r>
            <a:endParaRPr>
              <a:solidFill>
                <a:schemeClr val="accent6"/>
              </a:solidFill>
            </a:endParaRPr>
          </a:p>
        </p:txBody>
      </p:sp>
      <p:grpSp>
        <p:nvGrpSpPr>
          <p:cNvPr id="1649" name="Google Shape;1649;p153"/>
          <p:cNvGrpSpPr/>
          <p:nvPr/>
        </p:nvGrpSpPr>
        <p:grpSpPr>
          <a:xfrm rot="-5400000">
            <a:off x="3127139" y="-384035"/>
            <a:ext cx="3389122" cy="6403980"/>
            <a:chOff x="1446264" y="1548750"/>
            <a:chExt cx="1518900" cy="2046000"/>
          </a:xfrm>
        </p:grpSpPr>
        <p:sp>
          <p:nvSpPr>
            <p:cNvPr id="1650" name="Google Shape;1650;p153"/>
            <p:cNvSpPr/>
            <p:nvPr/>
          </p:nvSpPr>
          <p:spPr>
            <a:xfrm>
              <a:off x="1446264" y="1548750"/>
              <a:ext cx="1518900" cy="2046000"/>
            </a:xfrm>
            <a:prstGeom prst="roundRect">
              <a:avLst>
                <a:gd fmla="val 4781" name="adj"/>
              </a:avLst>
            </a:prstGeom>
            <a:gradFill>
              <a:gsLst>
                <a:gs pos="0">
                  <a:schemeClr val="lt1"/>
                </a:gs>
                <a:gs pos="100000">
                  <a:schemeClr val="dk1"/>
                </a:gs>
              </a:gsLst>
              <a:lin ang="54007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153"/>
            <p:cNvSpPr/>
            <p:nvPr/>
          </p:nvSpPr>
          <p:spPr>
            <a:xfrm>
              <a:off x="2151645" y="3461119"/>
              <a:ext cx="87000" cy="651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Mauvaise nouvelle. À partir du 2 août, on aurait déjà consommé l’ensemble des ressources naturelles que la Terre est capable de produire en un an.&#10;Guillaume Lepage t'explique pourquoi on vit désormais « à crédit » et comment les scientifiques calculent le Jour du dépassement.&#10;&#10;#overshootday #jourdudépassement #environnement #actuexpress #maj&#10;---&#10;Réseaux MAJ!&#10;▶Instagram: @majmonactu&#10;▶Facebook: https://www.facebook.com/majmonactu/&#10;▶TikTok: https://www.tiktok.com/@majmonactu&#10;&#10;Suis-nous aussi sur notre site web:&#10;▶https://ici.radio-canada.ca/maj&#10;&#10;Abonne-toi à la chaîne et suis-nous sur les réseaux!&#10;&#10;Du nouveau contenu toutes les semaines!" id="1652" name="Google Shape;1652;p153" title="Qu'est-ce que le Jour du dépassement ? | MAJ">
            <a:hlinkClick r:id="rId4"/>
          </p:cNvPr>
          <p:cNvPicPr preferRelativeResize="0"/>
          <p:nvPr/>
        </p:nvPicPr>
        <p:blipFill>
          <a:blip r:embed="rId5">
            <a:alphaModFix/>
          </a:blip>
          <a:stretch>
            <a:fillRect/>
          </a:stretch>
        </p:blipFill>
        <p:spPr>
          <a:xfrm>
            <a:off x="1861725" y="1288300"/>
            <a:ext cx="5523975" cy="3107225"/>
          </a:xfrm>
          <a:prstGeom prst="rect">
            <a:avLst/>
          </a:prstGeom>
          <a:noFill/>
          <a:ln>
            <a:noFill/>
          </a:ln>
        </p:spPr>
      </p:pic>
      <p:pic>
        <p:nvPicPr>
          <p:cNvPr id="1653" name="Google Shape;1653;p153" title="Électrisez vos cours-02.png"/>
          <p:cNvPicPr preferRelativeResize="0"/>
          <p:nvPr/>
        </p:nvPicPr>
        <p:blipFill rotWithShape="1">
          <a:blip r:embed="rId6">
            <a:alphaModFix/>
          </a:blip>
          <a:srcRect b="0" l="0" r="0" t="0"/>
          <a:stretch/>
        </p:blipFill>
        <p:spPr>
          <a:xfrm>
            <a:off x="111800" y="1530925"/>
            <a:ext cx="1749924" cy="1177299"/>
          </a:xfrm>
          <a:prstGeom prst="rect">
            <a:avLst/>
          </a:prstGeom>
          <a:noFill/>
          <a:ln>
            <a:noFill/>
          </a:ln>
        </p:spPr>
      </p:pic>
      <p:pic>
        <p:nvPicPr>
          <p:cNvPr id="1654" name="Google Shape;1654;p153" title="Électrisez vos cours-02.png"/>
          <p:cNvPicPr preferRelativeResize="0"/>
          <p:nvPr/>
        </p:nvPicPr>
        <p:blipFill rotWithShape="1">
          <a:blip r:embed="rId6">
            <a:alphaModFix/>
          </a:blip>
          <a:srcRect b="0" l="0" r="0" t="0"/>
          <a:stretch/>
        </p:blipFill>
        <p:spPr>
          <a:xfrm>
            <a:off x="7555813" y="3218225"/>
            <a:ext cx="1749924" cy="11772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2"/>
                                        </p:tgtEl>
                                        <p:attrNameLst>
                                          <p:attrName>style.visibility</p:attrName>
                                        </p:attrNameLst>
                                      </p:cBhvr>
                                      <p:to>
                                        <p:strVal val="visible"/>
                                      </p:to>
                                    </p:set>
                                    <p:animEffect filter="fade" transition="in">
                                      <p:cBhvr>
                                        <p:cTn dur="1000"/>
                                        <p:tgtEl>
                                          <p:spTgt spid="16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1658" name="Shape 1658"/>
        <p:cNvGrpSpPr/>
        <p:nvPr/>
      </p:nvGrpSpPr>
      <p:grpSpPr>
        <a:xfrm>
          <a:off x="0" y="0"/>
          <a:ext cx="0" cy="0"/>
          <a:chOff x="0" y="0"/>
          <a:chExt cx="0" cy="0"/>
        </a:xfrm>
      </p:grpSpPr>
      <p:sp>
        <p:nvSpPr>
          <p:cNvPr id="1659" name="Google Shape;1659;p154"/>
          <p:cNvSpPr/>
          <p:nvPr/>
        </p:nvSpPr>
        <p:spPr>
          <a:xfrm>
            <a:off x="259700" y="192075"/>
            <a:ext cx="7986000" cy="8154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154"/>
          <p:cNvSpPr txBox="1"/>
          <p:nvPr>
            <p:ph idx="4294967295" type="subTitle"/>
          </p:nvPr>
        </p:nvSpPr>
        <p:spPr>
          <a:xfrm>
            <a:off x="1208550" y="281475"/>
            <a:ext cx="6726900" cy="636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fr-CA">
                <a:solidFill>
                  <a:schemeClr val="lt1"/>
                </a:solidFill>
                <a:latin typeface="Montserrat"/>
                <a:ea typeface="Montserrat"/>
                <a:cs typeface="Montserrat"/>
                <a:sym typeface="Montserrat"/>
              </a:rPr>
              <a:t>Déterminer après combien d'années il devient plus avantageux financièrement d'acheter un véhicule électrique.</a:t>
            </a:r>
            <a:endParaRPr b="1">
              <a:solidFill>
                <a:schemeClr val="lt1"/>
              </a:solidFill>
              <a:latin typeface="Montserrat"/>
              <a:ea typeface="Montserrat"/>
              <a:cs typeface="Montserrat"/>
              <a:sym typeface="Montserrat"/>
            </a:endParaRPr>
          </a:p>
        </p:txBody>
      </p:sp>
      <p:sp>
        <p:nvSpPr>
          <p:cNvPr id="1661" name="Google Shape;1661;p154"/>
          <p:cNvSpPr txBox="1"/>
          <p:nvPr/>
        </p:nvSpPr>
        <p:spPr>
          <a:xfrm>
            <a:off x="259700" y="1330125"/>
            <a:ext cx="8526900" cy="3503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fr-CA" sz="1200">
                <a:solidFill>
                  <a:srgbClr val="1F1F1F"/>
                </a:solidFill>
                <a:latin typeface="Montserrat"/>
                <a:ea typeface="Montserrat"/>
                <a:cs typeface="Montserrat"/>
                <a:sym typeface="Montserrat"/>
              </a:rPr>
              <a:t>Le portrait de 5 familles est proposé. En équipe, choisissez au moins 2 de ces portraits et analysez  leur contexte. Voici des questions pour orienter votre analyse:</a:t>
            </a:r>
            <a:endParaRPr b="1" sz="1200">
              <a:solidFill>
                <a:srgbClr val="1F1F1F"/>
              </a:solidFill>
              <a:latin typeface="Montserrat"/>
              <a:ea typeface="Montserrat"/>
              <a:cs typeface="Montserrat"/>
              <a:sym typeface="Montserrat"/>
            </a:endParaRPr>
          </a:p>
          <a:p>
            <a:pPr indent="-304800" lvl="0" marL="457200" rtl="0" algn="l">
              <a:lnSpc>
                <a:spcPct val="115000"/>
              </a:lnSpc>
              <a:spcBef>
                <a:spcPts val="1200"/>
              </a:spcBef>
              <a:spcAft>
                <a:spcPts val="0"/>
              </a:spcAft>
              <a:buClr>
                <a:srgbClr val="1F1F1F"/>
              </a:buClr>
              <a:buSzPts val="1200"/>
              <a:buFont typeface="Montserrat"/>
              <a:buAutoNum type="arabicPeriod"/>
            </a:pPr>
            <a:r>
              <a:rPr b="1" lang="fr-CA" sz="1200">
                <a:solidFill>
                  <a:srgbClr val="1F1F1F"/>
                </a:solidFill>
                <a:latin typeface="Montserrat"/>
                <a:ea typeface="Montserrat"/>
                <a:cs typeface="Montserrat"/>
                <a:sym typeface="Montserrat"/>
              </a:rPr>
              <a:t>Comparer les coûts annuels de chaque véhicule et trouver après combien d’années il devient plus avantageux d’acquérir un véhicule électrique.</a:t>
            </a:r>
            <a:endParaRPr b="1" sz="1200">
              <a:solidFill>
                <a:srgbClr val="1F1F1F"/>
              </a:solidFill>
              <a:latin typeface="Montserrat"/>
              <a:ea typeface="Montserrat"/>
              <a:cs typeface="Montserrat"/>
              <a:sym typeface="Montserrat"/>
            </a:endParaRPr>
          </a:p>
          <a:p>
            <a:pPr indent="-304800" lvl="1" marL="914400" rtl="0" algn="l">
              <a:lnSpc>
                <a:spcPct val="115000"/>
              </a:lnSpc>
              <a:spcBef>
                <a:spcPts val="0"/>
              </a:spcBef>
              <a:spcAft>
                <a:spcPts val="0"/>
              </a:spcAft>
              <a:buClr>
                <a:srgbClr val="1F1F1F"/>
              </a:buClr>
              <a:buSzPts val="1200"/>
              <a:buFont typeface="Montserrat"/>
              <a:buChar char="○"/>
            </a:pPr>
            <a:r>
              <a:rPr lang="fr-CA" sz="1200">
                <a:solidFill>
                  <a:srgbClr val="1F1F1F"/>
                </a:solidFill>
                <a:latin typeface="Montserrat"/>
                <a:ea typeface="Montserrat"/>
                <a:cs typeface="Montserrat"/>
                <a:sym typeface="Montserrat"/>
              </a:rPr>
              <a:t>Prendre en compte le prix d'achat, les taxes, la consommation d'énergie (électricité ou essence), les intérêts, les subventions, l’acompte et le véhicule d’échange (s’il y a lieu) .</a:t>
            </a:r>
            <a:endParaRPr sz="1200">
              <a:solidFill>
                <a:srgbClr val="1F1F1F"/>
              </a:solidFill>
              <a:latin typeface="Montserrat"/>
              <a:ea typeface="Montserrat"/>
              <a:cs typeface="Montserrat"/>
              <a:sym typeface="Montserrat"/>
            </a:endParaRPr>
          </a:p>
          <a:p>
            <a:pPr indent="0" lvl="0" marL="0" rtl="0" algn="l">
              <a:lnSpc>
                <a:spcPct val="115000"/>
              </a:lnSpc>
              <a:spcBef>
                <a:spcPts val="500"/>
              </a:spcBef>
              <a:spcAft>
                <a:spcPts val="0"/>
              </a:spcAft>
              <a:buNone/>
            </a:pPr>
            <a:r>
              <a:t/>
            </a:r>
            <a:endParaRPr sz="700">
              <a:solidFill>
                <a:srgbClr val="1F1F1F"/>
              </a:solidFill>
              <a:latin typeface="Montserrat"/>
              <a:ea typeface="Montserrat"/>
              <a:cs typeface="Montserrat"/>
              <a:sym typeface="Montserrat"/>
            </a:endParaRPr>
          </a:p>
          <a:p>
            <a:pPr indent="-304800" lvl="0" marL="457200" rtl="0" algn="l">
              <a:lnSpc>
                <a:spcPct val="115000"/>
              </a:lnSpc>
              <a:spcBef>
                <a:spcPts val="500"/>
              </a:spcBef>
              <a:spcAft>
                <a:spcPts val="0"/>
              </a:spcAft>
              <a:buClr>
                <a:srgbClr val="1F1F1F"/>
              </a:buClr>
              <a:buSzPts val="1200"/>
              <a:buFont typeface="Montserrat"/>
              <a:buAutoNum type="arabicPeriod"/>
            </a:pPr>
            <a:r>
              <a:rPr b="1" lang="fr-CA" sz="1200">
                <a:solidFill>
                  <a:srgbClr val="1F1F1F"/>
                </a:solidFill>
                <a:latin typeface="Montserrat"/>
                <a:ea typeface="Montserrat"/>
                <a:cs typeface="Montserrat"/>
                <a:sym typeface="Montserrat"/>
              </a:rPr>
              <a:t>Discuter des autres éléments à prendre en compte lors de l'achat d'un véhicule électrique.</a:t>
            </a:r>
            <a:endParaRPr b="1" sz="1200">
              <a:solidFill>
                <a:srgbClr val="1F1F1F"/>
              </a:solidFill>
              <a:latin typeface="Montserrat"/>
              <a:ea typeface="Montserrat"/>
              <a:cs typeface="Montserrat"/>
              <a:sym typeface="Montserrat"/>
            </a:endParaRPr>
          </a:p>
          <a:p>
            <a:pPr indent="-304800" lvl="1" marL="914400" rtl="0" algn="l">
              <a:lnSpc>
                <a:spcPct val="115000"/>
              </a:lnSpc>
              <a:spcBef>
                <a:spcPts val="0"/>
              </a:spcBef>
              <a:spcAft>
                <a:spcPts val="0"/>
              </a:spcAft>
              <a:buClr>
                <a:srgbClr val="1F1F1F"/>
              </a:buClr>
              <a:buSzPts val="1200"/>
              <a:buFont typeface="Montserrat"/>
              <a:buChar char="○"/>
            </a:pPr>
            <a:r>
              <a:rPr lang="fr-CA" sz="1200">
                <a:solidFill>
                  <a:srgbClr val="1F1F1F"/>
                </a:solidFill>
                <a:latin typeface="Montserrat"/>
                <a:ea typeface="Montserrat"/>
                <a:cs typeface="Montserrat"/>
                <a:sym typeface="Montserrat"/>
              </a:rPr>
              <a:t>Disponibilité des bornes de recharge</a:t>
            </a:r>
            <a:endParaRPr sz="1200">
              <a:solidFill>
                <a:srgbClr val="1F1F1F"/>
              </a:solidFill>
              <a:latin typeface="Montserrat"/>
              <a:ea typeface="Montserrat"/>
              <a:cs typeface="Montserrat"/>
              <a:sym typeface="Montserrat"/>
            </a:endParaRPr>
          </a:p>
          <a:p>
            <a:pPr indent="-304800" lvl="1" marL="914400" rtl="0" algn="l">
              <a:lnSpc>
                <a:spcPct val="115000"/>
              </a:lnSpc>
              <a:spcBef>
                <a:spcPts val="0"/>
              </a:spcBef>
              <a:spcAft>
                <a:spcPts val="0"/>
              </a:spcAft>
              <a:buClr>
                <a:srgbClr val="1F1F1F"/>
              </a:buClr>
              <a:buSzPts val="1200"/>
              <a:buFont typeface="Montserrat"/>
              <a:buChar char="○"/>
            </a:pPr>
            <a:r>
              <a:rPr lang="fr-CA" sz="1200">
                <a:solidFill>
                  <a:srgbClr val="1F1F1F"/>
                </a:solidFill>
                <a:latin typeface="Montserrat"/>
                <a:ea typeface="Montserrat"/>
                <a:cs typeface="Montserrat"/>
                <a:sym typeface="Montserrat"/>
              </a:rPr>
              <a:t>Temps de recharge</a:t>
            </a:r>
            <a:endParaRPr sz="1200">
              <a:solidFill>
                <a:srgbClr val="1F1F1F"/>
              </a:solidFill>
              <a:latin typeface="Montserrat"/>
              <a:ea typeface="Montserrat"/>
              <a:cs typeface="Montserrat"/>
              <a:sym typeface="Montserrat"/>
            </a:endParaRPr>
          </a:p>
          <a:p>
            <a:pPr indent="-304800" lvl="1" marL="914400" rtl="0" algn="l">
              <a:lnSpc>
                <a:spcPct val="115000"/>
              </a:lnSpc>
              <a:spcBef>
                <a:spcPts val="0"/>
              </a:spcBef>
              <a:spcAft>
                <a:spcPts val="0"/>
              </a:spcAft>
              <a:buClr>
                <a:srgbClr val="1F1F1F"/>
              </a:buClr>
              <a:buSzPts val="1200"/>
              <a:buFont typeface="Montserrat"/>
              <a:buChar char="○"/>
            </a:pPr>
            <a:r>
              <a:rPr lang="fr-CA" sz="1200">
                <a:solidFill>
                  <a:srgbClr val="1F1F1F"/>
                </a:solidFill>
                <a:latin typeface="Montserrat"/>
                <a:ea typeface="Montserrat"/>
                <a:cs typeface="Montserrat"/>
                <a:sym typeface="Montserrat"/>
              </a:rPr>
              <a:t>Anxiété de l'autonomie</a:t>
            </a:r>
            <a:endParaRPr sz="1200">
              <a:solidFill>
                <a:srgbClr val="1F1F1F"/>
              </a:solidFill>
              <a:latin typeface="Montserrat"/>
              <a:ea typeface="Montserrat"/>
              <a:cs typeface="Montserrat"/>
              <a:sym typeface="Montserrat"/>
            </a:endParaRPr>
          </a:p>
          <a:p>
            <a:pPr indent="-304800" lvl="1" marL="914400" rtl="0" algn="l">
              <a:lnSpc>
                <a:spcPct val="115000"/>
              </a:lnSpc>
              <a:spcBef>
                <a:spcPts val="0"/>
              </a:spcBef>
              <a:spcAft>
                <a:spcPts val="0"/>
              </a:spcAft>
              <a:buClr>
                <a:srgbClr val="1F1F1F"/>
              </a:buClr>
              <a:buSzPts val="1200"/>
              <a:buFont typeface="Montserrat"/>
              <a:buChar char="○"/>
            </a:pPr>
            <a:r>
              <a:rPr lang="fr-CA" sz="1200">
                <a:solidFill>
                  <a:srgbClr val="1F1F1F"/>
                </a:solidFill>
                <a:latin typeface="Montserrat"/>
                <a:ea typeface="Montserrat"/>
                <a:cs typeface="Montserrat"/>
                <a:sym typeface="Montserrat"/>
              </a:rPr>
              <a:t>Entretien</a:t>
            </a:r>
            <a:endParaRPr sz="1200">
              <a:solidFill>
                <a:srgbClr val="1F1F1F"/>
              </a:solidFill>
              <a:latin typeface="Montserrat"/>
              <a:ea typeface="Montserrat"/>
              <a:cs typeface="Montserrat"/>
              <a:sym typeface="Montserrat"/>
            </a:endParaRPr>
          </a:p>
          <a:p>
            <a:pPr indent="-304800" lvl="1" marL="914400" rtl="0" algn="l">
              <a:lnSpc>
                <a:spcPct val="115000"/>
              </a:lnSpc>
              <a:spcBef>
                <a:spcPts val="0"/>
              </a:spcBef>
              <a:spcAft>
                <a:spcPts val="0"/>
              </a:spcAft>
              <a:buClr>
                <a:srgbClr val="1F1F1F"/>
              </a:buClr>
              <a:buSzPts val="1200"/>
              <a:buFont typeface="Montserrat"/>
              <a:buChar char="○"/>
            </a:pPr>
            <a:r>
              <a:rPr lang="fr-CA" sz="1200">
                <a:solidFill>
                  <a:srgbClr val="1F1F1F"/>
                </a:solidFill>
                <a:latin typeface="Montserrat"/>
                <a:ea typeface="Montserrat"/>
                <a:cs typeface="Montserrat"/>
                <a:sym typeface="Montserrat"/>
              </a:rPr>
              <a:t>Impact environnemental</a:t>
            </a:r>
            <a:endParaRPr sz="1200">
              <a:solidFill>
                <a:srgbClr val="1F1F1F"/>
              </a:solidFill>
              <a:latin typeface="Montserrat"/>
              <a:ea typeface="Montserrat"/>
              <a:cs typeface="Montserrat"/>
              <a:sym typeface="Montserrat"/>
            </a:endParaRPr>
          </a:p>
          <a:p>
            <a:pPr indent="-304800" lvl="1" marL="914400" rtl="0" algn="l">
              <a:lnSpc>
                <a:spcPct val="115000"/>
              </a:lnSpc>
              <a:spcBef>
                <a:spcPts val="0"/>
              </a:spcBef>
              <a:spcAft>
                <a:spcPts val="0"/>
              </a:spcAft>
              <a:buClr>
                <a:srgbClr val="1F1F1F"/>
              </a:buClr>
              <a:buSzPts val="1200"/>
              <a:buFont typeface="Montserrat"/>
              <a:buChar char="○"/>
            </a:pPr>
            <a:r>
              <a:rPr lang="fr-CA" sz="1200">
                <a:solidFill>
                  <a:srgbClr val="1F1F1F"/>
                </a:solidFill>
                <a:latin typeface="Montserrat"/>
                <a:ea typeface="Montserrat"/>
                <a:cs typeface="Montserrat"/>
                <a:sym typeface="Montserrat"/>
              </a:rPr>
              <a:t>Confort de conduite et esthétique</a:t>
            </a:r>
            <a:endParaRPr sz="1200">
              <a:solidFill>
                <a:srgbClr val="1F1F1F"/>
              </a:solidFill>
              <a:latin typeface="Montserrat"/>
              <a:ea typeface="Montserrat"/>
              <a:cs typeface="Montserrat"/>
              <a:sym typeface="Montserrat"/>
            </a:endParaRPr>
          </a:p>
          <a:p>
            <a:pPr indent="-304800" lvl="1" marL="914400" rtl="0" algn="l">
              <a:lnSpc>
                <a:spcPct val="115000"/>
              </a:lnSpc>
              <a:spcBef>
                <a:spcPts val="0"/>
              </a:spcBef>
              <a:spcAft>
                <a:spcPts val="0"/>
              </a:spcAft>
              <a:buClr>
                <a:srgbClr val="1F1F1F"/>
              </a:buClr>
              <a:buSzPts val="1200"/>
              <a:buFont typeface="Montserrat"/>
              <a:buChar char="○"/>
            </a:pPr>
            <a:r>
              <a:rPr lang="fr-CA" sz="1200">
                <a:solidFill>
                  <a:srgbClr val="1F1F1F"/>
                </a:solidFill>
                <a:latin typeface="Montserrat"/>
                <a:ea typeface="Montserrat"/>
                <a:cs typeface="Montserrat"/>
                <a:sym typeface="Montserrat"/>
              </a:rPr>
              <a:t>Etc.</a:t>
            </a:r>
            <a:endParaRPr sz="1500">
              <a:solidFill>
                <a:schemeClr val="dk1"/>
              </a:solidFill>
              <a:latin typeface="Montserrat"/>
              <a:ea typeface="Montserrat"/>
              <a:cs typeface="Montserrat"/>
              <a:sym typeface="Montserrat"/>
            </a:endParaRPr>
          </a:p>
        </p:txBody>
      </p:sp>
      <p:grpSp>
        <p:nvGrpSpPr>
          <p:cNvPr id="1662" name="Google Shape;1662;p154"/>
          <p:cNvGrpSpPr/>
          <p:nvPr/>
        </p:nvGrpSpPr>
        <p:grpSpPr>
          <a:xfrm flipH="1" rot="10800000">
            <a:off x="6665128" y="3829251"/>
            <a:ext cx="3330113" cy="1576946"/>
            <a:chOff x="-496809" y="-160208"/>
            <a:chExt cx="4577475" cy="2167624"/>
          </a:xfrm>
        </p:grpSpPr>
        <p:sp>
          <p:nvSpPr>
            <p:cNvPr id="1663" name="Google Shape;1663;p154"/>
            <p:cNvSpPr/>
            <p:nvPr/>
          </p:nvSpPr>
          <p:spPr>
            <a:xfrm>
              <a:off x="-496809" y="-133309"/>
              <a:ext cx="4577475" cy="2140725"/>
            </a:xfrm>
            <a:custGeom>
              <a:rect b="b" l="l" r="r" t="t"/>
              <a:pathLst>
                <a:path extrusionOk="0" h="85629" w="183099">
                  <a:moveTo>
                    <a:pt x="38948" y="191"/>
                  </a:moveTo>
                  <a:cubicBezTo>
                    <a:pt x="27469" y="578"/>
                    <a:pt x="9170" y="-1098"/>
                    <a:pt x="3122" y="2515"/>
                  </a:cubicBezTo>
                  <a:cubicBezTo>
                    <a:pt x="-2926" y="6128"/>
                    <a:pt x="1465" y="13304"/>
                    <a:pt x="2659" y="21871"/>
                  </a:cubicBezTo>
                  <a:cubicBezTo>
                    <a:pt x="3853" y="30438"/>
                    <a:pt x="7579" y="46578"/>
                    <a:pt x="10284" y="53916"/>
                  </a:cubicBezTo>
                  <a:cubicBezTo>
                    <a:pt x="12989" y="61254"/>
                    <a:pt x="15571" y="63339"/>
                    <a:pt x="18891" y="65901"/>
                  </a:cubicBezTo>
                  <a:cubicBezTo>
                    <a:pt x="22211" y="68463"/>
                    <a:pt x="25685" y="69605"/>
                    <a:pt x="30204" y="69287"/>
                  </a:cubicBezTo>
                  <a:cubicBezTo>
                    <a:pt x="34723" y="68969"/>
                    <a:pt x="41023" y="63506"/>
                    <a:pt x="46007" y="63992"/>
                  </a:cubicBezTo>
                  <a:cubicBezTo>
                    <a:pt x="50992" y="64478"/>
                    <a:pt x="55929" y="69849"/>
                    <a:pt x="60111" y="72202"/>
                  </a:cubicBezTo>
                  <a:cubicBezTo>
                    <a:pt x="64293" y="74555"/>
                    <a:pt x="65614" y="76085"/>
                    <a:pt x="71097" y="78108"/>
                  </a:cubicBezTo>
                  <a:cubicBezTo>
                    <a:pt x="76581" y="80132"/>
                    <a:pt x="84468" y="83297"/>
                    <a:pt x="93012" y="84343"/>
                  </a:cubicBezTo>
                  <a:cubicBezTo>
                    <a:pt x="101556" y="85389"/>
                    <a:pt x="111980" y="86601"/>
                    <a:pt x="122362" y="84383"/>
                  </a:cubicBezTo>
                  <a:cubicBezTo>
                    <a:pt x="132744" y="82165"/>
                    <a:pt x="146614" y="77608"/>
                    <a:pt x="155303" y="71033"/>
                  </a:cubicBezTo>
                  <a:cubicBezTo>
                    <a:pt x="163992" y="64459"/>
                    <a:pt x="169864" y="54950"/>
                    <a:pt x="174495" y="44936"/>
                  </a:cubicBezTo>
                  <a:cubicBezTo>
                    <a:pt x="179126" y="34922"/>
                    <a:pt x="183331" y="18124"/>
                    <a:pt x="183089" y="10950"/>
                  </a:cubicBezTo>
                  <a:cubicBezTo>
                    <a:pt x="182848" y="3777"/>
                    <a:pt x="181130" y="3611"/>
                    <a:pt x="173046" y="1895"/>
                  </a:cubicBezTo>
                  <a:cubicBezTo>
                    <a:pt x="164962" y="179"/>
                    <a:pt x="151426" y="939"/>
                    <a:pt x="134585" y="655"/>
                  </a:cubicBezTo>
                  <a:cubicBezTo>
                    <a:pt x="117744" y="371"/>
                    <a:pt x="87938" y="268"/>
                    <a:pt x="71998" y="191"/>
                  </a:cubicBezTo>
                  <a:cubicBezTo>
                    <a:pt x="56059" y="114"/>
                    <a:pt x="50427" y="-196"/>
                    <a:pt x="38948" y="191"/>
                  </a:cubicBezTo>
                  <a:close/>
                </a:path>
              </a:pathLst>
            </a:custGeom>
            <a:solidFill>
              <a:schemeClr val="accent4"/>
            </a:solidFill>
            <a:ln>
              <a:noFill/>
            </a:ln>
          </p:spPr>
        </p:sp>
        <p:sp>
          <p:nvSpPr>
            <p:cNvPr id="1664" name="Google Shape;1664;p154"/>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pic>
        <p:nvPicPr>
          <p:cNvPr id="1665" name="Google Shape;1665;p154" title="Électrisez vos cours-02.png"/>
          <p:cNvPicPr preferRelativeResize="0"/>
          <p:nvPr/>
        </p:nvPicPr>
        <p:blipFill rotWithShape="1">
          <a:blip r:embed="rId3">
            <a:alphaModFix/>
          </a:blip>
          <a:srcRect b="0" l="0" r="0" t="0"/>
          <a:stretch/>
        </p:blipFill>
        <p:spPr>
          <a:xfrm>
            <a:off x="6034201" y="3748587"/>
            <a:ext cx="1612623" cy="1084926"/>
          </a:xfrm>
          <a:prstGeom prst="rect">
            <a:avLst/>
          </a:prstGeom>
          <a:noFill/>
          <a:ln>
            <a:noFill/>
          </a:ln>
        </p:spPr>
      </p:pic>
      <p:sp>
        <p:nvSpPr>
          <p:cNvPr id="1666" name="Google Shape;1666;p154"/>
          <p:cNvSpPr/>
          <p:nvPr/>
        </p:nvSpPr>
        <p:spPr>
          <a:xfrm>
            <a:off x="8154998" y="3605631"/>
            <a:ext cx="90600" cy="6531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1667" name="Google Shape;1667;p154"/>
          <p:cNvGrpSpPr/>
          <p:nvPr/>
        </p:nvGrpSpPr>
        <p:grpSpPr>
          <a:xfrm>
            <a:off x="7842549" y="3193675"/>
            <a:ext cx="662397" cy="592806"/>
            <a:chOff x="243924" y="3391575"/>
            <a:chExt cx="662397" cy="592806"/>
          </a:xfrm>
        </p:grpSpPr>
        <p:sp>
          <p:nvSpPr>
            <p:cNvPr id="1668" name="Google Shape;1668;p154"/>
            <p:cNvSpPr/>
            <p:nvPr/>
          </p:nvSpPr>
          <p:spPr>
            <a:xfrm>
              <a:off x="576800" y="3391575"/>
              <a:ext cx="49800" cy="35070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669" name="Google Shape;1669;p154"/>
            <p:cNvSpPr/>
            <p:nvPr/>
          </p:nvSpPr>
          <p:spPr>
            <a:xfrm rot="7513056">
              <a:off x="723400" y="3688012"/>
              <a:ext cx="49941" cy="35064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670" name="Google Shape;1670;p154"/>
            <p:cNvSpPr/>
            <p:nvPr/>
          </p:nvSpPr>
          <p:spPr>
            <a:xfrm flipH="1" rot="-6623693">
              <a:off x="392209" y="3650926"/>
              <a:ext cx="49930" cy="350708"/>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671" name="Google Shape;1671;p154"/>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
        <p:nvSpPr>
          <p:cNvPr id="1672" name="Google Shape;1672;p154"/>
          <p:cNvSpPr/>
          <p:nvPr/>
        </p:nvSpPr>
        <p:spPr>
          <a:xfrm>
            <a:off x="8753778" y="3777890"/>
            <a:ext cx="57300" cy="4122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1673" name="Google Shape;1673;p154"/>
          <p:cNvGrpSpPr/>
          <p:nvPr/>
        </p:nvGrpSpPr>
        <p:grpSpPr>
          <a:xfrm rot="5260561">
            <a:off x="8592073" y="3537863"/>
            <a:ext cx="402750" cy="435179"/>
            <a:chOff x="228435" y="3392136"/>
            <a:chExt cx="637949" cy="689316"/>
          </a:xfrm>
        </p:grpSpPr>
        <p:sp>
          <p:nvSpPr>
            <p:cNvPr id="1674" name="Google Shape;1674;p154"/>
            <p:cNvSpPr/>
            <p:nvPr/>
          </p:nvSpPr>
          <p:spPr>
            <a:xfrm rot="817009">
              <a:off x="623422" y="3393135"/>
              <a:ext cx="49697" cy="35050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675" name="Google Shape;1675;p154"/>
            <p:cNvSpPr/>
            <p:nvPr/>
          </p:nvSpPr>
          <p:spPr>
            <a:xfrm rot="8406389">
              <a:off x="709059" y="3755876"/>
              <a:ext cx="50050" cy="35085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676" name="Google Shape;1676;p154"/>
            <p:cNvSpPr/>
            <p:nvPr/>
          </p:nvSpPr>
          <p:spPr>
            <a:xfrm flipH="1" rot="-6297214">
              <a:off x="379388" y="3647662"/>
              <a:ext cx="49993" cy="350821"/>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677" name="Google Shape;1677;p154"/>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
        <p:nvSpPr>
          <p:cNvPr id="1678" name="Google Shape;1678;p154"/>
          <p:cNvSpPr/>
          <p:nvPr/>
        </p:nvSpPr>
        <p:spPr>
          <a:xfrm>
            <a:off x="0" y="46450"/>
            <a:ext cx="957000" cy="986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3700">
                <a:solidFill>
                  <a:schemeClr val="accent6"/>
                </a:solidFill>
                <a:latin typeface="Montserrat SemiBold"/>
                <a:ea typeface="Montserrat SemiBold"/>
                <a:cs typeface="Montserrat SemiBold"/>
                <a:sym typeface="Montserrat SemiBold"/>
              </a:rPr>
              <a:t>1</a:t>
            </a:r>
            <a:endParaRPr sz="3700">
              <a:solidFill>
                <a:schemeClr val="accent6"/>
              </a:solidFill>
              <a:latin typeface="Montserrat SemiBold"/>
              <a:ea typeface="Montserrat SemiBold"/>
              <a:cs typeface="Montserrat SemiBold"/>
              <a:sym typeface="Montserrat SemiBold"/>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2" name="Shape 1682"/>
        <p:cNvGrpSpPr/>
        <p:nvPr/>
      </p:nvGrpSpPr>
      <p:grpSpPr>
        <a:xfrm>
          <a:off x="0" y="0"/>
          <a:ext cx="0" cy="0"/>
          <a:chOff x="0" y="0"/>
          <a:chExt cx="0" cy="0"/>
        </a:xfrm>
      </p:grpSpPr>
      <p:sp>
        <p:nvSpPr>
          <p:cNvPr id="1683" name="Google Shape;1683;p155"/>
          <p:cNvSpPr/>
          <p:nvPr/>
        </p:nvSpPr>
        <p:spPr>
          <a:xfrm>
            <a:off x="1804350" y="319075"/>
            <a:ext cx="4015200" cy="7200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155"/>
          <p:cNvSpPr txBox="1"/>
          <p:nvPr>
            <p:ph type="title"/>
          </p:nvPr>
        </p:nvSpPr>
        <p:spPr>
          <a:xfrm>
            <a:off x="1653825" y="1043625"/>
            <a:ext cx="7497600" cy="2493600"/>
          </a:xfrm>
          <a:prstGeom prst="rect">
            <a:avLst/>
          </a:prstGeom>
        </p:spPr>
        <p:txBody>
          <a:bodyPr anchorCtr="0" anchor="ctr" bIns="91425" lIns="91425" spcFirstLastPara="1" rIns="91425" wrap="square" tIns="91425">
            <a:spAutoFit/>
          </a:bodyPr>
          <a:lstStyle/>
          <a:p>
            <a:pPr indent="-323850" lvl="0" marL="457200" rtl="0" algn="l">
              <a:lnSpc>
                <a:spcPct val="150000"/>
              </a:lnSpc>
              <a:spcBef>
                <a:spcPts val="0"/>
              </a:spcBef>
              <a:spcAft>
                <a:spcPts val="0"/>
              </a:spcAft>
              <a:buClr>
                <a:schemeClr val="dk2"/>
              </a:buClr>
              <a:buSzPts val="1500"/>
              <a:buFont typeface="Montserrat Medium"/>
              <a:buChar char="●"/>
            </a:pPr>
            <a:r>
              <a:rPr b="0" lang="fr-CA" sz="1500">
                <a:solidFill>
                  <a:schemeClr val="lt1"/>
                </a:solidFill>
                <a:latin typeface="Montserrat Medium"/>
                <a:ea typeface="Montserrat Medium"/>
                <a:cs typeface="Montserrat Medium"/>
                <a:sym typeface="Montserrat Medium"/>
              </a:rPr>
              <a:t>2 adultes et 2 jeunes adolescents.</a:t>
            </a:r>
            <a:endParaRPr b="0" sz="1500">
              <a:solidFill>
                <a:schemeClr val="lt1"/>
              </a:solidFill>
              <a:latin typeface="Montserrat Medium"/>
              <a:ea typeface="Montserrat Medium"/>
              <a:cs typeface="Montserrat Medium"/>
              <a:sym typeface="Montserrat Medium"/>
            </a:endParaRPr>
          </a:p>
          <a:p>
            <a:pPr indent="-323850" lvl="0" marL="457200" rtl="0" algn="l">
              <a:lnSpc>
                <a:spcPct val="150000"/>
              </a:lnSpc>
              <a:spcBef>
                <a:spcPts val="0"/>
              </a:spcBef>
              <a:spcAft>
                <a:spcPts val="0"/>
              </a:spcAft>
              <a:buClr>
                <a:schemeClr val="dk2"/>
              </a:buClr>
              <a:buSzPts val="1500"/>
              <a:buFont typeface="Montserrat Medium"/>
              <a:buChar char="●"/>
            </a:pPr>
            <a:r>
              <a:rPr b="0" lang="fr-CA" sz="1500">
                <a:solidFill>
                  <a:schemeClr val="lt1"/>
                </a:solidFill>
                <a:latin typeface="Montserrat Medium"/>
                <a:ea typeface="Montserrat Medium"/>
                <a:cs typeface="Montserrat Medium"/>
                <a:sym typeface="Montserrat Medium"/>
              </a:rPr>
              <a:t>Habitent dans une maison unifamiliale en banlieue d’une grande ville.</a:t>
            </a:r>
            <a:endParaRPr b="0" sz="1500">
              <a:solidFill>
                <a:schemeClr val="lt1"/>
              </a:solidFill>
              <a:latin typeface="Montserrat Medium"/>
              <a:ea typeface="Montserrat Medium"/>
              <a:cs typeface="Montserrat Medium"/>
              <a:sym typeface="Montserrat Medium"/>
            </a:endParaRPr>
          </a:p>
          <a:p>
            <a:pPr indent="-323850" lvl="0" marL="457200" rtl="0" algn="l">
              <a:lnSpc>
                <a:spcPct val="150000"/>
              </a:lnSpc>
              <a:spcBef>
                <a:spcPts val="0"/>
              </a:spcBef>
              <a:spcAft>
                <a:spcPts val="0"/>
              </a:spcAft>
              <a:buClr>
                <a:schemeClr val="dk2"/>
              </a:buClr>
              <a:buSzPts val="1500"/>
              <a:buFont typeface="Montserrat Medium"/>
              <a:buChar char="●"/>
            </a:pPr>
            <a:r>
              <a:rPr b="0" lang="fr-CA" sz="1500">
                <a:solidFill>
                  <a:schemeClr val="lt1"/>
                </a:solidFill>
                <a:latin typeface="Montserrat Medium"/>
                <a:ea typeface="Montserrat Medium"/>
                <a:cs typeface="Montserrat Medium"/>
                <a:sym typeface="Montserrat Medium"/>
              </a:rPr>
              <a:t>Les 2 parents travaillent au centre-ville, à environ 25 km du domicile.</a:t>
            </a:r>
            <a:endParaRPr b="0" sz="1500">
              <a:solidFill>
                <a:schemeClr val="lt1"/>
              </a:solidFill>
              <a:latin typeface="Montserrat Medium"/>
              <a:ea typeface="Montserrat Medium"/>
              <a:cs typeface="Montserrat Medium"/>
              <a:sym typeface="Montserrat Medium"/>
            </a:endParaRPr>
          </a:p>
          <a:p>
            <a:pPr indent="-323850" lvl="0" marL="457200" rtl="0" algn="l">
              <a:lnSpc>
                <a:spcPct val="150000"/>
              </a:lnSpc>
              <a:spcBef>
                <a:spcPts val="0"/>
              </a:spcBef>
              <a:spcAft>
                <a:spcPts val="0"/>
              </a:spcAft>
              <a:buClr>
                <a:schemeClr val="dk2"/>
              </a:buClr>
              <a:buSzPts val="1500"/>
              <a:buFont typeface="Montserrat Medium"/>
              <a:buChar char="●"/>
            </a:pPr>
            <a:r>
              <a:rPr b="0" lang="fr-CA" sz="1500">
                <a:solidFill>
                  <a:schemeClr val="lt1"/>
                </a:solidFill>
                <a:latin typeface="Montserrat Medium"/>
                <a:ea typeface="Montserrat Medium"/>
                <a:cs typeface="Montserrat Medium"/>
                <a:sym typeface="Montserrat Medium"/>
              </a:rPr>
              <a:t>La famille effectue des déplacements pour le travail, </a:t>
            </a:r>
            <a:endParaRPr b="0"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rPr b="0" lang="fr-CA" sz="1500">
                <a:solidFill>
                  <a:schemeClr val="lt1"/>
                </a:solidFill>
                <a:latin typeface="Montserrat Medium"/>
                <a:ea typeface="Montserrat Medium"/>
                <a:cs typeface="Montserrat Medium"/>
                <a:sym typeface="Montserrat Medium"/>
              </a:rPr>
              <a:t>les sorties, les vacances pour un total d’environ 15 000 km par année.</a:t>
            </a:r>
            <a:endParaRPr b="0" sz="1500">
              <a:solidFill>
                <a:schemeClr val="lt1"/>
              </a:solidFill>
              <a:latin typeface="Montserrat Medium"/>
              <a:ea typeface="Montserrat Medium"/>
              <a:cs typeface="Montserrat Medium"/>
              <a:sym typeface="Montserrat Medium"/>
            </a:endParaRPr>
          </a:p>
          <a:p>
            <a:pPr indent="-323850" lvl="0" marL="457200" rtl="0" algn="l">
              <a:lnSpc>
                <a:spcPct val="150000"/>
              </a:lnSpc>
              <a:spcBef>
                <a:spcPts val="0"/>
              </a:spcBef>
              <a:spcAft>
                <a:spcPts val="0"/>
              </a:spcAft>
              <a:buClr>
                <a:schemeClr val="dk2"/>
              </a:buClr>
              <a:buSzPts val="1500"/>
              <a:buFont typeface="Montserrat Medium"/>
              <a:buChar char="●"/>
            </a:pPr>
            <a:r>
              <a:rPr b="0" lang="fr-CA" sz="1500">
                <a:solidFill>
                  <a:schemeClr val="lt1"/>
                </a:solidFill>
                <a:latin typeface="Montserrat Medium"/>
                <a:ea typeface="Montserrat Medium"/>
                <a:cs typeface="Montserrat Medium"/>
                <a:sym typeface="Montserrat Medium"/>
              </a:rPr>
              <a:t>Ils financeront leur prêt automobile sur 5 ans</a:t>
            </a:r>
            <a:endParaRPr b="0"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rPr b="0" lang="fr-CA" sz="1500">
                <a:solidFill>
                  <a:schemeClr val="lt1"/>
                </a:solidFill>
                <a:latin typeface="Montserrat Medium"/>
                <a:ea typeface="Montserrat Medium"/>
                <a:cs typeface="Montserrat Medium"/>
                <a:sym typeface="Montserrat Medium"/>
              </a:rPr>
              <a:t> à un taux d’intérêt de 3% avec un acompte de 5000$. </a:t>
            </a:r>
            <a:endParaRPr b="0" sz="1500">
              <a:solidFill>
                <a:schemeClr val="lt1"/>
              </a:solidFill>
              <a:latin typeface="Montserrat Medium"/>
              <a:ea typeface="Montserrat Medium"/>
              <a:cs typeface="Montserrat Medium"/>
              <a:sym typeface="Montserrat Medium"/>
            </a:endParaRPr>
          </a:p>
        </p:txBody>
      </p:sp>
      <p:pic>
        <p:nvPicPr>
          <p:cNvPr id="1685" name="Google Shape;1685;p155"/>
          <p:cNvPicPr preferRelativeResize="0"/>
          <p:nvPr/>
        </p:nvPicPr>
        <p:blipFill>
          <a:blip r:embed="rId3">
            <a:alphaModFix/>
          </a:blip>
          <a:stretch>
            <a:fillRect/>
          </a:stretch>
        </p:blipFill>
        <p:spPr>
          <a:xfrm>
            <a:off x="-217423" y="2623912"/>
            <a:ext cx="2292000" cy="2292000"/>
          </a:xfrm>
          <a:prstGeom prst="ellipse">
            <a:avLst/>
          </a:prstGeom>
          <a:noFill/>
          <a:ln>
            <a:noFill/>
          </a:ln>
        </p:spPr>
      </p:pic>
      <p:sp>
        <p:nvSpPr>
          <p:cNvPr id="1686" name="Google Shape;1686;p155"/>
          <p:cNvSpPr txBox="1"/>
          <p:nvPr>
            <p:ph idx="4294967295" type="title"/>
          </p:nvPr>
        </p:nvSpPr>
        <p:spPr>
          <a:xfrm>
            <a:off x="1597800" y="212800"/>
            <a:ext cx="4015200" cy="954300"/>
          </a:xfrm>
          <a:prstGeom prst="rect">
            <a:avLst/>
          </a:prstGeom>
        </p:spPr>
        <p:txBody>
          <a:bodyPr anchorCtr="0" anchor="ctr" bIns="91425" lIns="91425" spcFirstLastPara="1" rIns="91425" wrap="square" tIns="91425">
            <a:spAutoFit/>
          </a:bodyPr>
          <a:lstStyle/>
          <a:p>
            <a:pPr indent="0" lvl="0" marL="0" rtl="0" algn="ctr">
              <a:spcBef>
                <a:spcPts val="0"/>
              </a:spcBef>
              <a:spcAft>
                <a:spcPts val="0"/>
              </a:spcAft>
              <a:buNone/>
            </a:pPr>
            <a:r>
              <a:rPr lang="fr-CA" sz="3200">
                <a:solidFill>
                  <a:schemeClr val="dk2"/>
                </a:solidFill>
              </a:rPr>
              <a:t>Famille Dubois</a:t>
            </a:r>
            <a:endParaRPr sz="3200">
              <a:solidFill>
                <a:schemeClr val="dk2"/>
              </a:solidFill>
            </a:endParaRPr>
          </a:p>
          <a:p>
            <a:pPr indent="0" lvl="0" marL="0" rtl="0" algn="ctr">
              <a:spcBef>
                <a:spcPts val="0"/>
              </a:spcBef>
              <a:spcAft>
                <a:spcPts val="0"/>
              </a:spcAft>
              <a:buNone/>
            </a:pPr>
            <a:r>
              <a:rPr lang="fr-CA" sz="1800">
                <a:solidFill>
                  <a:schemeClr val="dk2"/>
                </a:solidFill>
              </a:rPr>
              <a:t>(un exemple d’étude de cas)</a:t>
            </a:r>
            <a:endParaRPr sz="1800">
              <a:solidFill>
                <a:schemeClr val="dk2"/>
              </a:solidFill>
            </a:endParaRPr>
          </a:p>
        </p:txBody>
      </p:sp>
      <p:sp>
        <p:nvSpPr>
          <p:cNvPr id="1687" name="Google Shape;1687;p155"/>
          <p:cNvSpPr/>
          <p:nvPr/>
        </p:nvSpPr>
        <p:spPr>
          <a:xfrm rot="10800000">
            <a:off x="-7350" y="4061843"/>
            <a:ext cx="9158700" cy="1081657"/>
          </a:xfrm>
          <a:custGeom>
            <a:rect b="b" l="l" r="r" t="t"/>
            <a:pathLst>
              <a:path extrusionOk="0" h="74379" w="366348">
                <a:moveTo>
                  <a:pt x="0" y="74379"/>
                </a:moveTo>
                <a:lnTo>
                  <a:pt x="219607" y="41854"/>
                </a:lnTo>
                <a:lnTo>
                  <a:pt x="219859" y="67824"/>
                </a:lnTo>
                <a:lnTo>
                  <a:pt x="366348" y="46645"/>
                </a:lnTo>
                <a:lnTo>
                  <a:pt x="366096" y="504"/>
                </a:lnTo>
                <a:lnTo>
                  <a:pt x="252" y="0"/>
                </a:lnTo>
                <a:close/>
              </a:path>
            </a:pathLst>
          </a:custGeom>
          <a:gradFill>
            <a:gsLst>
              <a:gs pos="0">
                <a:schemeClr val="lt1"/>
              </a:gs>
              <a:gs pos="100000">
                <a:schemeClr val="dk1"/>
              </a:gs>
            </a:gsLst>
            <a:lin ang="5400700" scaled="0"/>
          </a:gradFill>
          <a:ln>
            <a:noFill/>
          </a:ln>
        </p:spPr>
      </p:sp>
      <p:pic>
        <p:nvPicPr>
          <p:cNvPr id="1688" name="Google Shape;1688;p155" title="Électrisez vos cours-02.png"/>
          <p:cNvPicPr preferRelativeResize="0"/>
          <p:nvPr/>
        </p:nvPicPr>
        <p:blipFill rotWithShape="1">
          <a:blip r:embed="rId4">
            <a:alphaModFix/>
          </a:blip>
          <a:srcRect b="0" l="0" r="0" t="0"/>
          <a:stretch/>
        </p:blipFill>
        <p:spPr>
          <a:xfrm>
            <a:off x="7304201" y="136612"/>
            <a:ext cx="1612623" cy="1084926"/>
          </a:xfrm>
          <a:prstGeom prst="rect">
            <a:avLst/>
          </a:prstGeom>
          <a:noFill/>
          <a:ln>
            <a:noFill/>
          </a:ln>
        </p:spPr>
      </p:pic>
      <p:pic>
        <p:nvPicPr>
          <p:cNvPr id="1689" name="Google Shape;1689;p155" title="Électrisez vos cours-02.png"/>
          <p:cNvPicPr preferRelativeResize="0"/>
          <p:nvPr/>
        </p:nvPicPr>
        <p:blipFill rotWithShape="1">
          <a:blip r:embed="rId4">
            <a:alphaModFix/>
          </a:blip>
          <a:srcRect b="0" l="0" r="0" t="0"/>
          <a:stretch/>
        </p:blipFill>
        <p:spPr>
          <a:xfrm>
            <a:off x="-472324" y="1318737"/>
            <a:ext cx="1612623" cy="1084926"/>
          </a:xfrm>
          <a:prstGeom prst="rect">
            <a:avLst/>
          </a:prstGeom>
          <a:noFill/>
          <a:ln>
            <a:noFill/>
          </a:ln>
        </p:spPr>
      </p:pic>
      <p:sp>
        <p:nvSpPr>
          <p:cNvPr id="1690" name="Google Shape;1690;p155"/>
          <p:cNvSpPr/>
          <p:nvPr/>
        </p:nvSpPr>
        <p:spPr>
          <a:xfrm>
            <a:off x="0" y="46450"/>
            <a:ext cx="957000" cy="986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3700">
                <a:solidFill>
                  <a:schemeClr val="accent6"/>
                </a:solidFill>
                <a:latin typeface="Montserrat SemiBold"/>
                <a:ea typeface="Montserrat SemiBold"/>
                <a:cs typeface="Montserrat SemiBold"/>
                <a:sym typeface="Montserrat SemiBold"/>
              </a:rPr>
              <a:t>1</a:t>
            </a:r>
            <a:endParaRPr sz="3700">
              <a:solidFill>
                <a:schemeClr val="accent6"/>
              </a:solidFill>
              <a:latin typeface="Montserrat SemiBold"/>
              <a:ea typeface="Montserrat SemiBold"/>
              <a:cs typeface="Montserrat SemiBold"/>
              <a:sym typeface="Montserrat SemiBold"/>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4" name="Shape 1694"/>
        <p:cNvGrpSpPr/>
        <p:nvPr/>
      </p:nvGrpSpPr>
      <p:grpSpPr>
        <a:xfrm>
          <a:off x="0" y="0"/>
          <a:ext cx="0" cy="0"/>
          <a:chOff x="0" y="0"/>
          <a:chExt cx="0" cy="0"/>
        </a:xfrm>
      </p:grpSpPr>
      <p:sp>
        <p:nvSpPr>
          <p:cNvPr id="1695" name="Google Shape;1695;p156"/>
          <p:cNvSpPr/>
          <p:nvPr/>
        </p:nvSpPr>
        <p:spPr>
          <a:xfrm>
            <a:off x="5496300" y="1347125"/>
            <a:ext cx="1992000" cy="1992000"/>
          </a:xfrm>
          <a:prstGeom prst="ellipse">
            <a:avLst/>
          </a:prstGeom>
          <a:gradFill>
            <a:gsLst>
              <a:gs pos="0">
                <a:schemeClr val="accent3"/>
              </a:gs>
              <a:gs pos="100000">
                <a:schemeClr val="accent4"/>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696" name="Google Shape;1696;p156"/>
          <p:cNvSpPr/>
          <p:nvPr/>
        </p:nvSpPr>
        <p:spPr>
          <a:xfrm>
            <a:off x="1583738" y="1285675"/>
            <a:ext cx="1992000" cy="1992000"/>
          </a:xfrm>
          <a:prstGeom prst="ellipse">
            <a:avLst/>
          </a:prstGeom>
          <a:gradFill>
            <a:gsLst>
              <a:gs pos="0">
                <a:schemeClr val="accent3"/>
              </a:gs>
              <a:gs pos="100000">
                <a:schemeClr val="accent4"/>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697" name="Google Shape;1697;p156"/>
          <p:cNvSpPr/>
          <p:nvPr/>
        </p:nvSpPr>
        <p:spPr>
          <a:xfrm>
            <a:off x="208575" y="248150"/>
            <a:ext cx="6664800" cy="7200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98" name="Google Shape;1698;p156"/>
          <p:cNvPicPr preferRelativeResize="0"/>
          <p:nvPr/>
        </p:nvPicPr>
        <p:blipFill>
          <a:blip r:embed="rId3">
            <a:alphaModFix/>
          </a:blip>
          <a:stretch>
            <a:fillRect/>
          </a:stretch>
        </p:blipFill>
        <p:spPr>
          <a:xfrm>
            <a:off x="7097075" y="-2086348"/>
            <a:ext cx="4104000" cy="4104000"/>
          </a:xfrm>
          <a:prstGeom prst="pie">
            <a:avLst>
              <a:gd fmla="val 5385128" name="adj1"/>
              <a:gd fmla="val 10742186" name="adj2"/>
            </a:avLst>
          </a:prstGeom>
          <a:noFill/>
          <a:ln>
            <a:noFill/>
          </a:ln>
        </p:spPr>
      </p:pic>
      <p:sp>
        <p:nvSpPr>
          <p:cNvPr id="1699" name="Google Shape;1699;p156"/>
          <p:cNvSpPr txBox="1"/>
          <p:nvPr>
            <p:ph idx="4294967295" type="title"/>
          </p:nvPr>
        </p:nvSpPr>
        <p:spPr>
          <a:xfrm>
            <a:off x="432275" y="269600"/>
            <a:ext cx="6664800" cy="677100"/>
          </a:xfrm>
          <a:prstGeom prst="rect">
            <a:avLst/>
          </a:prstGeom>
        </p:spPr>
        <p:txBody>
          <a:bodyPr anchorCtr="0" anchor="ctr" bIns="91425" lIns="91425" spcFirstLastPara="1" rIns="91425" wrap="square" tIns="91425">
            <a:spAutoFit/>
          </a:bodyPr>
          <a:lstStyle/>
          <a:p>
            <a:pPr indent="0" lvl="0" marL="0" rtl="0" algn="ctr">
              <a:spcBef>
                <a:spcPts val="0"/>
              </a:spcBef>
              <a:spcAft>
                <a:spcPts val="0"/>
              </a:spcAft>
              <a:buNone/>
            </a:pPr>
            <a:r>
              <a:rPr lang="fr-CA">
                <a:solidFill>
                  <a:schemeClr val="dk2"/>
                </a:solidFill>
              </a:rPr>
              <a:t>Un choix + économique</a:t>
            </a:r>
            <a:endParaRPr sz="3200">
              <a:solidFill>
                <a:schemeClr val="dk2"/>
              </a:solidFill>
            </a:endParaRPr>
          </a:p>
        </p:txBody>
      </p:sp>
      <p:sp>
        <p:nvSpPr>
          <p:cNvPr id="1700" name="Google Shape;1700;p156"/>
          <p:cNvSpPr txBox="1"/>
          <p:nvPr>
            <p:ph idx="4294967295" type="subTitle"/>
          </p:nvPr>
        </p:nvSpPr>
        <p:spPr>
          <a:xfrm>
            <a:off x="1021550" y="2881925"/>
            <a:ext cx="3116400" cy="4572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b="1" lang="fr-CA" sz="1800">
                <a:solidFill>
                  <a:schemeClr val="lt1"/>
                </a:solidFill>
                <a:latin typeface="Montserrat"/>
                <a:ea typeface="Montserrat"/>
                <a:cs typeface="Montserrat"/>
                <a:sym typeface="Montserrat"/>
              </a:rPr>
              <a:t>Nissan Leaf 2025</a:t>
            </a:r>
            <a:endParaRPr sz="1100"/>
          </a:p>
        </p:txBody>
      </p:sp>
      <p:sp>
        <p:nvSpPr>
          <p:cNvPr id="1701" name="Google Shape;1701;p156"/>
          <p:cNvSpPr txBox="1"/>
          <p:nvPr>
            <p:ph idx="4294967295" type="subTitle"/>
          </p:nvPr>
        </p:nvSpPr>
        <p:spPr>
          <a:xfrm>
            <a:off x="1006400" y="3344000"/>
            <a:ext cx="3781800" cy="17655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fr-CA" sz="1300">
                <a:solidFill>
                  <a:schemeClr val="lt1"/>
                </a:solidFill>
                <a:latin typeface="Montserrat"/>
                <a:ea typeface="Montserrat"/>
                <a:cs typeface="Montserrat"/>
                <a:sym typeface="Montserrat"/>
              </a:rPr>
              <a:t>Prix (sans taxes) : 44 500 $</a:t>
            </a:r>
            <a:endParaRPr sz="13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rPr lang="fr-CA" sz="1300">
                <a:solidFill>
                  <a:schemeClr val="lt1"/>
                </a:solidFill>
                <a:latin typeface="Montserrat"/>
                <a:ea typeface="Montserrat"/>
                <a:cs typeface="Montserrat"/>
                <a:sym typeface="Montserrat"/>
              </a:rPr>
              <a:t>Consommation ville : 17 kWh/100km</a:t>
            </a:r>
            <a:br>
              <a:rPr lang="fr-CA" sz="1300">
                <a:solidFill>
                  <a:schemeClr val="lt1"/>
                </a:solidFill>
                <a:latin typeface="Montserrat"/>
                <a:ea typeface="Montserrat"/>
                <a:cs typeface="Montserrat"/>
                <a:sym typeface="Montserrat"/>
              </a:rPr>
            </a:br>
            <a:r>
              <a:rPr lang="fr-CA" sz="1300">
                <a:solidFill>
                  <a:schemeClr val="lt1"/>
                </a:solidFill>
                <a:latin typeface="Montserrat"/>
                <a:ea typeface="Montserrat"/>
                <a:cs typeface="Montserrat"/>
                <a:sym typeface="Montserrat"/>
              </a:rPr>
              <a:t>Consommation route : 21,2 kWh/100km</a:t>
            </a:r>
            <a:br>
              <a:rPr lang="fr-CA" sz="1300">
                <a:solidFill>
                  <a:schemeClr val="lt1"/>
                </a:solidFill>
                <a:latin typeface="Montserrat"/>
                <a:ea typeface="Montserrat"/>
                <a:cs typeface="Montserrat"/>
                <a:sym typeface="Montserrat"/>
              </a:rPr>
            </a:br>
            <a:r>
              <a:rPr lang="fr-CA" sz="1300">
                <a:solidFill>
                  <a:schemeClr val="lt1"/>
                </a:solidFill>
                <a:latin typeface="Montserrat"/>
                <a:ea typeface="Montserrat"/>
                <a:cs typeface="Montserrat"/>
                <a:sym typeface="Montserrat"/>
              </a:rPr>
              <a:t>Consommation combinée : 18,9 kWh/100km</a:t>
            </a:r>
            <a:endParaRPr sz="13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rPr lang="fr-CA" sz="1300">
                <a:solidFill>
                  <a:schemeClr val="lt1"/>
                </a:solidFill>
                <a:latin typeface="Montserrat"/>
                <a:ea typeface="Montserrat"/>
                <a:cs typeface="Montserrat"/>
                <a:sym typeface="Montserrat"/>
              </a:rPr>
              <a:t>Coût de l’électricité : 0,11892$/kWh</a:t>
            </a:r>
            <a:endParaRPr sz="13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None/>
            </a:pPr>
            <a:r>
              <a:rPr lang="fr-CA" sz="1300">
                <a:solidFill>
                  <a:schemeClr val="lt1"/>
                </a:solidFill>
                <a:latin typeface="Montserrat"/>
                <a:ea typeface="Montserrat"/>
                <a:cs typeface="Montserrat"/>
                <a:sym typeface="Montserrat"/>
              </a:rPr>
              <a:t>Subventions (après taxes) : 12000 $</a:t>
            </a:r>
            <a:endParaRPr sz="1300">
              <a:solidFill>
                <a:schemeClr val="lt1"/>
              </a:solidFill>
              <a:latin typeface="Montserrat"/>
              <a:ea typeface="Montserrat"/>
              <a:cs typeface="Montserrat"/>
              <a:sym typeface="Montserrat"/>
            </a:endParaRPr>
          </a:p>
        </p:txBody>
      </p:sp>
      <p:sp>
        <p:nvSpPr>
          <p:cNvPr id="1702" name="Google Shape;1702;p156"/>
          <p:cNvSpPr txBox="1"/>
          <p:nvPr>
            <p:ph idx="4294967295" type="subTitle"/>
          </p:nvPr>
        </p:nvSpPr>
        <p:spPr>
          <a:xfrm>
            <a:off x="5074450" y="2820475"/>
            <a:ext cx="3116400" cy="4572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b="1" lang="fr-CA" sz="1800">
                <a:solidFill>
                  <a:schemeClr val="lt1"/>
                </a:solidFill>
                <a:latin typeface="Montserrat"/>
                <a:ea typeface="Montserrat"/>
                <a:cs typeface="Montserrat"/>
                <a:sym typeface="Montserrat"/>
              </a:rPr>
              <a:t>Toyota Corolla 2024</a:t>
            </a:r>
            <a:endParaRPr b="1" sz="1800">
              <a:solidFill>
                <a:schemeClr val="lt1"/>
              </a:solidFill>
              <a:latin typeface="Montserrat"/>
              <a:ea typeface="Montserrat"/>
              <a:cs typeface="Montserrat"/>
              <a:sym typeface="Montserrat"/>
            </a:endParaRPr>
          </a:p>
        </p:txBody>
      </p:sp>
      <p:sp>
        <p:nvSpPr>
          <p:cNvPr id="1703" name="Google Shape;1703;p156"/>
          <p:cNvSpPr txBox="1"/>
          <p:nvPr>
            <p:ph idx="4294967295" type="subTitle"/>
          </p:nvPr>
        </p:nvSpPr>
        <p:spPr>
          <a:xfrm>
            <a:off x="5074450" y="3420125"/>
            <a:ext cx="3527100" cy="1535400"/>
          </a:xfrm>
          <a:prstGeom prst="rect">
            <a:avLst/>
          </a:prstGeom>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lang="fr-CA" sz="1300">
                <a:solidFill>
                  <a:schemeClr val="lt1"/>
                </a:solidFill>
                <a:latin typeface="Montserrat"/>
                <a:ea typeface="Montserrat"/>
                <a:cs typeface="Montserrat"/>
                <a:sym typeface="Montserrat"/>
              </a:rPr>
              <a:t>Prix (sans taxes) : 26 500 $</a:t>
            </a:r>
            <a:br>
              <a:rPr lang="fr-CA" sz="1300">
                <a:solidFill>
                  <a:schemeClr val="lt1"/>
                </a:solidFill>
                <a:latin typeface="Montserrat"/>
                <a:ea typeface="Montserrat"/>
                <a:cs typeface="Montserrat"/>
                <a:sym typeface="Montserrat"/>
              </a:rPr>
            </a:br>
            <a:r>
              <a:rPr lang="fr-CA" sz="1300">
                <a:solidFill>
                  <a:schemeClr val="lt1"/>
                </a:solidFill>
                <a:latin typeface="Montserrat"/>
                <a:ea typeface="Montserrat"/>
                <a:cs typeface="Montserrat"/>
                <a:sym typeface="Montserrat"/>
              </a:rPr>
              <a:t>Consommation ville : 7,4 L/100km</a:t>
            </a:r>
            <a:br>
              <a:rPr lang="fr-CA" sz="1300">
                <a:solidFill>
                  <a:schemeClr val="lt1"/>
                </a:solidFill>
                <a:latin typeface="Montserrat"/>
                <a:ea typeface="Montserrat"/>
                <a:cs typeface="Montserrat"/>
                <a:sym typeface="Montserrat"/>
              </a:rPr>
            </a:br>
            <a:r>
              <a:rPr lang="fr-CA" sz="1300">
                <a:solidFill>
                  <a:schemeClr val="lt1"/>
                </a:solidFill>
                <a:latin typeface="Montserrat"/>
                <a:ea typeface="Montserrat"/>
                <a:cs typeface="Montserrat"/>
                <a:sym typeface="Montserrat"/>
              </a:rPr>
              <a:t>Consommation route : 5,7 L/100km</a:t>
            </a:r>
            <a:br>
              <a:rPr lang="fr-CA" sz="1300">
                <a:solidFill>
                  <a:schemeClr val="lt1"/>
                </a:solidFill>
                <a:latin typeface="Montserrat"/>
                <a:ea typeface="Montserrat"/>
                <a:cs typeface="Montserrat"/>
                <a:sym typeface="Montserrat"/>
              </a:rPr>
            </a:br>
            <a:r>
              <a:rPr lang="fr-CA" sz="1300">
                <a:solidFill>
                  <a:schemeClr val="lt1"/>
                </a:solidFill>
                <a:latin typeface="Montserrat"/>
                <a:ea typeface="Montserrat"/>
                <a:cs typeface="Montserrat"/>
                <a:sym typeface="Montserrat"/>
              </a:rPr>
              <a:t>Consommation combinée : 6,7 L/100km</a:t>
            </a:r>
            <a:endParaRPr sz="1300">
              <a:solidFill>
                <a:schemeClr val="lt1"/>
              </a:solidFill>
              <a:latin typeface="Montserrat"/>
              <a:ea typeface="Montserrat"/>
              <a:cs typeface="Montserrat"/>
              <a:sym typeface="Montserrat"/>
            </a:endParaRPr>
          </a:p>
          <a:p>
            <a:pPr indent="0" lvl="0" marL="0" marR="0" rtl="0" algn="l">
              <a:lnSpc>
                <a:spcPct val="115000"/>
              </a:lnSpc>
              <a:spcBef>
                <a:spcPts val="0"/>
              </a:spcBef>
              <a:spcAft>
                <a:spcPts val="0"/>
              </a:spcAft>
              <a:buNone/>
            </a:pPr>
            <a:r>
              <a:rPr lang="fr-CA" sz="1300">
                <a:solidFill>
                  <a:schemeClr val="lt1"/>
                </a:solidFill>
                <a:latin typeface="Montserrat"/>
                <a:ea typeface="Montserrat"/>
                <a:cs typeface="Montserrat"/>
                <a:sym typeface="Montserrat"/>
              </a:rPr>
              <a:t>Coût de l’essence : 1,65$/L</a:t>
            </a:r>
            <a:endParaRPr sz="1300">
              <a:solidFill>
                <a:schemeClr val="lt1"/>
              </a:solidFill>
              <a:latin typeface="Montserrat"/>
              <a:ea typeface="Montserrat"/>
              <a:cs typeface="Montserrat"/>
              <a:sym typeface="Montserrat"/>
            </a:endParaRPr>
          </a:p>
        </p:txBody>
      </p:sp>
      <p:pic>
        <p:nvPicPr>
          <p:cNvPr id="1704" name="Google Shape;1704;p156"/>
          <p:cNvPicPr preferRelativeResize="0"/>
          <p:nvPr/>
        </p:nvPicPr>
        <p:blipFill rotWithShape="1">
          <a:blip r:embed="rId4">
            <a:alphaModFix/>
          </a:blip>
          <a:srcRect b="18798" l="0" r="0" t="18705"/>
          <a:stretch/>
        </p:blipFill>
        <p:spPr>
          <a:xfrm>
            <a:off x="5188598" y="1546875"/>
            <a:ext cx="2607399" cy="1221024"/>
          </a:xfrm>
          <a:prstGeom prst="rect">
            <a:avLst/>
          </a:prstGeom>
          <a:noFill/>
          <a:ln>
            <a:noFill/>
          </a:ln>
        </p:spPr>
      </p:pic>
      <p:sp>
        <p:nvSpPr>
          <p:cNvPr id="1705" name="Google Shape;1705;p156"/>
          <p:cNvSpPr/>
          <p:nvPr/>
        </p:nvSpPr>
        <p:spPr>
          <a:xfrm>
            <a:off x="4202298" y="1741826"/>
            <a:ext cx="807794" cy="1401697"/>
          </a:xfrm>
          <a:custGeom>
            <a:rect b="b" l="l" r="r" t="t"/>
            <a:pathLst>
              <a:path extrusionOk="0" h="26957" w="15536">
                <a:moveTo>
                  <a:pt x="1850" y="0"/>
                </a:moveTo>
                <a:lnTo>
                  <a:pt x="14426" y="0"/>
                </a:lnTo>
                <a:lnTo>
                  <a:pt x="8230" y="10732"/>
                </a:lnTo>
                <a:lnTo>
                  <a:pt x="15536" y="10732"/>
                </a:lnTo>
                <a:lnTo>
                  <a:pt x="3329" y="26957"/>
                </a:lnTo>
                <a:lnTo>
                  <a:pt x="6104" y="15860"/>
                </a:lnTo>
                <a:lnTo>
                  <a:pt x="0" y="15860"/>
                </a:lnTo>
                <a:lnTo>
                  <a:pt x="6091" y="5310"/>
                </a:lnTo>
                <a:lnTo>
                  <a:pt x="2404" y="5310"/>
                </a:lnTo>
                <a:close/>
              </a:path>
            </a:pathLst>
          </a:custGeom>
          <a:gradFill>
            <a:gsLst>
              <a:gs pos="0">
                <a:srgbClr val="FEB2A5"/>
              </a:gs>
              <a:gs pos="100000">
                <a:srgbClr val="F6472B"/>
              </a:gs>
            </a:gsLst>
            <a:lin ang="5400012" scaled="0"/>
          </a:gradFill>
          <a:ln>
            <a:noFill/>
          </a:ln>
        </p:spPr>
      </p:sp>
      <p:sp>
        <p:nvSpPr>
          <p:cNvPr id="1706" name="Google Shape;1706;p156"/>
          <p:cNvSpPr txBox="1"/>
          <p:nvPr/>
        </p:nvSpPr>
        <p:spPr>
          <a:xfrm>
            <a:off x="2618750" y="2680700"/>
            <a:ext cx="957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900" u="sng">
                <a:solidFill>
                  <a:schemeClr val="hlink"/>
                </a:solidFill>
                <a:latin typeface="Nanum Gothic"/>
                <a:ea typeface="Nanum Gothic"/>
                <a:cs typeface="Nanum Gothic"/>
                <a:sym typeface="Nanum Gothic"/>
                <a:hlinkClick r:id="rId5"/>
              </a:rPr>
              <a:t>Source image</a:t>
            </a:r>
            <a:endParaRPr sz="900">
              <a:solidFill>
                <a:schemeClr val="dk1"/>
              </a:solidFill>
              <a:latin typeface="Nanum Gothic"/>
              <a:ea typeface="Nanum Gothic"/>
              <a:cs typeface="Nanum Gothic"/>
              <a:sym typeface="Nanum Gothic"/>
            </a:endParaRPr>
          </a:p>
        </p:txBody>
      </p:sp>
      <p:pic>
        <p:nvPicPr>
          <p:cNvPr id="1707" name="Google Shape;1707;p156"/>
          <p:cNvPicPr preferRelativeResize="0"/>
          <p:nvPr/>
        </p:nvPicPr>
        <p:blipFill rotWithShape="1">
          <a:blip r:embed="rId6">
            <a:alphaModFix/>
          </a:blip>
          <a:srcRect b="27638" l="10481" r="16016" t="20796"/>
          <a:stretch/>
        </p:blipFill>
        <p:spPr>
          <a:xfrm>
            <a:off x="1319513" y="1494300"/>
            <a:ext cx="2520475" cy="1326175"/>
          </a:xfrm>
          <a:prstGeom prst="rect">
            <a:avLst/>
          </a:prstGeom>
          <a:noFill/>
          <a:ln>
            <a:noFill/>
          </a:ln>
        </p:spPr>
      </p:pic>
      <p:sp>
        <p:nvSpPr>
          <p:cNvPr id="1708" name="Google Shape;1708;p156"/>
          <p:cNvSpPr txBox="1"/>
          <p:nvPr/>
        </p:nvSpPr>
        <p:spPr>
          <a:xfrm>
            <a:off x="6725975" y="2680700"/>
            <a:ext cx="957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900" u="sng">
                <a:solidFill>
                  <a:srgbClr val="343649"/>
                </a:solidFill>
                <a:latin typeface="Nanum Gothic"/>
                <a:ea typeface="Nanum Gothic"/>
                <a:cs typeface="Nanum Gothic"/>
                <a:sym typeface="Nanum Gothic"/>
                <a:hlinkClick r:id="rId7">
                  <a:extLst>
                    <a:ext uri="{A12FA001-AC4F-418D-AE19-62706E023703}">
                      <ahyp:hlinkClr val="tx"/>
                    </a:ext>
                  </a:extLst>
                </a:hlinkClick>
              </a:rPr>
              <a:t>Source image</a:t>
            </a:r>
            <a:endParaRPr sz="900">
              <a:solidFill>
                <a:srgbClr val="3F5A42"/>
              </a:solidFill>
              <a:latin typeface="Nanum Gothic"/>
              <a:ea typeface="Nanum Gothic"/>
              <a:cs typeface="Nanum Gothic"/>
              <a:sym typeface="Nanum Gothic"/>
            </a:endParaRPr>
          </a:p>
        </p:txBody>
      </p:sp>
      <p:sp>
        <p:nvSpPr>
          <p:cNvPr id="1709" name="Google Shape;1709;p156"/>
          <p:cNvSpPr/>
          <p:nvPr/>
        </p:nvSpPr>
        <p:spPr>
          <a:xfrm>
            <a:off x="6873375" y="4617725"/>
            <a:ext cx="2163300" cy="457200"/>
          </a:xfrm>
          <a:prstGeom prst="flowChartAlternateProcess">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CA">
                <a:solidFill>
                  <a:schemeClr val="accent6"/>
                </a:solidFill>
                <a:latin typeface="Montserrat"/>
                <a:ea typeface="Montserrat"/>
                <a:cs typeface="Montserrat"/>
                <a:sym typeface="Montserrat"/>
              </a:rPr>
              <a:t>Système d’équations</a:t>
            </a:r>
            <a:endParaRPr>
              <a:solidFill>
                <a:schemeClr val="accent6"/>
              </a:solidFill>
              <a:latin typeface="Montserrat"/>
              <a:ea typeface="Montserrat"/>
              <a:cs typeface="Montserrat"/>
              <a:sym typeface="Montserrat"/>
            </a:endParaRPr>
          </a:p>
        </p:txBody>
      </p:sp>
      <p:sp>
        <p:nvSpPr>
          <p:cNvPr id="1710" name="Google Shape;1710;p156"/>
          <p:cNvSpPr/>
          <p:nvPr/>
        </p:nvSpPr>
        <p:spPr>
          <a:xfrm>
            <a:off x="0" y="46450"/>
            <a:ext cx="957000" cy="986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3700">
                <a:solidFill>
                  <a:schemeClr val="accent6"/>
                </a:solidFill>
                <a:latin typeface="Montserrat SemiBold"/>
                <a:ea typeface="Montserrat SemiBold"/>
                <a:cs typeface="Montserrat SemiBold"/>
                <a:sym typeface="Montserrat SemiBold"/>
              </a:rPr>
              <a:t>1</a:t>
            </a:r>
            <a:endParaRPr sz="3700">
              <a:solidFill>
                <a:schemeClr val="accent6"/>
              </a:solidFill>
              <a:latin typeface="Montserrat SemiBold"/>
              <a:ea typeface="Montserrat SemiBold"/>
              <a:cs typeface="Montserrat SemiBold"/>
              <a:sym typeface="Montserrat SemiBold"/>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4" name="Shape 1714"/>
        <p:cNvGrpSpPr/>
        <p:nvPr/>
      </p:nvGrpSpPr>
      <p:grpSpPr>
        <a:xfrm>
          <a:off x="0" y="0"/>
          <a:ext cx="0" cy="0"/>
          <a:chOff x="0" y="0"/>
          <a:chExt cx="0" cy="0"/>
        </a:xfrm>
      </p:grpSpPr>
      <p:sp>
        <p:nvSpPr>
          <p:cNvPr id="1715" name="Google Shape;1715;p157">
            <a:hlinkClick r:id="rId3"/>
          </p:cNvPr>
          <p:cNvSpPr/>
          <p:nvPr/>
        </p:nvSpPr>
        <p:spPr>
          <a:xfrm>
            <a:off x="3725140" y="1980881"/>
            <a:ext cx="4707000" cy="9519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157">
            <a:hlinkClick r:id="rId4"/>
          </p:cNvPr>
          <p:cNvSpPr/>
          <p:nvPr/>
        </p:nvSpPr>
        <p:spPr>
          <a:xfrm>
            <a:off x="710906" y="3422263"/>
            <a:ext cx="4707000" cy="9519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157">
            <a:hlinkClick r:id="rId5"/>
          </p:cNvPr>
          <p:cNvSpPr/>
          <p:nvPr/>
        </p:nvSpPr>
        <p:spPr>
          <a:xfrm>
            <a:off x="710881" y="539500"/>
            <a:ext cx="4707000" cy="9519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157"/>
          <p:cNvSpPr/>
          <p:nvPr/>
        </p:nvSpPr>
        <p:spPr>
          <a:xfrm>
            <a:off x="1119825" y="1273425"/>
            <a:ext cx="3938700" cy="7413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19" name="Google Shape;1719;p157">
            <a:hlinkClick r:id="rId6"/>
          </p:cNvPr>
          <p:cNvSpPr txBox="1"/>
          <p:nvPr>
            <p:ph type="title"/>
          </p:nvPr>
        </p:nvSpPr>
        <p:spPr>
          <a:xfrm>
            <a:off x="850375" y="633225"/>
            <a:ext cx="4208100" cy="64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CA" sz="2800"/>
              <a:t>Tableur 1 - Complété</a:t>
            </a:r>
            <a:endParaRPr sz="2800"/>
          </a:p>
        </p:txBody>
      </p:sp>
      <p:sp>
        <p:nvSpPr>
          <p:cNvPr id="1720" name="Google Shape;1720;p157"/>
          <p:cNvSpPr txBox="1"/>
          <p:nvPr>
            <p:ph idx="1" type="subTitle"/>
          </p:nvPr>
        </p:nvSpPr>
        <p:spPr>
          <a:xfrm>
            <a:off x="1226025" y="1275874"/>
            <a:ext cx="3832500" cy="738900"/>
          </a:xfrm>
          <a:prstGeom prst="rect">
            <a:avLst/>
          </a:prstGeom>
        </p:spPr>
        <p:txBody>
          <a:bodyPr anchorCtr="0" anchor="ctr" bIns="91425" lIns="91425" spcFirstLastPara="1" rIns="91425" wrap="square" tIns="91425">
            <a:spAutoFit/>
          </a:bodyPr>
          <a:lstStyle/>
          <a:p>
            <a:pPr indent="-304800" lvl="0" marL="457200" rtl="0" algn="l">
              <a:spcBef>
                <a:spcPts val="0"/>
              </a:spcBef>
              <a:spcAft>
                <a:spcPts val="0"/>
              </a:spcAft>
              <a:buClr>
                <a:srgbClr val="FFFFFF"/>
              </a:buClr>
              <a:buSzPts val="1200"/>
              <a:buFont typeface="Montserrat"/>
              <a:buChar char="●"/>
            </a:pPr>
            <a:r>
              <a:rPr lang="fr-CA" sz="1200">
                <a:solidFill>
                  <a:srgbClr val="FFFFFF"/>
                </a:solidFill>
                <a:latin typeface="Montserrat"/>
                <a:ea typeface="Montserrat"/>
                <a:cs typeface="Montserrat"/>
                <a:sym typeface="Montserrat"/>
              </a:rPr>
              <a:t>Valider des calculs (corrigé)</a:t>
            </a:r>
            <a:endParaRPr sz="1200">
              <a:solidFill>
                <a:srgbClr val="FFFFFF"/>
              </a:solidFill>
              <a:latin typeface="Montserrat"/>
              <a:ea typeface="Montserrat"/>
              <a:cs typeface="Montserrat"/>
              <a:sym typeface="Montserrat"/>
            </a:endParaRPr>
          </a:p>
          <a:p>
            <a:pPr indent="-304800" lvl="0" marL="457200" rtl="0" algn="l">
              <a:spcBef>
                <a:spcPts val="0"/>
              </a:spcBef>
              <a:spcAft>
                <a:spcPts val="0"/>
              </a:spcAft>
              <a:buClr>
                <a:srgbClr val="FFFFFF"/>
              </a:buClr>
              <a:buSzPts val="1200"/>
              <a:buFont typeface="Montserrat"/>
              <a:buChar char="●"/>
            </a:pPr>
            <a:r>
              <a:rPr lang="fr-CA" sz="1200">
                <a:solidFill>
                  <a:srgbClr val="FFFFFF"/>
                </a:solidFill>
                <a:latin typeface="Montserrat"/>
                <a:ea typeface="Montserrat"/>
                <a:cs typeface="Montserrat"/>
                <a:sym typeface="Montserrat"/>
              </a:rPr>
              <a:t>Observer et analyser les résultats</a:t>
            </a:r>
            <a:endParaRPr sz="1200">
              <a:solidFill>
                <a:srgbClr val="FFFFFF"/>
              </a:solidFill>
              <a:latin typeface="Montserrat"/>
              <a:ea typeface="Montserrat"/>
              <a:cs typeface="Montserrat"/>
              <a:sym typeface="Montserrat"/>
            </a:endParaRPr>
          </a:p>
          <a:p>
            <a:pPr indent="-304800" lvl="0" marL="457200" rtl="0" algn="l">
              <a:spcBef>
                <a:spcPts val="0"/>
              </a:spcBef>
              <a:spcAft>
                <a:spcPts val="0"/>
              </a:spcAft>
              <a:buClr>
                <a:srgbClr val="FFFFFF"/>
              </a:buClr>
              <a:buSzPts val="1200"/>
              <a:buFont typeface="Montserrat"/>
              <a:buChar char="●"/>
            </a:pPr>
            <a:r>
              <a:rPr lang="fr-CA" sz="1200">
                <a:solidFill>
                  <a:srgbClr val="FFFFFF"/>
                </a:solidFill>
                <a:latin typeface="Montserrat"/>
                <a:ea typeface="Montserrat"/>
                <a:cs typeface="Montserrat"/>
                <a:sym typeface="Montserrat"/>
              </a:rPr>
              <a:t>Observer et comprendre les formules</a:t>
            </a:r>
            <a:endParaRPr sz="1200">
              <a:solidFill>
                <a:srgbClr val="FFFFFF"/>
              </a:solidFill>
              <a:latin typeface="Montserrat"/>
              <a:ea typeface="Montserrat"/>
              <a:cs typeface="Montserrat"/>
              <a:sym typeface="Montserrat"/>
            </a:endParaRPr>
          </a:p>
        </p:txBody>
      </p:sp>
      <p:sp>
        <p:nvSpPr>
          <p:cNvPr id="1721" name="Google Shape;1721;p157"/>
          <p:cNvSpPr/>
          <p:nvPr/>
        </p:nvSpPr>
        <p:spPr>
          <a:xfrm>
            <a:off x="2079775" y="2817432"/>
            <a:ext cx="1369839" cy="324620"/>
          </a:xfrm>
          <a:custGeom>
            <a:rect b="b" l="l" r="r" t="t"/>
            <a:pathLst>
              <a:path extrusionOk="0" h="7248" w="30587">
                <a:moveTo>
                  <a:pt x="15926" y="0"/>
                </a:moveTo>
                <a:cubicBezTo>
                  <a:pt x="13961" y="0"/>
                  <a:pt x="12266" y="6080"/>
                  <a:pt x="12266" y="6080"/>
                </a:cubicBezTo>
                <a:cubicBezTo>
                  <a:pt x="12266" y="6080"/>
                  <a:pt x="12617" y="3734"/>
                  <a:pt x="10866" y="3624"/>
                </a:cubicBezTo>
                <a:cubicBezTo>
                  <a:pt x="10828" y="3621"/>
                  <a:pt x="10789" y="3620"/>
                  <a:pt x="10751" y="3620"/>
                </a:cubicBezTo>
                <a:cubicBezTo>
                  <a:pt x="9060" y="3620"/>
                  <a:pt x="7833" y="5963"/>
                  <a:pt x="7833" y="5963"/>
                </a:cubicBezTo>
                <a:lnTo>
                  <a:pt x="1" y="7248"/>
                </a:lnTo>
                <a:lnTo>
                  <a:pt x="30587" y="7248"/>
                </a:lnTo>
                <a:cubicBezTo>
                  <a:pt x="30587" y="7248"/>
                  <a:pt x="23118" y="6780"/>
                  <a:pt x="22652" y="6080"/>
                </a:cubicBezTo>
                <a:cubicBezTo>
                  <a:pt x="22185" y="5381"/>
                  <a:pt x="21404" y="2579"/>
                  <a:pt x="19519" y="2346"/>
                </a:cubicBezTo>
                <a:cubicBezTo>
                  <a:pt x="19441" y="2336"/>
                  <a:pt x="19365" y="2332"/>
                  <a:pt x="19291" y="2332"/>
                </a:cubicBezTo>
                <a:cubicBezTo>
                  <a:pt x="18256" y="2332"/>
                  <a:pt x="17651" y="3241"/>
                  <a:pt x="17336" y="3955"/>
                </a:cubicBezTo>
                <a:lnTo>
                  <a:pt x="17336" y="3955"/>
                </a:lnTo>
                <a:cubicBezTo>
                  <a:pt x="17642" y="2843"/>
                  <a:pt x="17903" y="933"/>
                  <a:pt x="16414" y="130"/>
                </a:cubicBezTo>
                <a:cubicBezTo>
                  <a:pt x="16250" y="41"/>
                  <a:pt x="16087" y="0"/>
                  <a:pt x="159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157"/>
          <p:cNvSpPr/>
          <p:nvPr/>
        </p:nvSpPr>
        <p:spPr>
          <a:xfrm>
            <a:off x="5893863" y="4298571"/>
            <a:ext cx="1768082" cy="419007"/>
          </a:xfrm>
          <a:custGeom>
            <a:rect b="b" l="l" r="r" t="t"/>
            <a:pathLst>
              <a:path extrusionOk="0" h="7248" w="30587">
                <a:moveTo>
                  <a:pt x="15926" y="0"/>
                </a:moveTo>
                <a:cubicBezTo>
                  <a:pt x="13961" y="0"/>
                  <a:pt x="12266" y="6080"/>
                  <a:pt x="12266" y="6080"/>
                </a:cubicBezTo>
                <a:cubicBezTo>
                  <a:pt x="12266" y="6080"/>
                  <a:pt x="12617" y="3734"/>
                  <a:pt x="10866" y="3624"/>
                </a:cubicBezTo>
                <a:cubicBezTo>
                  <a:pt x="10828" y="3621"/>
                  <a:pt x="10789" y="3620"/>
                  <a:pt x="10751" y="3620"/>
                </a:cubicBezTo>
                <a:cubicBezTo>
                  <a:pt x="9060" y="3620"/>
                  <a:pt x="7833" y="5963"/>
                  <a:pt x="7833" y="5963"/>
                </a:cubicBezTo>
                <a:lnTo>
                  <a:pt x="1" y="7248"/>
                </a:lnTo>
                <a:lnTo>
                  <a:pt x="30587" y="7248"/>
                </a:lnTo>
                <a:cubicBezTo>
                  <a:pt x="30587" y="7248"/>
                  <a:pt x="23118" y="6780"/>
                  <a:pt x="22652" y="6080"/>
                </a:cubicBezTo>
                <a:cubicBezTo>
                  <a:pt x="22185" y="5381"/>
                  <a:pt x="21404" y="2579"/>
                  <a:pt x="19519" y="2346"/>
                </a:cubicBezTo>
                <a:cubicBezTo>
                  <a:pt x="19441" y="2336"/>
                  <a:pt x="19365" y="2332"/>
                  <a:pt x="19291" y="2332"/>
                </a:cubicBezTo>
                <a:cubicBezTo>
                  <a:pt x="18256" y="2332"/>
                  <a:pt x="17651" y="3241"/>
                  <a:pt x="17336" y="3955"/>
                </a:cubicBezTo>
                <a:lnTo>
                  <a:pt x="17336" y="3955"/>
                </a:lnTo>
                <a:cubicBezTo>
                  <a:pt x="17642" y="2843"/>
                  <a:pt x="17903" y="933"/>
                  <a:pt x="16414" y="130"/>
                </a:cubicBezTo>
                <a:cubicBezTo>
                  <a:pt x="16250" y="41"/>
                  <a:pt x="16087" y="0"/>
                  <a:pt x="159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157"/>
          <p:cNvSpPr/>
          <p:nvPr/>
        </p:nvSpPr>
        <p:spPr>
          <a:xfrm flipH="1">
            <a:off x="5816533" y="1148551"/>
            <a:ext cx="1446765" cy="342849"/>
          </a:xfrm>
          <a:custGeom>
            <a:rect b="b" l="l" r="r" t="t"/>
            <a:pathLst>
              <a:path extrusionOk="0" h="7248" w="30587">
                <a:moveTo>
                  <a:pt x="15926" y="0"/>
                </a:moveTo>
                <a:cubicBezTo>
                  <a:pt x="13961" y="0"/>
                  <a:pt x="12266" y="6080"/>
                  <a:pt x="12266" y="6080"/>
                </a:cubicBezTo>
                <a:cubicBezTo>
                  <a:pt x="12266" y="6080"/>
                  <a:pt x="12617" y="3734"/>
                  <a:pt x="10866" y="3624"/>
                </a:cubicBezTo>
                <a:cubicBezTo>
                  <a:pt x="10828" y="3621"/>
                  <a:pt x="10789" y="3620"/>
                  <a:pt x="10751" y="3620"/>
                </a:cubicBezTo>
                <a:cubicBezTo>
                  <a:pt x="9060" y="3620"/>
                  <a:pt x="7833" y="5963"/>
                  <a:pt x="7833" y="5963"/>
                </a:cubicBezTo>
                <a:lnTo>
                  <a:pt x="1" y="7248"/>
                </a:lnTo>
                <a:lnTo>
                  <a:pt x="30587" y="7248"/>
                </a:lnTo>
                <a:cubicBezTo>
                  <a:pt x="30587" y="7248"/>
                  <a:pt x="23118" y="6780"/>
                  <a:pt x="22652" y="6080"/>
                </a:cubicBezTo>
                <a:cubicBezTo>
                  <a:pt x="22185" y="5381"/>
                  <a:pt x="21404" y="2579"/>
                  <a:pt x="19519" y="2346"/>
                </a:cubicBezTo>
                <a:cubicBezTo>
                  <a:pt x="19441" y="2336"/>
                  <a:pt x="19365" y="2332"/>
                  <a:pt x="19291" y="2332"/>
                </a:cubicBezTo>
                <a:cubicBezTo>
                  <a:pt x="18256" y="2332"/>
                  <a:pt x="17651" y="3241"/>
                  <a:pt x="17336" y="3955"/>
                </a:cubicBezTo>
                <a:lnTo>
                  <a:pt x="17336" y="3955"/>
                </a:lnTo>
                <a:cubicBezTo>
                  <a:pt x="17642" y="2843"/>
                  <a:pt x="17903" y="933"/>
                  <a:pt x="16414" y="130"/>
                </a:cubicBezTo>
                <a:cubicBezTo>
                  <a:pt x="16250" y="41"/>
                  <a:pt x="16087" y="0"/>
                  <a:pt x="159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157"/>
          <p:cNvSpPr/>
          <p:nvPr/>
        </p:nvSpPr>
        <p:spPr>
          <a:xfrm>
            <a:off x="4167825" y="2721225"/>
            <a:ext cx="3938700" cy="7413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25" name="Google Shape;1725;p157"/>
          <p:cNvSpPr txBox="1"/>
          <p:nvPr>
            <p:ph idx="1" type="subTitle"/>
          </p:nvPr>
        </p:nvSpPr>
        <p:spPr>
          <a:xfrm>
            <a:off x="4274025" y="2723674"/>
            <a:ext cx="3832500" cy="738900"/>
          </a:xfrm>
          <a:prstGeom prst="rect">
            <a:avLst/>
          </a:prstGeom>
        </p:spPr>
        <p:txBody>
          <a:bodyPr anchorCtr="0" anchor="ctr" bIns="91425" lIns="91425" spcFirstLastPara="1" rIns="91425" wrap="square" tIns="91425">
            <a:spAutoFit/>
          </a:bodyPr>
          <a:lstStyle/>
          <a:p>
            <a:pPr indent="-304800" lvl="0" marL="457200" rtl="0" algn="l">
              <a:spcBef>
                <a:spcPts val="0"/>
              </a:spcBef>
              <a:spcAft>
                <a:spcPts val="0"/>
              </a:spcAft>
              <a:buClr>
                <a:srgbClr val="FFFFFF"/>
              </a:buClr>
              <a:buSzPts val="1200"/>
              <a:buFont typeface="Montserrat"/>
              <a:buChar char="●"/>
            </a:pPr>
            <a:r>
              <a:rPr lang="fr-CA" sz="1200">
                <a:latin typeface="Montserrat"/>
                <a:ea typeface="Montserrat"/>
                <a:cs typeface="Montserrat"/>
                <a:sym typeface="Montserrat"/>
              </a:rPr>
              <a:t>Entrer les données</a:t>
            </a:r>
            <a:endParaRPr sz="1200">
              <a:solidFill>
                <a:srgbClr val="FFFFFF"/>
              </a:solidFill>
              <a:latin typeface="Montserrat"/>
              <a:ea typeface="Montserrat"/>
              <a:cs typeface="Montserrat"/>
              <a:sym typeface="Montserrat"/>
            </a:endParaRPr>
          </a:p>
          <a:p>
            <a:pPr indent="-304800" lvl="0" marL="457200" rtl="0" algn="l">
              <a:spcBef>
                <a:spcPts val="0"/>
              </a:spcBef>
              <a:spcAft>
                <a:spcPts val="0"/>
              </a:spcAft>
              <a:buClr>
                <a:srgbClr val="FFFFFF"/>
              </a:buClr>
              <a:buSzPts val="1200"/>
              <a:buFont typeface="Montserrat"/>
              <a:buChar char="●"/>
            </a:pPr>
            <a:r>
              <a:rPr lang="fr-CA" sz="1200">
                <a:solidFill>
                  <a:srgbClr val="FFFFFF"/>
                </a:solidFill>
                <a:latin typeface="Montserrat"/>
                <a:ea typeface="Montserrat"/>
                <a:cs typeface="Montserrat"/>
                <a:sym typeface="Montserrat"/>
              </a:rPr>
              <a:t>Observer et analyser les résultats</a:t>
            </a:r>
            <a:endParaRPr sz="1200">
              <a:solidFill>
                <a:srgbClr val="FFFFFF"/>
              </a:solidFill>
              <a:latin typeface="Montserrat"/>
              <a:ea typeface="Montserrat"/>
              <a:cs typeface="Montserrat"/>
              <a:sym typeface="Montserrat"/>
            </a:endParaRPr>
          </a:p>
          <a:p>
            <a:pPr indent="-304800" lvl="0" marL="457200" rtl="0" algn="l">
              <a:spcBef>
                <a:spcPts val="0"/>
              </a:spcBef>
              <a:spcAft>
                <a:spcPts val="0"/>
              </a:spcAft>
              <a:buClr>
                <a:srgbClr val="FFFFFF"/>
              </a:buClr>
              <a:buSzPts val="1200"/>
              <a:buFont typeface="Montserrat"/>
              <a:buChar char="●"/>
            </a:pPr>
            <a:r>
              <a:rPr lang="fr-CA" sz="1200">
                <a:solidFill>
                  <a:srgbClr val="FFFFFF"/>
                </a:solidFill>
                <a:latin typeface="Montserrat"/>
                <a:ea typeface="Montserrat"/>
                <a:cs typeface="Montserrat"/>
                <a:sym typeface="Montserrat"/>
              </a:rPr>
              <a:t>Observer et comprendre les formules</a:t>
            </a:r>
            <a:endParaRPr sz="1200">
              <a:solidFill>
                <a:srgbClr val="FFFFFF"/>
              </a:solidFill>
              <a:latin typeface="Montserrat"/>
              <a:ea typeface="Montserrat"/>
              <a:cs typeface="Montserrat"/>
              <a:sym typeface="Montserrat"/>
            </a:endParaRPr>
          </a:p>
        </p:txBody>
      </p:sp>
      <p:sp>
        <p:nvSpPr>
          <p:cNvPr id="1726" name="Google Shape;1726;p157">
            <a:hlinkClick r:id="rId7"/>
          </p:cNvPr>
          <p:cNvSpPr txBox="1"/>
          <p:nvPr>
            <p:ph type="title"/>
          </p:nvPr>
        </p:nvSpPr>
        <p:spPr>
          <a:xfrm>
            <a:off x="3799700" y="2025375"/>
            <a:ext cx="4556400" cy="64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CA" sz="2800"/>
              <a:t>Tableur 2 - À compléter</a:t>
            </a:r>
            <a:endParaRPr sz="2800"/>
          </a:p>
        </p:txBody>
      </p:sp>
      <p:sp>
        <p:nvSpPr>
          <p:cNvPr id="1727" name="Google Shape;1727;p157">
            <a:hlinkClick r:id="rId8"/>
          </p:cNvPr>
          <p:cNvSpPr txBox="1"/>
          <p:nvPr>
            <p:ph type="title"/>
          </p:nvPr>
        </p:nvSpPr>
        <p:spPr>
          <a:xfrm>
            <a:off x="713225" y="3530300"/>
            <a:ext cx="4707000" cy="64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CA" sz="2600"/>
              <a:t>Tableur 3 - À programmer</a:t>
            </a:r>
            <a:endParaRPr sz="2600"/>
          </a:p>
        </p:txBody>
      </p:sp>
      <p:sp>
        <p:nvSpPr>
          <p:cNvPr id="1728" name="Google Shape;1728;p157"/>
          <p:cNvSpPr/>
          <p:nvPr/>
        </p:nvSpPr>
        <p:spPr>
          <a:xfrm>
            <a:off x="1045700" y="4169025"/>
            <a:ext cx="3938700" cy="7413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29" name="Google Shape;1729;p157"/>
          <p:cNvSpPr txBox="1"/>
          <p:nvPr>
            <p:ph idx="1" type="subTitle"/>
          </p:nvPr>
        </p:nvSpPr>
        <p:spPr>
          <a:xfrm>
            <a:off x="1151900" y="4171474"/>
            <a:ext cx="3832500" cy="738900"/>
          </a:xfrm>
          <a:prstGeom prst="rect">
            <a:avLst/>
          </a:prstGeom>
        </p:spPr>
        <p:txBody>
          <a:bodyPr anchorCtr="0" anchor="ctr" bIns="91425" lIns="91425" spcFirstLastPara="1" rIns="91425" wrap="square" tIns="91425">
            <a:spAutoFit/>
          </a:bodyPr>
          <a:lstStyle/>
          <a:p>
            <a:pPr indent="-304800" lvl="0" marL="457200" rtl="0" algn="l">
              <a:spcBef>
                <a:spcPts val="0"/>
              </a:spcBef>
              <a:spcAft>
                <a:spcPts val="0"/>
              </a:spcAft>
              <a:buClr>
                <a:srgbClr val="FFFFFF"/>
              </a:buClr>
              <a:buSzPts val="1200"/>
              <a:buFont typeface="Montserrat"/>
              <a:buChar char="●"/>
            </a:pPr>
            <a:r>
              <a:rPr lang="fr-CA" sz="1200">
                <a:latin typeface="Montserrat"/>
                <a:ea typeface="Montserrat"/>
                <a:cs typeface="Montserrat"/>
                <a:sym typeface="Montserrat"/>
              </a:rPr>
              <a:t>Entrer les données</a:t>
            </a:r>
            <a:endParaRPr sz="1200">
              <a:latin typeface="Montserrat"/>
              <a:ea typeface="Montserrat"/>
              <a:cs typeface="Montserrat"/>
              <a:sym typeface="Montserrat"/>
            </a:endParaRPr>
          </a:p>
          <a:p>
            <a:pPr indent="-304800" lvl="0" marL="457200" rtl="0" algn="l">
              <a:spcBef>
                <a:spcPts val="0"/>
              </a:spcBef>
              <a:spcAft>
                <a:spcPts val="0"/>
              </a:spcAft>
              <a:buClr>
                <a:srgbClr val="FFFFFF"/>
              </a:buClr>
              <a:buSzPts val="1200"/>
              <a:buChar char="●"/>
            </a:pPr>
            <a:r>
              <a:rPr lang="fr-CA" sz="1200">
                <a:solidFill>
                  <a:srgbClr val="FFFFFF"/>
                </a:solidFill>
                <a:latin typeface="Montserrat"/>
                <a:ea typeface="Montserrat"/>
                <a:cs typeface="Montserrat"/>
                <a:sym typeface="Montserrat"/>
              </a:rPr>
              <a:t>Programmer les formules - </a:t>
            </a:r>
            <a:r>
              <a:rPr lang="fr-CA" sz="1200" u="sng">
                <a:solidFill>
                  <a:schemeClr val="accent1"/>
                </a:solidFill>
                <a:latin typeface="Montserrat"/>
                <a:ea typeface="Montserrat"/>
                <a:cs typeface="Montserrat"/>
                <a:sym typeface="Montserrat"/>
                <a:hlinkClick r:id="rId9">
                  <a:extLst>
                    <a:ext uri="{A12FA001-AC4F-418D-AE19-62706E023703}">
                      <ahyp:hlinkClr val="tx"/>
                    </a:ext>
                  </a:extLst>
                </a:hlinkClick>
              </a:rPr>
              <a:t>Comment?</a:t>
            </a:r>
            <a:endParaRPr sz="1200">
              <a:solidFill>
                <a:schemeClr val="accent1"/>
              </a:solidFill>
              <a:latin typeface="Montserrat"/>
              <a:ea typeface="Montserrat"/>
              <a:cs typeface="Montserrat"/>
              <a:sym typeface="Montserrat"/>
            </a:endParaRPr>
          </a:p>
          <a:p>
            <a:pPr indent="-304800" lvl="0" marL="457200" rtl="0" algn="l">
              <a:spcBef>
                <a:spcPts val="0"/>
              </a:spcBef>
              <a:spcAft>
                <a:spcPts val="0"/>
              </a:spcAft>
              <a:buClr>
                <a:srgbClr val="FFFFFF"/>
              </a:buClr>
              <a:buSzPts val="1200"/>
              <a:buFont typeface="Montserrat"/>
              <a:buChar char="●"/>
            </a:pPr>
            <a:r>
              <a:rPr lang="fr-CA" sz="1200">
                <a:latin typeface="Montserrat"/>
                <a:ea typeface="Montserrat"/>
                <a:cs typeface="Montserrat"/>
                <a:sym typeface="Montserrat"/>
              </a:rPr>
              <a:t>Observer et analyser les résultats</a:t>
            </a:r>
            <a:endParaRPr sz="1200">
              <a:solidFill>
                <a:srgbClr val="FFFFFF"/>
              </a:solidFill>
              <a:latin typeface="Montserrat"/>
              <a:ea typeface="Montserrat"/>
              <a:cs typeface="Montserrat"/>
              <a:sym typeface="Montserrat"/>
            </a:endParaRPr>
          </a:p>
        </p:txBody>
      </p:sp>
      <p:sp>
        <p:nvSpPr>
          <p:cNvPr id="1730" name="Google Shape;1730;p157"/>
          <p:cNvSpPr/>
          <p:nvPr/>
        </p:nvSpPr>
        <p:spPr>
          <a:xfrm>
            <a:off x="0" y="46450"/>
            <a:ext cx="957000" cy="986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3700">
                <a:solidFill>
                  <a:schemeClr val="accent6"/>
                </a:solidFill>
                <a:latin typeface="Montserrat SemiBold"/>
                <a:ea typeface="Montserrat SemiBold"/>
                <a:cs typeface="Montserrat SemiBold"/>
                <a:sym typeface="Montserrat SemiBold"/>
              </a:rPr>
              <a:t>1</a:t>
            </a:r>
            <a:endParaRPr sz="3700">
              <a:solidFill>
                <a:schemeClr val="accent6"/>
              </a:solidFill>
              <a:latin typeface="Montserrat SemiBold"/>
              <a:ea typeface="Montserrat SemiBold"/>
              <a:cs typeface="Montserrat SemiBold"/>
              <a:sym typeface="Montserrat SemiBold"/>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4" name="Shape 1734"/>
        <p:cNvGrpSpPr/>
        <p:nvPr/>
      </p:nvGrpSpPr>
      <p:grpSpPr>
        <a:xfrm>
          <a:off x="0" y="0"/>
          <a:ext cx="0" cy="0"/>
          <a:chOff x="0" y="0"/>
          <a:chExt cx="0" cy="0"/>
        </a:xfrm>
      </p:grpSpPr>
      <p:pic>
        <p:nvPicPr>
          <p:cNvPr id="1735" name="Google Shape;1735;p158"/>
          <p:cNvPicPr preferRelativeResize="0"/>
          <p:nvPr/>
        </p:nvPicPr>
        <p:blipFill rotWithShape="1">
          <a:blip r:embed="rId3">
            <a:alphaModFix/>
          </a:blip>
          <a:srcRect b="4996" l="0" r="0" t="28113"/>
          <a:stretch/>
        </p:blipFill>
        <p:spPr>
          <a:xfrm>
            <a:off x="193750" y="1979200"/>
            <a:ext cx="2546875" cy="1703500"/>
          </a:xfrm>
          <a:prstGeom prst="rect">
            <a:avLst/>
          </a:prstGeom>
          <a:noFill/>
          <a:ln>
            <a:noFill/>
          </a:ln>
          <a:effectLst>
            <a:outerShdw blurRad="57150" rotWithShape="0" algn="bl" dir="5400000" dist="19050">
              <a:srgbClr val="000000">
                <a:alpha val="50000"/>
              </a:srgbClr>
            </a:outerShdw>
          </a:effectLst>
        </p:spPr>
      </p:pic>
      <p:pic>
        <p:nvPicPr>
          <p:cNvPr id="1736" name="Google Shape;1736;p158"/>
          <p:cNvPicPr preferRelativeResize="0"/>
          <p:nvPr/>
        </p:nvPicPr>
        <p:blipFill rotWithShape="1">
          <a:blip r:embed="rId4">
            <a:alphaModFix/>
          </a:blip>
          <a:srcRect b="12671" l="0" r="0" t="0"/>
          <a:stretch/>
        </p:blipFill>
        <p:spPr>
          <a:xfrm>
            <a:off x="2863500" y="1606450"/>
            <a:ext cx="3197200" cy="2076262"/>
          </a:xfrm>
          <a:prstGeom prst="rect">
            <a:avLst/>
          </a:prstGeom>
          <a:noFill/>
          <a:ln>
            <a:noFill/>
          </a:ln>
          <a:effectLst>
            <a:outerShdw blurRad="57150" rotWithShape="0" algn="bl" dir="5400000" dist="19050">
              <a:srgbClr val="000000">
                <a:alpha val="50000"/>
              </a:srgbClr>
            </a:outerShdw>
          </a:effectLst>
        </p:spPr>
      </p:pic>
      <p:pic>
        <p:nvPicPr>
          <p:cNvPr id="1737" name="Google Shape;1737;p158"/>
          <p:cNvPicPr preferRelativeResize="0"/>
          <p:nvPr/>
        </p:nvPicPr>
        <p:blipFill>
          <a:blip r:embed="rId5">
            <a:alphaModFix/>
          </a:blip>
          <a:stretch>
            <a:fillRect/>
          </a:stretch>
        </p:blipFill>
        <p:spPr>
          <a:xfrm>
            <a:off x="6183575" y="907175"/>
            <a:ext cx="2775525" cy="2775525"/>
          </a:xfrm>
          <a:prstGeom prst="rect">
            <a:avLst/>
          </a:prstGeom>
          <a:noFill/>
          <a:ln>
            <a:noFill/>
          </a:ln>
          <a:effectLst>
            <a:outerShdw blurRad="57150" rotWithShape="0" algn="bl" dir="5400000" dist="19050">
              <a:srgbClr val="000000">
                <a:alpha val="50000"/>
              </a:srgbClr>
            </a:outerShdw>
          </a:effectLst>
        </p:spPr>
      </p:pic>
      <p:sp>
        <p:nvSpPr>
          <p:cNvPr id="1738" name="Google Shape;1738;p158"/>
          <p:cNvSpPr/>
          <p:nvPr/>
        </p:nvSpPr>
        <p:spPr>
          <a:xfrm>
            <a:off x="193750" y="189092"/>
            <a:ext cx="8089500" cy="6036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158"/>
          <p:cNvSpPr txBox="1"/>
          <p:nvPr>
            <p:ph idx="4294967295" type="title"/>
          </p:nvPr>
        </p:nvSpPr>
        <p:spPr>
          <a:xfrm>
            <a:off x="379750" y="190907"/>
            <a:ext cx="7717500" cy="576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sz="2900">
                <a:solidFill>
                  <a:schemeClr val="dk1"/>
                </a:solidFill>
              </a:rPr>
              <a:t>Les véhicules électriques, la solution?</a:t>
            </a:r>
            <a:endParaRPr sz="2900">
              <a:solidFill>
                <a:schemeClr val="dk1"/>
              </a:solidFill>
            </a:endParaRPr>
          </a:p>
        </p:txBody>
      </p:sp>
      <p:sp>
        <p:nvSpPr>
          <p:cNvPr id="1740" name="Google Shape;1740;p158"/>
          <p:cNvSpPr txBox="1"/>
          <p:nvPr>
            <p:ph idx="4294967295" type="title"/>
          </p:nvPr>
        </p:nvSpPr>
        <p:spPr>
          <a:xfrm>
            <a:off x="1751875" y="4216650"/>
            <a:ext cx="6678900" cy="576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fr-CA" sz="2200">
                <a:solidFill>
                  <a:schemeClr val="dk1"/>
                </a:solidFill>
              </a:rPr>
              <a:t>Observez ces images...</a:t>
            </a:r>
            <a:endParaRPr sz="2200">
              <a:solidFill>
                <a:schemeClr val="dk1"/>
              </a:solidFill>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1744" name="Shape 1744"/>
        <p:cNvGrpSpPr/>
        <p:nvPr/>
      </p:nvGrpSpPr>
      <p:grpSpPr>
        <a:xfrm>
          <a:off x="0" y="0"/>
          <a:ext cx="0" cy="0"/>
          <a:chOff x="0" y="0"/>
          <a:chExt cx="0" cy="0"/>
        </a:xfrm>
      </p:grpSpPr>
      <p:sp>
        <p:nvSpPr>
          <p:cNvPr id="1745" name="Google Shape;1745;p159"/>
          <p:cNvSpPr txBox="1"/>
          <p:nvPr/>
        </p:nvSpPr>
        <p:spPr>
          <a:xfrm>
            <a:off x="212961" y="2222391"/>
            <a:ext cx="1672500" cy="2658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0"/>
              </a:spcBef>
              <a:spcAft>
                <a:spcPts val="0"/>
              </a:spcAft>
              <a:buNone/>
            </a:pPr>
            <a:r>
              <a:rPr b="1" lang="fr-CA" sz="1000">
                <a:solidFill>
                  <a:srgbClr val="FFFFFF"/>
                </a:solidFill>
                <a:latin typeface="Montserrat"/>
                <a:ea typeface="Montserrat"/>
                <a:cs typeface="Montserrat"/>
                <a:sym typeface="Montserrat"/>
              </a:rPr>
              <a:t>SIGNIFICATION</a:t>
            </a:r>
            <a:endParaRPr b="1" sz="1000">
              <a:solidFill>
                <a:srgbClr val="FFFFFF"/>
              </a:solidFill>
              <a:latin typeface="Montserrat"/>
              <a:ea typeface="Montserrat"/>
              <a:cs typeface="Montserrat"/>
              <a:sym typeface="Montserrat"/>
            </a:endParaRPr>
          </a:p>
        </p:txBody>
      </p:sp>
      <p:cxnSp>
        <p:nvCxnSpPr>
          <p:cNvPr id="1746" name="Google Shape;1746;p159"/>
          <p:cNvCxnSpPr>
            <a:stCxn id="1747" idx="0"/>
            <a:endCxn id="1748" idx="1"/>
          </p:cNvCxnSpPr>
          <p:nvPr/>
        </p:nvCxnSpPr>
        <p:spPr>
          <a:xfrm rot="-5400000">
            <a:off x="1895826" y="-78828"/>
            <a:ext cx="578100" cy="2166900"/>
          </a:xfrm>
          <a:prstGeom prst="bentConnector2">
            <a:avLst/>
          </a:prstGeom>
          <a:noFill/>
          <a:ln cap="flat" cmpd="sng" w="19050">
            <a:solidFill>
              <a:srgbClr val="000000"/>
            </a:solidFill>
            <a:prstDash val="dot"/>
            <a:round/>
            <a:headEnd len="med" w="med" type="none"/>
            <a:tailEnd len="med" w="med" type="oval"/>
          </a:ln>
        </p:spPr>
      </p:cxnSp>
      <p:cxnSp>
        <p:nvCxnSpPr>
          <p:cNvPr id="1749" name="Google Shape;1749;p159"/>
          <p:cNvCxnSpPr>
            <a:stCxn id="1750" idx="0"/>
            <a:endCxn id="1748" idx="2"/>
          </p:cNvCxnSpPr>
          <p:nvPr/>
        </p:nvCxnSpPr>
        <p:spPr>
          <a:xfrm rot="-5400000">
            <a:off x="4391181" y="1136715"/>
            <a:ext cx="359400" cy="2100"/>
          </a:xfrm>
          <a:prstGeom prst="bentConnector3">
            <a:avLst>
              <a:gd fmla="val 49993" name="adj1"/>
            </a:avLst>
          </a:prstGeom>
          <a:noFill/>
          <a:ln cap="flat" cmpd="sng" w="19050">
            <a:solidFill>
              <a:srgbClr val="000000"/>
            </a:solidFill>
            <a:prstDash val="dot"/>
            <a:round/>
            <a:headEnd len="med" w="med" type="none"/>
            <a:tailEnd len="med" w="med" type="oval"/>
          </a:ln>
        </p:spPr>
      </p:cxnSp>
      <p:cxnSp>
        <p:nvCxnSpPr>
          <p:cNvPr id="1751" name="Google Shape;1751;p159"/>
          <p:cNvCxnSpPr>
            <a:stCxn id="1752" idx="0"/>
            <a:endCxn id="1748" idx="3"/>
          </p:cNvCxnSpPr>
          <p:nvPr/>
        </p:nvCxnSpPr>
        <p:spPr>
          <a:xfrm flipH="1" rot="5400000">
            <a:off x="6708685" y="-117302"/>
            <a:ext cx="560700" cy="2226600"/>
          </a:xfrm>
          <a:prstGeom prst="bentConnector2">
            <a:avLst/>
          </a:prstGeom>
          <a:noFill/>
          <a:ln cap="flat" cmpd="sng" w="19050">
            <a:solidFill>
              <a:srgbClr val="000000"/>
            </a:solidFill>
            <a:prstDash val="dot"/>
            <a:round/>
            <a:headEnd len="med" w="med" type="none"/>
            <a:tailEnd len="med" w="med" type="oval"/>
          </a:ln>
        </p:spPr>
      </p:cxnSp>
      <p:pic>
        <p:nvPicPr>
          <p:cNvPr descr="Illustration d'une paire de lunettes pour représenter le regard ou la perspective sur l'objet d'étude." id="1747" name="Google Shape;1747;p159"/>
          <p:cNvPicPr preferRelativeResize="0"/>
          <p:nvPr/>
        </p:nvPicPr>
        <p:blipFill rotWithShape="1">
          <a:blip r:embed="rId3">
            <a:alphaModFix/>
          </a:blip>
          <a:srcRect b="26818" l="-6416" r="0" t="22087"/>
          <a:stretch/>
        </p:blipFill>
        <p:spPr>
          <a:xfrm>
            <a:off x="796275" y="1293672"/>
            <a:ext cx="610303" cy="198881"/>
          </a:xfrm>
          <a:prstGeom prst="rect">
            <a:avLst/>
          </a:prstGeom>
          <a:noFill/>
          <a:ln>
            <a:noFill/>
          </a:ln>
        </p:spPr>
      </p:pic>
      <p:pic>
        <p:nvPicPr>
          <p:cNvPr descr="Illustration d'une paire de lunettes pour représenter le regard ou la perspective sur l'objet d'étude." id="1750" name="Google Shape;1750;p159"/>
          <p:cNvPicPr preferRelativeResize="0"/>
          <p:nvPr/>
        </p:nvPicPr>
        <p:blipFill rotWithShape="1">
          <a:blip r:embed="rId4">
            <a:alphaModFix/>
          </a:blip>
          <a:srcRect b="0" l="0" r="-8483" t="16254"/>
          <a:stretch/>
        </p:blipFill>
        <p:spPr>
          <a:xfrm>
            <a:off x="4280401" y="1317465"/>
            <a:ext cx="578860" cy="303277"/>
          </a:xfrm>
          <a:prstGeom prst="rect">
            <a:avLst/>
          </a:prstGeom>
          <a:noFill/>
          <a:ln>
            <a:noFill/>
          </a:ln>
        </p:spPr>
      </p:pic>
      <p:pic>
        <p:nvPicPr>
          <p:cNvPr descr="Illustration d'une paire de lunettes pour représenter le regard ou la perspective sur l'objet d'étude." id="1752" name="Google Shape;1752;p159"/>
          <p:cNvPicPr preferRelativeResize="0"/>
          <p:nvPr/>
        </p:nvPicPr>
        <p:blipFill rotWithShape="1">
          <a:blip r:embed="rId5">
            <a:alphaModFix/>
          </a:blip>
          <a:srcRect b="13088" l="-9834" r="-6417" t="19233"/>
          <a:stretch/>
        </p:blipFill>
        <p:spPr>
          <a:xfrm>
            <a:off x="7768996" y="1276348"/>
            <a:ext cx="666677" cy="282515"/>
          </a:xfrm>
          <a:prstGeom prst="rect">
            <a:avLst/>
          </a:prstGeom>
          <a:noFill/>
          <a:ln>
            <a:noFill/>
          </a:ln>
        </p:spPr>
      </p:pic>
      <p:sp>
        <p:nvSpPr>
          <p:cNvPr descr="Boîte de réponse." id="1748" name="Google Shape;1748;p159"/>
          <p:cNvSpPr/>
          <p:nvPr/>
        </p:nvSpPr>
        <p:spPr>
          <a:xfrm>
            <a:off x="3268350" y="473319"/>
            <a:ext cx="2607300" cy="4848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0"/>
              </a:spcBef>
              <a:spcAft>
                <a:spcPts val="0"/>
              </a:spcAft>
              <a:buNone/>
            </a:pPr>
            <a:r>
              <a:rPr b="1" lang="fr-CA" sz="1300">
                <a:solidFill>
                  <a:schemeClr val="dk1"/>
                </a:solidFill>
                <a:latin typeface="Open Sans"/>
                <a:ea typeface="Open Sans"/>
                <a:cs typeface="Open Sans"/>
                <a:sym typeface="Open Sans"/>
              </a:rPr>
              <a:t>Les véhicules électriques </a:t>
            </a:r>
            <a:endParaRPr b="1" sz="1300">
              <a:solidFill>
                <a:schemeClr val="dk1"/>
              </a:solidFill>
              <a:latin typeface="Open Sans"/>
              <a:ea typeface="Open Sans"/>
              <a:cs typeface="Open Sans"/>
              <a:sym typeface="Open Sans"/>
            </a:endParaRPr>
          </a:p>
          <a:p>
            <a:pPr indent="0" lvl="0" marL="0" rtl="0" algn="ctr">
              <a:spcBef>
                <a:spcPts val="0"/>
              </a:spcBef>
              <a:spcAft>
                <a:spcPts val="0"/>
              </a:spcAft>
              <a:buNone/>
            </a:pPr>
            <a:r>
              <a:rPr lang="fr-CA" sz="900">
                <a:solidFill>
                  <a:schemeClr val="dk1"/>
                </a:solidFill>
                <a:latin typeface="Open Sans"/>
                <a:ea typeface="Open Sans"/>
                <a:cs typeface="Open Sans"/>
                <a:sym typeface="Open Sans"/>
              </a:rPr>
              <a:t>(technologies environnementales)</a:t>
            </a:r>
            <a:endParaRPr sz="800">
              <a:latin typeface="Open Sans"/>
              <a:ea typeface="Open Sans"/>
              <a:cs typeface="Open Sans"/>
              <a:sym typeface="Open Sans"/>
            </a:endParaRPr>
          </a:p>
        </p:txBody>
      </p:sp>
      <p:sp>
        <p:nvSpPr>
          <p:cNvPr id="1753" name="Google Shape;1753;p159"/>
          <p:cNvSpPr/>
          <p:nvPr/>
        </p:nvSpPr>
        <p:spPr>
          <a:xfrm>
            <a:off x="3257429" y="185575"/>
            <a:ext cx="2607300" cy="201600"/>
          </a:xfrm>
          <a:prstGeom prst="rect">
            <a:avLst/>
          </a:prstGeom>
          <a:noFill/>
          <a:ln>
            <a:noFill/>
          </a:ln>
        </p:spPr>
        <p:txBody>
          <a:bodyPr anchorCtr="0" anchor="ctr" bIns="75575" lIns="75575" spcFirstLastPara="1" rIns="75575" wrap="square" tIns="75575">
            <a:noAutofit/>
          </a:bodyPr>
          <a:lstStyle/>
          <a:p>
            <a:pPr indent="0" lvl="0" marL="0" rtl="0" algn="ctr">
              <a:spcBef>
                <a:spcPts val="0"/>
              </a:spcBef>
              <a:spcAft>
                <a:spcPts val="0"/>
              </a:spcAft>
              <a:buClr>
                <a:schemeClr val="dk1"/>
              </a:buClr>
              <a:buSzPts val="1100"/>
              <a:buFont typeface="Arial"/>
              <a:buNone/>
            </a:pPr>
            <a:r>
              <a:rPr b="1" lang="fr-CA" sz="2400">
                <a:solidFill>
                  <a:srgbClr val="718A1D"/>
                </a:solidFill>
                <a:latin typeface="Montserrat"/>
                <a:ea typeface="Montserrat"/>
                <a:cs typeface="Montserrat"/>
                <a:sym typeface="Montserrat"/>
              </a:rPr>
              <a:t>Objet d’étude</a:t>
            </a:r>
            <a:endParaRPr sz="1000">
              <a:solidFill>
                <a:srgbClr val="000000"/>
              </a:solidFill>
              <a:latin typeface="Open Sans"/>
              <a:ea typeface="Open Sans"/>
              <a:cs typeface="Open Sans"/>
              <a:sym typeface="Open Sans"/>
            </a:endParaRPr>
          </a:p>
        </p:txBody>
      </p:sp>
      <p:sp>
        <p:nvSpPr>
          <p:cNvPr descr="Boîte de réponse." id="1754" name="Google Shape;1754;p159"/>
          <p:cNvSpPr/>
          <p:nvPr/>
        </p:nvSpPr>
        <p:spPr>
          <a:xfrm>
            <a:off x="217200" y="2470741"/>
            <a:ext cx="1664400" cy="17358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700"/>
              </a:spcBef>
              <a:spcAft>
                <a:spcPts val="700"/>
              </a:spcAft>
              <a:buNone/>
            </a:pPr>
            <a:r>
              <a:rPr lang="fr-CA" sz="1100">
                <a:solidFill>
                  <a:schemeClr val="dk1"/>
                </a:solidFill>
                <a:latin typeface="Montserrat"/>
                <a:ea typeface="Montserrat"/>
                <a:cs typeface="Montserrat"/>
                <a:sym typeface="Montserrat"/>
              </a:rPr>
              <a:t>La fin de leur hégémonie</a:t>
            </a:r>
            <a:endParaRPr sz="1000">
              <a:latin typeface="Montserrat"/>
              <a:ea typeface="Montserrat"/>
              <a:cs typeface="Montserrat"/>
              <a:sym typeface="Montserrat"/>
            </a:endParaRPr>
          </a:p>
        </p:txBody>
      </p:sp>
      <p:sp>
        <p:nvSpPr>
          <p:cNvPr id="1755" name="Google Shape;1755;p159"/>
          <p:cNvSpPr txBox="1"/>
          <p:nvPr/>
        </p:nvSpPr>
        <p:spPr>
          <a:xfrm>
            <a:off x="267825" y="4290700"/>
            <a:ext cx="4293300" cy="675300"/>
          </a:xfrm>
          <a:prstGeom prst="rect">
            <a:avLst/>
          </a:prstGeom>
          <a:noFill/>
          <a:ln>
            <a:noFill/>
          </a:ln>
        </p:spPr>
        <p:txBody>
          <a:bodyPr anchorCtr="0" anchor="t" bIns="75575" lIns="75575" spcFirstLastPara="1" rIns="75575" wrap="square" tIns="75575">
            <a:noAutofit/>
          </a:bodyPr>
          <a:lstStyle/>
          <a:p>
            <a:pPr indent="0" lvl="0" marL="0" rtl="0" algn="ctr">
              <a:lnSpc>
                <a:spcPct val="115000"/>
              </a:lnSpc>
              <a:spcBef>
                <a:spcPts val="0"/>
              </a:spcBef>
              <a:spcAft>
                <a:spcPts val="0"/>
              </a:spcAft>
              <a:buNone/>
            </a:pPr>
            <a:r>
              <a:rPr lang="fr-CA" sz="1000">
                <a:latin typeface="Montserrat"/>
                <a:ea typeface="Montserrat"/>
                <a:cs typeface="Montserrat"/>
                <a:sym typeface="Montserrat"/>
              </a:rPr>
              <a:t>Qu’est-ce qui pourrait expliquer que les regards portés sur cet objet d’étude sont </a:t>
            </a:r>
            <a:r>
              <a:rPr b="1" lang="fr-CA" sz="1000">
                <a:latin typeface="Montserrat"/>
                <a:ea typeface="Montserrat"/>
                <a:cs typeface="Montserrat"/>
                <a:sym typeface="Montserrat"/>
              </a:rPr>
              <a:t>différents</a:t>
            </a:r>
            <a:r>
              <a:rPr lang="fr-CA" sz="1000">
                <a:latin typeface="Montserrat"/>
                <a:ea typeface="Montserrat"/>
                <a:cs typeface="Montserrat"/>
                <a:sym typeface="Montserrat"/>
              </a:rPr>
              <a:t> ? </a:t>
            </a:r>
            <a:endParaRPr sz="1000">
              <a:latin typeface="Montserrat"/>
              <a:ea typeface="Montserrat"/>
              <a:cs typeface="Montserrat"/>
              <a:sym typeface="Montserrat"/>
            </a:endParaRPr>
          </a:p>
          <a:p>
            <a:pPr indent="0" lvl="0" marL="0" rtl="0" algn="ctr">
              <a:lnSpc>
                <a:spcPct val="115000"/>
              </a:lnSpc>
              <a:spcBef>
                <a:spcPts val="0"/>
              </a:spcBef>
              <a:spcAft>
                <a:spcPts val="0"/>
              </a:spcAft>
              <a:buNone/>
            </a:pPr>
            <a:r>
              <a:rPr lang="fr-CA" sz="800">
                <a:solidFill>
                  <a:schemeClr val="dk1"/>
                </a:solidFill>
                <a:latin typeface="Montserrat"/>
                <a:ea typeface="Montserrat"/>
                <a:cs typeface="Montserrat"/>
                <a:sym typeface="Montserrat"/>
              </a:rPr>
              <a:t>(ex. : lieu, contexte, groupe, fonctions, expériences)</a:t>
            </a:r>
            <a:endParaRPr sz="800">
              <a:latin typeface="Montserrat"/>
              <a:ea typeface="Montserrat"/>
              <a:cs typeface="Montserrat"/>
              <a:sym typeface="Montserrat"/>
            </a:endParaRPr>
          </a:p>
        </p:txBody>
      </p:sp>
      <p:sp>
        <p:nvSpPr>
          <p:cNvPr id="1756" name="Google Shape;1756;p159"/>
          <p:cNvSpPr txBox="1"/>
          <p:nvPr/>
        </p:nvSpPr>
        <p:spPr>
          <a:xfrm>
            <a:off x="4737675" y="4255350"/>
            <a:ext cx="4028400" cy="626100"/>
          </a:xfrm>
          <a:prstGeom prst="rect">
            <a:avLst/>
          </a:prstGeom>
          <a:noFill/>
          <a:ln>
            <a:noFill/>
          </a:ln>
        </p:spPr>
        <p:txBody>
          <a:bodyPr anchorCtr="0" anchor="t" bIns="75575" lIns="75575" spcFirstLastPara="1" rIns="75575" wrap="square" tIns="75575">
            <a:noAutofit/>
          </a:bodyPr>
          <a:lstStyle/>
          <a:p>
            <a:pPr indent="0" lvl="0" marL="0" marR="0" rtl="0" algn="ctr">
              <a:lnSpc>
                <a:spcPct val="115000"/>
              </a:lnSpc>
              <a:spcBef>
                <a:spcPts val="0"/>
              </a:spcBef>
              <a:spcAft>
                <a:spcPts val="0"/>
              </a:spcAft>
              <a:buNone/>
            </a:pPr>
            <a:r>
              <a:rPr lang="fr-CA" sz="1000">
                <a:solidFill>
                  <a:schemeClr val="dk1"/>
                </a:solidFill>
                <a:latin typeface="Montserrat"/>
                <a:ea typeface="Montserrat"/>
                <a:cs typeface="Montserrat"/>
                <a:sym typeface="Montserrat"/>
              </a:rPr>
              <a:t>À ton avis, y a-t-il </a:t>
            </a:r>
            <a:r>
              <a:rPr b="1" lang="fr-CA" sz="1000">
                <a:latin typeface="Montserrat"/>
                <a:ea typeface="Montserrat"/>
                <a:cs typeface="Montserrat"/>
                <a:sym typeface="Montserrat"/>
              </a:rPr>
              <a:t>d’autres perspectives</a:t>
            </a:r>
            <a:r>
              <a:rPr lang="fr-CA" sz="1000">
                <a:solidFill>
                  <a:schemeClr val="dk1"/>
                </a:solidFill>
                <a:latin typeface="Montserrat"/>
                <a:ea typeface="Montserrat"/>
                <a:cs typeface="Montserrat"/>
                <a:sym typeface="Montserrat"/>
              </a:rPr>
              <a:t> (regards) qui seraient intéressantes à prendre en compte sur cet objet d’étude ? Lesquelles? Qu’est-ce que ces perspectives pourraient apporter ?</a:t>
            </a:r>
            <a:endParaRPr sz="1000">
              <a:solidFill>
                <a:schemeClr val="dk1"/>
              </a:solidFill>
              <a:latin typeface="Montserrat"/>
              <a:ea typeface="Montserrat"/>
              <a:cs typeface="Montserrat"/>
              <a:sym typeface="Montserrat"/>
            </a:endParaRPr>
          </a:p>
        </p:txBody>
      </p:sp>
      <p:sp>
        <p:nvSpPr>
          <p:cNvPr id="1757" name="Google Shape;1757;p159"/>
          <p:cNvSpPr txBox="1"/>
          <p:nvPr/>
        </p:nvSpPr>
        <p:spPr>
          <a:xfrm>
            <a:off x="1975411" y="2223364"/>
            <a:ext cx="1672500" cy="2658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0"/>
              </a:spcBef>
              <a:spcAft>
                <a:spcPts val="0"/>
              </a:spcAft>
              <a:buNone/>
            </a:pPr>
            <a:r>
              <a:rPr b="1" lang="fr-CA" sz="1000">
                <a:solidFill>
                  <a:srgbClr val="FFFFFF"/>
                </a:solidFill>
                <a:latin typeface="Montserrat"/>
                <a:ea typeface="Montserrat"/>
                <a:cs typeface="Montserrat"/>
                <a:sym typeface="Montserrat"/>
              </a:rPr>
              <a:t>SIGNIFICATION</a:t>
            </a:r>
            <a:endParaRPr b="1" sz="1000">
              <a:solidFill>
                <a:srgbClr val="FFFFFF"/>
              </a:solidFill>
              <a:latin typeface="Montserrat"/>
              <a:ea typeface="Montserrat"/>
              <a:cs typeface="Montserrat"/>
              <a:sym typeface="Montserrat"/>
            </a:endParaRPr>
          </a:p>
        </p:txBody>
      </p:sp>
      <p:sp>
        <p:nvSpPr>
          <p:cNvPr descr="Boîte de réponse." id="1758" name="Google Shape;1758;p159"/>
          <p:cNvSpPr/>
          <p:nvPr/>
        </p:nvSpPr>
        <p:spPr>
          <a:xfrm>
            <a:off x="1979658" y="2472638"/>
            <a:ext cx="1664400" cy="17358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700"/>
              </a:spcBef>
              <a:spcAft>
                <a:spcPts val="0"/>
              </a:spcAft>
              <a:buNone/>
            </a:pPr>
            <a:r>
              <a:rPr lang="fr-CA" sz="900">
                <a:solidFill>
                  <a:schemeClr val="dk1"/>
                </a:solidFill>
                <a:latin typeface="Montserrat"/>
                <a:ea typeface="Montserrat"/>
                <a:cs typeface="Montserrat"/>
                <a:sym typeface="Montserrat"/>
              </a:rPr>
              <a:t>Une solution à la crise environnementale</a:t>
            </a:r>
            <a:endParaRPr sz="900">
              <a:solidFill>
                <a:schemeClr val="dk1"/>
              </a:solidFill>
              <a:latin typeface="Montserrat"/>
              <a:ea typeface="Montserrat"/>
              <a:cs typeface="Montserrat"/>
              <a:sym typeface="Montserrat"/>
            </a:endParaRPr>
          </a:p>
          <a:p>
            <a:pPr indent="0" lvl="0" marL="0" rtl="0" algn="ctr">
              <a:spcBef>
                <a:spcPts val="700"/>
              </a:spcBef>
              <a:spcAft>
                <a:spcPts val="0"/>
              </a:spcAft>
              <a:buNone/>
            </a:pPr>
            <a:r>
              <a:rPr lang="fr-CA" sz="900">
                <a:solidFill>
                  <a:schemeClr val="dk1"/>
                </a:solidFill>
                <a:latin typeface="Montserrat"/>
                <a:ea typeface="Montserrat"/>
                <a:cs typeface="Montserrat"/>
                <a:sym typeface="Montserrat"/>
              </a:rPr>
              <a:t>Une façon d’atteindre les cibles de GES</a:t>
            </a:r>
            <a:endParaRPr sz="900">
              <a:solidFill>
                <a:schemeClr val="dk1"/>
              </a:solidFill>
              <a:latin typeface="Montserrat"/>
              <a:ea typeface="Montserrat"/>
              <a:cs typeface="Montserrat"/>
              <a:sym typeface="Montserrat"/>
            </a:endParaRPr>
          </a:p>
          <a:p>
            <a:pPr indent="0" lvl="0" marL="0" rtl="0" algn="ctr">
              <a:spcBef>
                <a:spcPts val="700"/>
              </a:spcBef>
              <a:spcAft>
                <a:spcPts val="700"/>
              </a:spcAft>
              <a:buNone/>
            </a:pPr>
            <a:r>
              <a:rPr lang="fr-CA" sz="900">
                <a:solidFill>
                  <a:schemeClr val="dk1"/>
                </a:solidFill>
                <a:latin typeface="Montserrat"/>
                <a:ea typeface="Montserrat"/>
                <a:cs typeface="Montserrat"/>
                <a:sym typeface="Montserrat"/>
              </a:rPr>
              <a:t>Un défi organisationnel sur le plan économique et la situation de l’emploi</a:t>
            </a:r>
            <a:endParaRPr sz="900">
              <a:solidFill>
                <a:schemeClr val="dk1"/>
              </a:solidFill>
              <a:latin typeface="Montserrat"/>
              <a:ea typeface="Montserrat"/>
              <a:cs typeface="Montserrat"/>
              <a:sym typeface="Montserrat"/>
            </a:endParaRPr>
          </a:p>
        </p:txBody>
      </p:sp>
      <p:sp>
        <p:nvSpPr>
          <p:cNvPr id="1759" name="Google Shape;1759;p159"/>
          <p:cNvSpPr txBox="1"/>
          <p:nvPr/>
        </p:nvSpPr>
        <p:spPr>
          <a:xfrm>
            <a:off x="3733584" y="2222391"/>
            <a:ext cx="1672500" cy="2658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0"/>
              </a:spcBef>
              <a:spcAft>
                <a:spcPts val="0"/>
              </a:spcAft>
              <a:buNone/>
            </a:pPr>
            <a:r>
              <a:rPr b="1" lang="fr-CA" sz="1000">
                <a:solidFill>
                  <a:srgbClr val="FFFFFF"/>
                </a:solidFill>
                <a:latin typeface="Montserrat"/>
                <a:ea typeface="Montserrat"/>
                <a:cs typeface="Montserrat"/>
                <a:sym typeface="Montserrat"/>
              </a:rPr>
              <a:t>SIGNIFICATION</a:t>
            </a:r>
            <a:endParaRPr b="1" sz="1000">
              <a:solidFill>
                <a:srgbClr val="FFFFFF"/>
              </a:solidFill>
              <a:latin typeface="Montserrat"/>
              <a:ea typeface="Montserrat"/>
              <a:cs typeface="Montserrat"/>
              <a:sym typeface="Montserrat"/>
            </a:endParaRPr>
          </a:p>
        </p:txBody>
      </p:sp>
      <p:sp>
        <p:nvSpPr>
          <p:cNvPr descr="Boîte de réponse." id="1760" name="Google Shape;1760;p159"/>
          <p:cNvSpPr/>
          <p:nvPr/>
        </p:nvSpPr>
        <p:spPr>
          <a:xfrm>
            <a:off x="3737839" y="2470741"/>
            <a:ext cx="1664400" cy="17358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700"/>
              </a:spcBef>
              <a:spcAft>
                <a:spcPts val="0"/>
              </a:spcAft>
              <a:buNone/>
            </a:pPr>
            <a:r>
              <a:rPr lang="fr-CA" sz="900">
                <a:solidFill>
                  <a:schemeClr val="dk1"/>
                </a:solidFill>
                <a:latin typeface="Montserrat"/>
                <a:ea typeface="Montserrat"/>
                <a:cs typeface="Montserrat"/>
                <a:sym typeface="Montserrat"/>
              </a:rPr>
              <a:t>Un défi pour atteindre la cible émise par le gouvernement (2030)</a:t>
            </a:r>
            <a:endParaRPr sz="900">
              <a:solidFill>
                <a:schemeClr val="dk1"/>
              </a:solidFill>
              <a:latin typeface="Montserrat"/>
              <a:ea typeface="Montserrat"/>
              <a:cs typeface="Montserrat"/>
              <a:sym typeface="Montserrat"/>
            </a:endParaRPr>
          </a:p>
          <a:p>
            <a:pPr indent="0" lvl="0" marL="0" rtl="0" algn="ctr">
              <a:spcBef>
                <a:spcPts val="700"/>
              </a:spcBef>
              <a:spcAft>
                <a:spcPts val="0"/>
              </a:spcAft>
              <a:buNone/>
            </a:pPr>
            <a:r>
              <a:rPr lang="fr-CA" sz="900">
                <a:solidFill>
                  <a:schemeClr val="dk1"/>
                </a:solidFill>
                <a:latin typeface="Montserrat"/>
                <a:ea typeface="Montserrat"/>
                <a:cs typeface="Montserrat"/>
                <a:sym typeface="Montserrat"/>
              </a:rPr>
              <a:t>Un défi en terme de recherche et développement</a:t>
            </a:r>
            <a:endParaRPr sz="900">
              <a:solidFill>
                <a:schemeClr val="dk1"/>
              </a:solidFill>
              <a:latin typeface="Montserrat"/>
              <a:ea typeface="Montserrat"/>
              <a:cs typeface="Montserrat"/>
              <a:sym typeface="Montserrat"/>
            </a:endParaRPr>
          </a:p>
          <a:p>
            <a:pPr indent="0" lvl="0" marL="0" rtl="0" algn="ctr">
              <a:spcBef>
                <a:spcPts val="700"/>
              </a:spcBef>
              <a:spcAft>
                <a:spcPts val="700"/>
              </a:spcAft>
              <a:buNone/>
            </a:pPr>
            <a:r>
              <a:rPr lang="fr-CA" sz="900">
                <a:solidFill>
                  <a:schemeClr val="dk1"/>
                </a:solidFill>
                <a:latin typeface="Montserrat"/>
                <a:ea typeface="Montserrat"/>
                <a:cs typeface="Montserrat"/>
                <a:sym typeface="Montserrat"/>
              </a:rPr>
              <a:t>Une gestion de la production des véhicules à essence // électriques et une gestion de la flotte existante</a:t>
            </a:r>
            <a:endParaRPr sz="900">
              <a:solidFill>
                <a:schemeClr val="dk1"/>
              </a:solidFill>
              <a:latin typeface="Montserrat"/>
              <a:ea typeface="Montserrat"/>
              <a:cs typeface="Montserrat"/>
              <a:sym typeface="Montserrat"/>
            </a:endParaRPr>
          </a:p>
        </p:txBody>
      </p:sp>
      <p:sp>
        <p:nvSpPr>
          <p:cNvPr id="1761" name="Google Shape;1761;p159"/>
          <p:cNvSpPr txBox="1"/>
          <p:nvPr/>
        </p:nvSpPr>
        <p:spPr>
          <a:xfrm>
            <a:off x="5491782" y="2222391"/>
            <a:ext cx="1672500" cy="2658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0"/>
              </a:spcBef>
              <a:spcAft>
                <a:spcPts val="0"/>
              </a:spcAft>
              <a:buNone/>
            </a:pPr>
            <a:r>
              <a:rPr b="1" lang="fr-CA" sz="1000">
                <a:solidFill>
                  <a:srgbClr val="FFFFFF"/>
                </a:solidFill>
                <a:latin typeface="Montserrat"/>
                <a:ea typeface="Montserrat"/>
                <a:cs typeface="Montserrat"/>
                <a:sym typeface="Montserrat"/>
              </a:rPr>
              <a:t>SIGNIFICATION</a:t>
            </a:r>
            <a:endParaRPr b="1" sz="1000">
              <a:solidFill>
                <a:srgbClr val="FFFFFF"/>
              </a:solidFill>
              <a:latin typeface="Montserrat"/>
              <a:ea typeface="Montserrat"/>
              <a:cs typeface="Montserrat"/>
              <a:sym typeface="Montserrat"/>
            </a:endParaRPr>
          </a:p>
        </p:txBody>
      </p:sp>
      <p:sp>
        <p:nvSpPr>
          <p:cNvPr descr="Boîte de réponse." id="1762" name="Google Shape;1762;p159"/>
          <p:cNvSpPr/>
          <p:nvPr/>
        </p:nvSpPr>
        <p:spPr>
          <a:xfrm>
            <a:off x="5496045" y="2470741"/>
            <a:ext cx="1664400" cy="17358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700"/>
              </a:spcBef>
              <a:spcAft>
                <a:spcPts val="0"/>
              </a:spcAft>
              <a:buNone/>
            </a:pPr>
            <a:r>
              <a:rPr lang="fr-CA" sz="1100">
                <a:solidFill>
                  <a:schemeClr val="dk1"/>
                </a:solidFill>
                <a:latin typeface="Montserrat"/>
                <a:ea typeface="Montserrat"/>
                <a:cs typeface="Montserrat"/>
                <a:sym typeface="Montserrat"/>
              </a:rPr>
              <a:t>Croissance des revenus et de la production</a:t>
            </a:r>
            <a:endParaRPr sz="1100">
              <a:solidFill>
                <a:schemeClr val="dk1"/>
              </a:solidFill>
              <a:latin typeface="Montserrat"/>
              <a:ea typeface="Montserrat"/>
              <a:cs typeface="Montserrat"/>
              <a:sym typeface="Montserrat"/>
            </a:endParaRPr>
          </a:p>
          <a:p>
            <a:pPr indent="0" lvl="0" marL="0" rtl="0" algn="ctr">
              <a:spcBef>
                <a:spcPts val="700"/>
              </a:spcBef>
              <a:spcAft>
                <a:spcPts val="700"/>
              </a:spcAft>
              <a:buNone/>
            </a:pPr>
            <a:r>
              <a:rPr lang="fr-CA" sz="1100">
                <a:solidFill>
                  <a:schemeClr val="dk1"/>
                </a:solidFill>
                <a:latin typeface="Montserrat"/>
                <a:ea typeface="Montserrat"/>
                <a:cs typeface="Montserrat"/>
                <a:sym typeface="Montserrat"/>
              </a:rPr>
              <a:t>Défi d’infrastructure (borne) et d’approvisionnement</a:t>
            </a:r>
            <a:endParaRPr sz="1100">
              <a:solidFill>
                <a:schemeClr val="dk1"/>
              </a:solidFill>
              <a:latin typeface="Montserrat"/>
              <a:ea typeface="Montserrat"/>
              <a:cs typeface="Montserrat"/>
              <a:sym typeface="Montserrat"/>
            </a:endParaRPr>
          </a:p>
        </p:txBody>
      </p:sp>
      <p:sp>
        <p:nvSpPr>
          <p:cNvPr id="1763" name="Google Shape;1763;p159"/>
          <p:cNvSpPr txBox="1"/>
          <p:nvPr/>
        </p:nvSpPr>
        <p:spPr>
          <a:xfrm>
            <a:off x="7258557" y="2222391"/>
            <a:ext cx="1672500" cy="2658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0"/>
              </a:spcBef>
              <a:spcAft>
                <a:spcPts val="0"/>
              </a:spcAft>
              <a:buNone/>
            </a:pPr>
            <a:r>
              <a:rPr b="1" lang="fr-CA" sz="1000">
                <a:solidFill>
                  <a:srgbClr val="FFFFFF"/>
                </a:solidFill>
                <a:latin typeface="Montserrat"/>
                <a:ea typeface="Montserrat"/>
                <a:cs typeface="Montserrat"/>
                <a:sym typeface="Montserrat"/>
              </a:rPr>
              <a:t>SIGNIFICATION</a:t>
            </a:r>
            <a:endParaRPr b="1" sz="1000">
              <a:solidFill>
                <a:srgbClr val="FFFFFF"/>
              </a:solidFill>
              <a:latin typeface="Montserrat"/>
              <a:ea typeface="Montserrat"/>
              <a:cs typeface="Montserrat"/>
              <a:sym typeface="Montserrat"/>
            </a:endParaRPr>
          </a:p>
        </p:txBody>
      </p:sp>
      <p:sp>
        <p:nvSpPr>
          <p:cNvPr descr="Boîte de réponse." id="1764" name="Google Shape;1764;p159"/>
          <p:cNvSpPr/>
          <p:nvPr/>
        </p:nvSpPr>
        <p:spPr>
          <a:xfrm>
            <a:off x="7262824" y="2470741"/>
            <a:ext cx="1664400" cy="17358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700"/>
              </a:spcBef>
              <a:spcAft>
                <a:spcPts val="0"/>
              </a:spcAft>
              <a:buNone/>
            </a:pPr>
            <a:r>
              <a:rPr lang="fr-CA" sz="1100">
                <a:solidFill>
                  <a:schemeClr val="dk1"/>
                </a:solidFill>
                <a:latin typeface="Montserrat"/>
                <a:ea typeface="Montserrat"/>
                <a:cs typeface="Montserrat"/>
                <a:sym typeface="Montserrat"/>
              </a:rPr>
              <a:t>Changement d’habitudes</a:t>
            </a:r>
            <a:endParaRPr sz="1100">
              <a:solidFill>
                <a:schemeClr val="dk1"/>
              </a:solidFill>
              <a:latin typeface="Montserrat"/>
              <a:ea typeface="Montserrat"/>
              <a:cs typeface="Montserrat"/>
              <a:sym typeface="Montserrat"/>
            </a:endParaRPr>
          </a:p>
          <a:p>
            <a:pPr indent="0" lvl="0" marL="0" rtl="0" algn="ctr">
              <a:spcBef>
                <a:spcPts val="700"/>
              </a:spcBef>
              <a:spcAft>
                <a:spcPts val="0"/>
              </a:spcAft>
              <a:buNone/>
            </a:pPr>
            <a:r>
              <a:rPr lang="fr-CA" sz="1100">
                <a:solidFill>
                  <a:schemeClr val="dk1"/>
                </a:solidFill>
                <a:latin typeface="Montserrat"/>
                <a:ea typeface="Montserrat"/>
                <a:cs typeface="Montserrat"/>
                <a:sym typeface="Montserrat"/>
              </a:rPr>
              <a:t>Coût élevé de la technologie</a:t>
            </a:r>
            <a:endParaRPr sz="1100">
              <a:solidFill>
                <a:schemeClr val="dk1"/>
              </a:solidFill>
              <a:latin typeface="Montserrat"/>
              <a:ea typeface="Montserrat"/>
              <a:cs typeface="Montserrat"/>
              <a:sym typeface="Montserrat"/>
            </a:endParaRPr>
          </a:p>
          <a:p>
            <a:pPr indent="0" lvl="0" marL="0" rtl="0" algn="ctr">
              <a:spcBef>
                <a:spcPts val="700"/>
              </a:spcBef>
              <a:spcAft>
                <a:spcPts val="0"/>
              </a:spcAft>
              <a:buNone/>
            </a:pPr>
            <a:r>
              <a:rPr lang="fr-CA" sz="1100">
                <a:solidFill>
                  <a:schemeClr val="dk1"/>
                </a:solidFill>
                <a:latin typeface="Montserrat"/>
                <a:ea typeface="Montserrat"/>
                <a:cs typeface="Montserrat"/>
                <a:sym typeface="Montserrat"/>
              </a:rPr>
              <a:t>Efficacité variable</a:t>
            </a:r>
            <a:endParaRPr sz="1100">
              <a:solidFill>
                <a:schemeClr val="dk1"/>
              </a:solidFill>
              <a:latin typeface="Montserrat"/>
              <a:ea typeface="Montserrat"/>
              <a:cs typeface="Montserrat"/>
              <a:sym typeface="Montserrat"/>
            </a:endParaRPr>
          </a:p>
          <a:p>
            <a:pPr indent="0" lvl="0" marL="0" rtl="0" algn="ctr">
              <a:spcBef>
                <a:spcPts val="700"/>
              </a:spcBef>
              <a:spcAft>
                <a:spcPts val="700"/>
              </a:spcAft>
              <a:buNone/>
            </a:pPr>
            <a:r>
              <a:rPr lang="fr-CA" sz="1100">
                <a:solidFill>
                  <a:schemeClr val="dk1"/>
                </a:solidFill>
                <a:latin typeface="Montserrat"/>
                <a:ea typeface="Montserrat"/>
                <a:cs typeface="Montserrat"/>
                <a:sym typeface="Montserrat"/>
              </a:rPr>
              <a:t>Conscience environnementale</a:t>
            </a:r>
            <a:endParaRPr sz="1100">
              <a:solidFill>
                <a:schemeClr val="dk1"/>
              </a:solidFill>
              <a:latin typeface="Montserrat"/>
              <a:ea typeface="Montserrat"/>
              <a:cs typeface="Montserrat"/>
              <a:sym typeface="Montserrat"/>
            </a:endParaRPr>
          </a:p>
        </p:txBody>
      </p:sp>
      <p:pic>
        <p:nvPicPr>
          <p:cNvPr descr="Illustration d'une paire de lunettes pour représenter le regard ou la perspective sur l'objet d'étude." id="1765" name="Google Shape;1765;p159"/>
          <p:cNvPicPr preferRelativeResize="0"/>
          <p:nvPr/>
        </p:nvPicPr>
        <p:blipFill rotWithShape="1">
          <a:blip r:embed="rId3">
            <a:alphaModFix/>
          </a:blip>
          <a:srcRect b="26818" l="-6416" r="0" t="22087"/>
          <a:stretch/>
        </p:blipFill>
        <p:spPr>
          <a:xfrm>
            <a:off x="6008975" y="1302134"/>
            <a:ext cx="610303" cy="198881"/>
          </a:xfrm>
          <a:prstGeom prst="rect">
            <a:avLst/>
          </a:prstGeom>
          <a:noFill/>
          <a:ln>
            <a:noFill/>
          </a:ln>
        </p:spPr>
      </p:pic>
      <p:pic>
        <p:nvPicPr>
          <p:cNvPr descr="Illustration d'une paire de lunettes pour représenter le regard ou la perspective sur l'objet d'étude." id="1766" name="Google Shape;1766;p159"/>
          <p:cNvPicPr preferRelativeResize="0"/>
          <p:nvPr/>
        </p:nvPicPr>
        <p:blipFill rotWithShape="1">
          <a:blip r:embed="rId5">
            <a:alphaModFix/>
          </a:blip>
          <a:srcRect b="13088" l="-9834" r="-6417" t="19233"/>
          <a:stretch/>
        </p:blipFill>
        <p:spPr>
          <a:xfrm>
            <a:off x="2476171" y="1300841"/>
            <a:ext cx="666677" cy="282515"/>
          </a:xfrm>
          <a:prstGeom prst="rect">
            <a:avLst/>
          </a:prstGeom>
          <a:noFill/>
          <a:ln>
            <a:noFill/>
          </a:ln>
        </p:spPr>
      </p:pic>
      <p:cxnSp>
        <p:nvCxnSpPr>
          <p:cNvPr id="1767" name="Google Shape;1767;p159"/>
          <p:cNvCxnSpPr>
            <a:stCxn id="1766" idx="0"/>
            <a:endCxn id="1748" idx="1"/>
          </p:cNvCxnSpPr>
          <p:nvPr/>
        </p:nvCxnSpPr>
        <p:spPr>
          <a:xfrm rot="-5400000">
            <a:off x="2746360" y="778991"/>
            <a:ext cx="585000" cy="458700"/>
          </a:xfrm>
          <a:prstGeom prst="bentConnector2">
            <a:avLst/>
          </a:prstGeom>
          <a:noFill/>
          <a:ln cap="flat" cmpd="sng" w="19050">
            <a:solidFill>
              <a:srgbClr val="000000"/>
            </a:solidFill>
            <a:prstDash val="dot"/>
            <a:round/>
            <a:headEnd len="med" w="med" type="none"/>
            <a:tailEnd len="med" w="med" type="oval"/>
          </a:ln>
        </p:spPr>
      </p:cxnSp>
      <p:cxnSp>
        <p:nvCxnSpPr>
          <p:cNvPr id="1768" name="Google Shape;1768;p159"/>
          <p:cNvCxnSpPr>
            <a:stCxn id="1765" idx="0"/>
            <a:endCxn id="1748" idx="3"/>
          </p:cNvCxnSpPr>
          <p:nvPr/>
        </p:nvCxnSpPr>
        <p:spPr>
          <a:xfrm flipH="1" rot="5400000">
            <a:off x="5801576" y="789584"/>
            <a:ext cx="586500" cy="438600"/>
          </a:xfrm>
          <a:prstGeom prst="bentConnector2">
            <a:avLst/>
          </a:prstGeom>
          <a:noFill/>
          <a:ln cap="flat" cmpd="sng" w="19050">
            <a:solidFill>
              <a:srgbClr val="000000"/>
            </a:solidFill>
            <a:prstDash val="dot"/>
            <a:round/>
            <a:headEnd len="med" w="med" type="none"/>
            <a:tailEnd len="med" w="med" type="oval"/>
          </a:ln>
        </p:spPr>
      </p:cxnSp>
      <p:pic>
        <p:nvPicPr>
          <p:cNvPr id="1769" name="Google Shape;1769;p159" title="Électrisez vos cours-02.png"/>
          <p:cNvPicPr preferRelativeResize="0"/>
          <p:nvPr/>
        </p:nvPicPr>
        <p:blipFill rotWithShape="1">
          <a:blip r:embed="rId6">
            <a:alphaModFix/>
          </a:blip>
          <a:srcRect b="0" l="0" r="0" t="0"/>
          <a:stretch/>
        </p:blipFill>
        <p:spPr>
          <a:xfrm>
            <a:off x="123298" y="120025"/>
            <a:ext cx="1092674" cy="735134"/>
          </a:xfrm>
          <a:prstGeom prst="rect">
            <a:avLst/>
          </a:prstGeom>
          <a:noFill/>
          <a:ln>
            <a:noFill/>
          </a:ln>
        </p:spPr>
      </p:pic>
      <p:pic>
        <p:nvPicPr>
          <p:cNvPr id="1770" name="Google Shape;1770;p159" title="Électrisez vos cours-02.png"/>
          <p:cNvPicPr preferRelativeResize="0"/>
          <p:nvPr/>
        </p:nvPicPr>
        <p:blipFill rotWithShape="1">
          <a:blip r:embed="rId6">
            <a:alphaModFix/>
          </a:blip>
          <a:srcRect b="0" l="0" r="34374" t="0"/>
          <a:stretch/>
        </p:blipFill>
        <p:spPr>
          <a:xfrm>
            <a:off x="8426924" y="345325"/>
            <a:ext cx="717075" cy="735126"/>
          </a:xfrm>
          <a:prstGeom prst="rect">
            <a:avLst/>
          </a:prstGeom>
          <a:noFill/>
          <a:ln>
            <a:noFill/>
          </a:ln>
        </p:spPr>
      </p:pic>
      <p:sp>
        <p:nvSpPr>
          <p:cNvPr descr="Boîte de réponse." id="1771" name="Google Shape;1771;p159"/>
          <p:cNvSpPr/>
          <p:nvPr/>
        </p:nvSpPr>
        <p:spPr>
          <a:xfrm>
            <a:off x="199616" y="1601012"/>
            <a:ext cx="1666200" cy="517500"/>
          </a:xfrm>
          <a:prstGeom prst="rect">
            <a:avLst/>
          </a:prstGeom>
          <a:solidFill>
            <a:srgbClr val="718A1D"/>
          </a:solidFill>
          <a:ln cap="flat" cmpd="sng" w="9525">
            <a:solidFill>
              <a:srgbClr val="718A1D"/>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700"/>
              </a:spcBef>
              <a:spcAft>
                <a:spcPts val="700"/>
              </a:spcAft>
              <a:buNone/>
            </a:pPr>
            <a:r>
              <a:rPr b="1" lang="fr-CA" sz="1200">
                <a:solidFill>
                  <a:schemeClr val="accent6"/>
                </a:solidFill>
                <a:latin typeface="Montserrat"/>
                <a:ea typeface="Montserrat"/>
                <a:cs typeface="Montserrat"/>
                <a:sym typeface="Montserrat"/>
              </a:rPr>
              <a:t>Industrie pétrolière</a:t>
            </a:r>
            <a:endParaRPr b="1" sz="1200">
              <a:solidFill>
                <a:schemeClr val="accent6"/>
              </a:solidFill>
              <a:latin typeface="Montserrat"/>
              <a:ea typeface="Montserrat"/>
              <a:cs typeface="Montserrat"/>
              <a:sym typeface="Montserrat"/>
            </a:endParaRPr>
          </a:p>
        </p:txBody>
      </p:sp>
      <p:sp>
        <p:nvSpPr>
          <p:cNvPr descr="Boîte de réponse." id="1772" name="Google Shape;1772;p159"/>
          <p:cNvSpPr/>
          <p:nvPr/>
        </p:nvSpPr>
        <p:spPr>
          <a:xfrm>
            <a:off x="1964269" y="1601012"/>
            <a:ext cx="1666200" cy="517500"/>
          </a:xfrm>
          <a:prstGeom prst="rect">
            <a:avLst/>
          </a:prstGeom>
          <a:solidFill>
            <a:srgbClr val="718A1D"/>
          </a:solidFill>
          <a:ln cap="flat" cmpd="sng" w="9525">
            <a:solidFill>
              <a:srgbClr val="718A1D"/>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700"/>
              </a:spcBef>
              <a:spcAft>
                <a:spcPts val="700"/>
              </a:spcAft>
              <a:buNone/>
            </a:pPr>
            <a:r>
              <a:rPr b="1" lang="fr-CA" sz="1200">
                <a:solidFill>
                  <a:schemeClr val="accent6"/>
                </a:solidFill>
                <a:latin typeface="Montserrat"/>
                <a:ea typeface="Montserrat"/>
                <a:cs typeface="Montserrat"/>
                <a:sym typeface="Montserrat"/>
              </a:rPr>
              <a:t>État</a:t>
            </a:r>
            <a:endParaRPr b="1" sz="1100">
              <a:solidFill>
                <a:schemeClr val="accent6"/>
              </a:solidFill>
              <a:latin typeface="Montserrat"/>
              <a:ea typeface="Montserrat"/>
              <a:cs typeface="Montserrat"/>
              <a:sym typeface="Montserrat"/>
            </a:endParaRPr>
          </a:p>
        </p:txBody>
      </p:sp>
      <p:sp>
        <p:nvSpPr>
          <p:cNvPr descr="Boîte de réponse." id="1773" name="Google Shape;1773;p159"/>
          <p:cNvSpPr/>
          <p:nvPr/>
        </p:nvSpPr>
        <p:spPr>
          <a:xfrm>
            <a:off x="3728940" y="1601012"/>
            <a:ext cx="1666200" cy="517500"/>
          </a:xfrm>
          <a:prstGeom prst="rect">
            <a:avLst/>
          </a:prstGeom>
          <a:solidFill>
            <a:srgbClr val="718A1D"/>
          </a:solidFill>
          <a:ln cap="flat" cmpd="sng" w="9525">
            <a:solidFill>
              <a:srgbClr val="718A1D"/>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700"/>
              </a:spcBef>
              <a:spcAft>
                <a:spcPts val="700"/>
              </a:spcAft>
              <a:buNone/>
            </a:pPr>
            <a:r>
              <a:rPr b="1" lang="fr-CA" sz="1200">
                <a:solidFill>
                  <a:schemeClr val="accent6"/>
                </a:solidFill>
                <a:latin typeface="Montserrat"/>
                <a:ea typeface="Montserrat"/>
                <a:cs typeface="Montserrat"/>
                <a:sym typeface="Montserrat"/>
              </a:rPr>
              <a:t>Industrie automobile</a:t>
            </a:r>
            <a:endParaRPr b="1" sz="1100">
              <a:solidFill>
                <a:schemeClr val="accent6"/>
              </a:solidFill>
              <a:latin typeface="Montserrat"/>
              <a:ea typeface="Montserrat"/>
              <a:cs typeface="Montserrat"/>
              <a:sym typeface="Montserrat"/>
            </a:endParaRPr>
          </a:p>
        </p:txBody>
      </p:sp>
      <p:sp>
        <p:nvSpPr>
          <p:cNvPr descr="Boîte de réponse." id="1774" name="Google Shape;1774;p159"/>
          <p:cNvSpPr/>
          <p:nvPr/>
        </p:nvSpPr>
        <p:spPr>
          <a:xfrm>
            <a:off x="5489375" y="1601012"/>
            <a:ext cx="1666200" cy="517500"/>
          </a:xfrm>
          <a:prstGeom prst="rect">
            <a:avLst/>
          </a:prstGeom>
          <a:solidFill>
            <a:srgbClr val="718A1D"/>
          </a:solidFill>
          <a:ln cap="flat" cmpd="sng" w="9525">
            <a:solidFill>
              <a:srgbClr val="718A1D"/>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700"/>
              </a:spcBef>
              <a:spcAft>
                <a:spcPts val="700"/>
              </a:spcAft>
              <a:buNone/>
            </a:pPr>
            <a:r>
              <a:rPr b="1" lang="fr-CA" sz="1200">
                <a:solidFill>
                  <a:schemeClr val="accent6"/>
                </a:solidFill>
                <a:latin typeface="Montserrat"/>
                <a:ea typeface="Montserrat"/>
                <a:cs typeface="Montserrat"/>
                <a:sym typeface="Montserrat"/>
              </a:rPr>
              <a:t>Industrie électrique</a:t>
            </a:r>
            <a:endParaRPr b="1" sz="1100">
              <a:solidFill>
                <a:schemeClr val="accent6"/>
              </a:solidFill>
              <a:latin typeface="Montserrat"/>
              <a:ea typeface="Montserrat"/>
              <a:cs typeface="Montserrat"/>
              <a:sym typeface="Montserrat"/>
            </a:endParaRPr>
          </a:p>
        </p:txBody>
      </p:sp>
      <p:sp>
        <p:nvSpPr>
          <p:cNvPr descr="Boîte de réponse." id="1775" name="Google Shape;1775;p159"/>
          <p:cNvSpPr/>
          <p:nvPr/>
        </p:nvSpPr>
        <p:spPr>
          <a:xfrm>
            <a:off x="7256150" y="1601012"/>
            <a:ext cx="1666200" cy="517500"/>
          </a:xfrm>
          <a:prstGeom prst="rect">
            <a:avLst/>
          </a:prstGeom>
          <a:solidFill>
            <a:srgbClr val="718A1D"/>
          </a:solidFill>
          <a:ln cap="flat" cmpd="sng" w="9525">
            <a:solidFill>
              <a:srgbClr val="718A1D"/>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700"/>
              </a:spcBef>
              <a:spcAft>
                <a:spcPts val="700"/>
              </a:spcAft>
              <a:buNone/>
            </a:pPr>
            <a:r>
              <a:rPr b="1" lang="fr-CA" sz="1200">
                <a:solidFill>
                  <a:schemeClr val="accent6"/>
                </a:solidFill>
                <a:latin typeface="Montserrat"/>
                <a:ea typeface="Montserrat"/>
                <a:cs typeface="Montserrat"/>
                <a:sym typeface="Montserrat"/>
              </a:rPr>
              <a:t>Particulier</a:t>
            </a:r>
            <a:endParaRPr b="1" sz="1100">
              <a:solidFill>
                <a:schemeClr val="accent6"/>
              </a:solidFill>
              <a:latin typeface="Montserrat"/>
              <a:ea typeface="Montserrat"/>
              <a:cs typeface="Montserrat"/>
              <a:sym typeface="Montserrat"/>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9" name="Shape 1779"/>
        <p:cNvGrpSpPr/>
        <p:nvPr/>
      </p:nvGrpSpPr>
      <p:grpSpPr>
        <a:xfrm>
          <a:off x="0" y="0"/>
          <a:ext cx="0" cy="0"/>
          <a:chOff x="0" y="0"/>
          <a:chExt cx="0" cy="0"/>
        </a:xfrm>
      </p:grpSpPr>
      <p:sp>
        <p:nvSpPr>
          <p:cNvPr id="1780" name="Google Shape;1780;p160"/>
          <p:cNvSpPr/>
          <p:nvPr/>
        </p:nvSpPr>
        <p:spPr>
          <a:xfrm>
            <a:off x="243200" y="841548"/>
            <a:ext cx="1351800" cy="12897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b="1" lang="fr-CA" sz="1500">
                <a:solidFill>
                  <a:schemeClr val="accent6"/>
                </a:solidFill>
                <a:latin typeface="Montserrat"/>
                <a:ea typeface="Montserrat"/>
                <a:cs typeface="Montserrat"/>
                <a:sym typeface="Montserrat"/>
              </a:rPr>
              <a:t>Industrie pétrolière</a:t>
            </a:r>
            <a:endParaRPr b="1" sz="1500">
              <a:solidFill>
                <a:schemeClr val="accent6"/>
              </a:solidFill>
              <a:latin typeface="Montserrat"/>
              <a:ea typeface="Montserrat"/>
              <a:cs typeface="Montserrat"/>
              <a:sym typeface="Montserrat"/>
            </a:endParaRPr>
          </a:p>
        </p:txBody>
      </p:sp>
      <p:sp>
        <p:nvSpPr>
          <p:cNvPr id="1781" name="Google Shape;1781;p160"/>
          <p:cNvSpPr/>
          <p:nvPr/>
        </p:nvSpPr>
        <p:spPr>
          <a:xfrm>
            <a:off x="1797015" y="3264912"/>
            <a:ext cx="1351800" cy="12897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b="1" lang="fr-CA" sz="1500">
                <a:solidFill>
                  <a:schemeClr val="accent6"/>
                </a:solidFill>
                <a:latin typeface="Montserrat"/>
                <a:ea typeface="Montserrat"/>
                <a:cs typeface="Montserrat"/>
                <a:sym typeface="Montserrat"/>
              </a:rPr>
              <a:t>Particuliers</a:t>
            </a:r>
            <a:endParaRPr b="1" sz="1500">
              <a:solidFill>
                <a:schemeClr val="accent6"/>
              </a:solidFill>
              <a:latin typeface="Montserrat"/>
              <a:ea typeface="Montserrat"/>
              <a:cs typeface="Montserrat"/>
              <a:sym typeface="Montserrat"/>
            </a:endParaRPr>
          </a:p>
        </p:txBody>
      </p:sp>
      <p:sp>
        <p:nvSpPr>
          <p:cNvPr id="1782" name="Google Shape;1782;p160"/>
          <p:cNvSpPr/>
          <p:nvPr/>
        </p:nvSpPr>
        <p:spPr>
          <a:xfrm>
            <a:off x="1797026" y="1368546"/>
            <a:ext cx="1351800" cy="12897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b="1" lang="fr-CA" sz="1500">
                <a:solidFill>
                  <a:schemeClr val="accent6"/>
                </a:solidFill>
                <a:latin typeface="Montserrat"/>
                <a:ea typeface="Montserrat"/>
                <a:cs typeface="Montserrat"/>
                <a:sym typeface="Montserrat"/>
              </a:rPr>
              <a:t>Industrie automobile</a:t>
            </a:r>
            <a:endParaRPr b="1" sz="1500">
              <a:solidFill>
                <a:schemeClr val="accent6"/>
              </a:solidFill>
              <a:latin typeface="Montserrat"/>
              <a:ea typeface="Montserrat"/>
              <a:cs typeface="Montserrat"/>
              <a:sym typeface="Montserrat"/>
            </a:endParaRPr>
          </a:p>
        </p:txBody>
      </p:sp>
      <p:sp>
        <p:nvSpPr>
          <p:cNvPr id="1783" name="Google Shape;1783;p160"/>
          <p:cNvSpPr/>
          <p:nvPr/>
        </p:nvSpPr>
        <p:spPr>
          <a:xfrm>
            <a:off x="713229" y="2290775"/>
            <a:ext cx="1351800" cy="12897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b="1" lang="fr-CA" sz="1500">
                <a:solidFill>
                  <a:schemeClr val="accent6"/>
                </a:solidFill>
                <a:latin typeface="Montserrat"/>
                <a:ea typeface="Montserrat"/>
                <a:cs typeface="Montserrat"/>
                <a:sym typeface="Montserrat"/>
              </a:rPr>
              <a:t>État</a:t>
            </a:r>
            <a:endParaRPr b="1" sz="1500">
              <a:solidFill>
                <a:schemeClr val="accent6"/>
              </a:solidFill>
              <a:latin typeface="Montserrat"/>
              <a:ea typeface="Montserrat"/>
              <a:cs typeface="Montserrat"/>
              <a:sym typeface="Montserrat"/>
            </a:endParaRPr>
          </a:p>
        </p:txBody>
      </p:sp>
      <p:sp>
        <p:nvSpPr>
          <p:cNvPr id="1784" name="Google Shape;1784;p160"/>
          <p:cNvSpPr/>
          <p:nvPr/>
        </p:nvSpPr>
        <p:spPr>
          <a:xfrm>
            <a:off x="334910" y="3740000"/>
            <a:ext cx="1351800" cy="12897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b="1" lang="fr-CA" sz="1500">
                <a:solidFill>
                  <a:schemeClr val="accent6"/>
                </a:solidFill>
                <a:latin typeface="Montserrat"/>
                <a:ea typeface="Montserrat"/>
                <a:cs typeface="Montserrat"/>
                <a:sym typeface="Montserrat"/>
              </a:rPr>
              <a:t>Industrie électrique</a:t>
            </a:r>
            <a:endParaRPr b="1" sz="1500">
              <a:solidFill>
                <a:schemeClr val="accent6"/>
              </a:solidFill>
              <a:latin typeface="Montserrat"/>
              <a:ea typeface="Montserrat"/>
              <a:cs typeface="Montserrat"/>
              <a:sym typeface="Montserrat"/>
            </a:endParaRPr>
          </a:p>
        </p:txBody>
      </p:sp>
      <p:sp>
        <p:nvSpPr>
          <p:cNvPr id="1785" name="Google Shape;1785;p160"/>
          <p:cNvSpPr/>
          <p:nvPr/>
        </p:nvSpPr>
        <p:spPr>
          <a:xfrm>
            <a:off x="5869275" y="1001086"/>
            <a:ext cx="1351800" cy="12897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b="1" lang="fr-CA" sz="1500">
                <a:solidFill>
                  <a:schemeClr val="accent6"/>
                </a:solidFill>
                <a:latin typeface="Montserrat"/>
                <a:ea typeface="Montserrat"/>
                <a:cs typeface="Montserrat"/>
                <a:sym typeface="Montserrat"/>
              </a:rPr>
              <a:t>Industrie pétrolière</a:t>
            </a:r>
            <a:endParaRPr b="1" sz="1500">
              <a:solidFill>
                <a:schemeClr val="accent6"/>
              </a:solidFill>
              <a:latin typeface="Montserrat"/>
              <a:ea typeface="Montserrat"/>
              <a:cs typeface="Montserrat"/>
              <a:sym typeface="Montserrat"/>
            </a:endParaRPr>
          </a:p>
        </p:txBody>
      </p:sp>
      <p:sp>
        <p:nvSpPr>
          <p:cNvPr id="1786" name="Google Shape;1786;p160"/>
          <p:cNvSpPr/>
          <p:nvPr/>
        </p:nvSpPr>
        <p:spPr>
          <a:xfrm>
            <a:off x="6529390" y="3740012"/>
            <a:ext cx="1351800" cy="12897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b="1" lang="fr-CA" sz="1500">
                <a:solidFill>
                  <a:schemeClr val="accent6"/>
                </a:solidFill>
                <a:latin typeface="Montserrat"/>
                <a:ea typeface="Montserrat"/>
                <a:cs typeface="Montserrat"/>
                <a:sym typeface="Montserrat"/>
              </a:rPr>
              <a:t>Particuliers</a:t>
            </a:r>
            <a:endParaRPr b="1" sz="1500">
              <a:solidFill>
                <a:schemeClr val="accent6"/>
              </a:solidFill>
              <a:latin typeface="Montserrat"/>
              <a:ea typeface="Montserrat"/>
              <a:cs typeface="Montserrat"/>
              <a:sym typeface="Montserrat"/>
            </a:endParaRPr>
          </a:p>
        </p:txBody>
      </p:sp>
      <p:sp>
        <p:nvSpPr>
          <p:cNvPr id="1787" name="Google Shape;1787;p160"/>
          <p:cNvSpPr/>
          <p:nvPr/>
        </p:nvSpPr>
        <p:spPr>
          <a:xfrm>
            <a:off x="7754876" y="2758471"/>
            <a:ext cx="1351800" cy="12897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b="1" lang="fr-CA" sz="1500">
                <a:solidFill>
                  <a:schemeClr val="accent6"/>
                </a:solidFill>
                <a:latin typeface="Montserrat"/>
                <a:ea typeface="Montserrat"/>
                <a:cs typeface="Montserrat"/>
                <a:sym typeface="Montserrat"/>
              </a:rPr>
              <a:t>Industrie automobile</a:t>
            </a:r>
            <a:endParaRPr b="1" sz="1500">
              <a:solidFill>
                <a:schemeClr val="accent6"/>
              </a:solidFill>
              <a:latin typeface="Montserrat"/>
              <a:ea typeface="Montserrat"/>
              <a:cs typeface="Montserrat"/>
              <a:sym typeface="Montserrat"/>
            </a:endParaRPr>
          </a:p>
        </p:txBody>
      </p:sp>
      <p:sp>
        <p:nvSpPr>
          <p:cNvPr id="1788" name="Google Shape;1788;p160"/>
          <p:cNvSpPr/>
          <p:nvPr/>
        </p:nvSpPr>
        <p:spPr>
          <a:xfrm>
            <a:off x="7323354" y="1468775"/>
            <a:ext cx="1351800" cy="12897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b="1" lang="fr-CA" sz="1500">
                <a:solidFill>
                  <a:schemeClr val="accent6"/>
                </a:solidFill>
                <a:latin typeface="Montserrat"/>
                <a:ea typeface="Montserrat"/>
                <a:cs typeface="Montserrat"/>
                <a:sym typeface="Montserrat"/>
              </a:rPr>
              <a:t>État</a:t>
            </a:r>
            <a:endParaRPr b="1" sz="1500">
              <a:solidFill>
                <a:schemeClr val="accent6"/>
              </a:solidFill>
              <a:latin typeface="Montserrat"/>
              <a:ea typeface="Montserrat"/>
              <a:cs typeface="Montserrat"/>
              <a:sym typeface="Montserrat"/>
            </a:endParaRPr>
          </a:p>
        </p:txBody>
      </p:sp>
      <p:sp>
        <p:nvSpPr>
          <p:cNvPr id="1789" name="Google Shape;1789;p160"/>
          <p:cNvSpPr/>
          <p:nvPr/>
        </p:nvSpPr>
        <p:spPr>
          <a:xfrm>
            <a:off x="5869285" y="2450300"/>
            <a:ext cx="1351800" cy="12897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b="1" lang="fr-CA" sz="1500">
                <a:solidFill>
                  <a:schemeClr val="accent6"/>
                </a:solidFill>
                <a:latin typeface="Montserrat"/>
                <a:ea typeface="Montserrat"/>
                <a:cs typeface="Montserrat"/>
                <a:sym typeface="Montserrat"/>
              </a:rPr>
              <a:t>Industrie électrique</a:t>
            </a:r>
            <a:endParaRPr b="1" sz="1500">
              <a:solidFill>
                <a:schemeClr val="accent6"/>
              </a:solidFill>
              <a:latin typeface="Montserrat"/>
              <a:ea typeface="Montserrat"/>
              <a:cs typeface="Montserrat"/>
              <a:sym typeface="Montserrat"/>
            </a:endParaRPr>
          </a:p>
        </p:txBody>
      </p:sp>
      <p:sp>
        <p:nvSpPr>
          <p:cNvPr id="1790" name="Google Shape;1790;p160"/>
          <p:cNvSpPr txBox="1"/>
          <p:nvPr>
            <p:ph type="title"/>
          </p:nvPr>
        </p:nvSpPr>
        <p:spPr>
          <a:xfrm>
            <a:off x="690100" y="109700"/>
            <a:ext cx="7717500" cy="981900"/>
          </a:xfrm>
          <a:prstGeom prst="rect">
            <a:avLst/>
          </a:prstGeom>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fr-CA" sz="1400">
                <a:latin typeface="Open Sans"/>
                <a:ea typeface="Open Sans"/>
                <a:cs typeface="Open Sans"/>
                <a:sym typeface="Open Sans"/>
              </a:rPr>
              <a:t>Choisis un groupe parmi les </a:t>
            </a:r>
            <a:r>
              <a:rPr lang="fr-CA" sz="1400">
                <a:solidFill>
                  <a:schemeClr val="accent5"/>
                </a:solidFill>
                <a:highlight>
                  <a:schemeClr val="lt2"/>
                </a:highlight>
                <a:latin typeface="Open Sans"/>
                <a:ea typeface="Open Sans"/>
                <a:cs typeface="Open Sans"/>
                <a:sym typeface="Open Sans"/>
              </a:rPr>
              <a:t>bulles vertes</a:t>
            </a:r>
            <a:r>
              <a:rPr lang="fr-CA" sz="1400">
                <a:latin typeface="Open Sans"/>
                <a:ea typeface="Open Sans"/>
                <a:cs typeface="Open Sans"/>
                <a:sym typeface="Open Sans"/>
              </a:rPr>
              <a:t>  et un groupe parmi les </a:t>
            </a:r>
            <a:r>
              <a:rPr lang="fr-CA" sz="1400">
                <a:solidFill>
                  <a:schemeClr val="accent5"/>
                </a:solidFill>
                <a:highlight>
                  <a:schemeClr val="lt1"/>
                </a:highlight>
                <a:latin typeface="Open Sans"/>
                <a:ea typeface="Open Sans"/>
                <a:cs typeface="Open Sans"/>
                <a:sym typeface="Open Sans"/>
              </a:rPr>
              <a:t>bulles bleues</a:t>
            </a:r>
            <a:r>
              <a:rPr lang="fr-CA" sz="1400">
                <a:latin typeface="Open Sans"/>
                <a:ea typeface="Open Sans"/>
                <a:cs typeface="Open Sans"/>
                <a:sym typeface="Open Sans"/>
              </a:rPr>
              <a:t>. Établis un lien entre les deux et explique brièvement quelle peut être leur relation au regard des véhicules électriques. </a:t>
            </a:r>
            <a:endParaRPr sz="3600"/>
          </a:p>
        </p:txBody>
      </p:sp>
      <p:sp>
        <p:nvSpPr>
          <p:cNvPr id="1791" name="Google Shape;1791;p160"/>
          <p:cNvSpPr/>
          <p:nvPr/>
        </p:nvSpPr>
        <p:spPr>
          <a:xfrm>
            <a:off x="3113225" y="1488975"/>
            <a:ext cx="2774718" cy="1245428"/>
          </a:xfrm>
          <a:custGeom>
            <a:rect b="b" l="l" r="r" t="t"/>
            <a:pathLst>
              <a:path extrusionOk="0" h="53868" w="121392">
                <a:moveTo>
                  <a:pt x="0" y="4855"/>
                </a:moveTo>
                <a:cubicBezTo>
                  <a:pt x="12440" y="707"/>
                  <a:pt x="27938" y="-2791"/>
                  <a:pt x="39324" y="3715"/>
                </a:cubicBezTo>
                <a:cubicBezTo>
                  <a:pt x="46188" y="7638"/>
                  <a:pt x="48934" y="16313"/>
                  <a:pt x="53002" y="23092"/>
                </a:cubicBezTo>
                <a:cubicBezTo>
                  <a:pt x="57563" y="30694"/>
                  <a:pt x="64715" y="36582"/>
                  <a:pt x="71809" y="41899"/>
                </a:cubicBezTo>
                <a:cubicBezTo>
                  <a:pt x="85414" y="52097"/>
                  <a:pt x="104390" y="53868"/>
                  <a:pt x="121392" y="53868"/>
                </a:cubicBezTo>
              </a:path>
            </a:pathLst>
          </a:custGeom>
          <a:noFill/>
          <a:ln cap="flat" cmpd="sng" w="38100">
            <a:solidFill>
              <a:schemeClr val="dk2"/>
            </a:solidFill>
            <a:prstDash val="dash"/>
            <a:round/>
            <a:headEnd len="med" w="med" type="triangle"/>
            <a:tailEnd len="med" w="med" type="triangle"/>
          </a:ln>
        </p:spPr>
      </p:sp>
      <p:sp>
        <p:nvSpPr>
          <p:cNvPr id="1792" name="Google Shape;1792;p160"/>
          <p:cNvSpPr/>
          <p:nvPr/>
        </p:nvSpPr>
        <p:spPr>
          <a:xfrm>
            <a:off x="2170650" y="2935075"/>
            <a:ext cx="4292811" cy="1767375"/>
          </a:xfrm>
          <a:custGeom>
            <a:rect b="b" l="l" r="r" t="t"/>
            <a:pathLst>
              <a:path extrusionOk="0" h="70695" w="178384">
                <a:moveTo>
                  <a:pt x="0" y="0"/>
                </a:moveTo>
                <a:cubicBezTo>
                  <a:pt x="27742" y="0"/>
                  <a:pt x="62301" y="596"/>
                  <a:pt x="80358" y="21657"/>
                </a:cubicBezTo>
                <a:cubicBezTo>
                  <a:pt x="92404" y="35707"/>
                  <a:pt x="92871" y="60684"/>
                  <a:pt x="109424" y="68960"/>
                </a:cubicBezTo>
                <a:cubicBezTo>
                  <a:pt x="122112" y="75304"/>
                  <a:pt x="137515" y="62011"/>
                  <a:pt x="149318" y="54142"/>
                </a:cubicBezTo>
                <a:cubicBezTo>
                  <a:pt x="152577" y="51970"/>
                  <a:pt x="154721" y="47972"/>
                  <a:pt x="158437" y="46733"/>
                </a:cubicBezTo>
                <a:cubicBezTo>
                  <a:pt x="162957" y="45226"/>
                  <a:pt x="168165" y="44086"/>
                  <a:pt x="172685" y="45593"/>
                </a:cubicBezTo>
                <a:cubicBezTo>
                  <a:pt x="174787" y="46294"/>
                  <a:pt x="176169" y="49013"/>
                  <a:pt x="178384" y="49013"/>
                </a:cubicBezTo>
              </a:path>
            </a:pathLst>
          </a:custGeom>
          <a:noFill/>
          <a:ln cap="flat" cmpd="sng" w="38100">
            <a:solidFill>
              <a:schemeClr val="dk2"/>
            </a:solidFill>
            <a:prstDash val="dash"/>
            <a:round/>
            <a:headEnd len="med" w="med" type="triangle"/>
            <a:tailEnd len="med" w="med" type="triangle"/>
          </a:ln>
        </p:spPr>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6" name="Shape 1796"/>
        <p:cNvGrpSpPr/>
        <p:nvPr/>
      </p:nvGrpSpPr>
      <p:grpSpPr>
        <a:xfrm>
          <a:off x="0" y="0"/>
          <a:ext cx="0" cy="0"/>
          <a:chOff x="0" y="0"/>
          <a:chExt cx="0" cy="0"/>
        </a:xfrm>
      </p:grpSpPr>
      <p:grpSp>
        <p:nvGrpSpPr>
          <p:cNvPr id="1797" name="Google Shape;1797;p161"/>
          <p:cNvGrpSpPr/>
          <p:nvPr/>
        </p:nvGrpSpPr>
        <p:grpSpPr>
          <a:xfrm flipH="1" rot="10800000">
            <a:off x="-366788" y="1662435"/>
            <a:ext cx="5124467" cy="2911568"/>
            <a:chOff x="-496826" y="-160208"/>
            <a:chExt cx="4577461" cy="2167636"/>
          </a:xfrm>
        </p:grpSpPr>
        <p:sp>
          <p:nvSpPr>
            <p:cNvPr id="1798" name="Google Shape;1798;p161"/>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1799" name="Google Shape;1799;p161"/>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sp>
        <p:nvSpPr>
          <p:cNvPr id="1800" name="Google Shape;1800;p161"/>
          <p:cNvSpPr/>
          <p:nvPr/>
        </p:nvSpPr>
        <p:spPr>
          <a:xfrm>
            <a:off x="527250" y="420017"/>
            <a:ext cx="8089500" cy="6078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161"/>
          <p:cNvSpPr txBox="1"/>
          <p:nvPr>
            <p:ph idx="1" type="subTitle"/>
          </p:nvPr>
        </p:nvSpPr>
        <p:spPr>
          <a:xfrm>
            <a:off x="4983325" y="1563313"/>
            <a:ext cx="3864900" cy="310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fr-CA" sz="2300">
                <a:solidFill>
                  <a:schemeClr val="lt2"/>
                </a:solidFill>
                <a:latin typeface="Montserrat"/>
                <a:ea typeface="Montserrat"/>
                <a:cs typeface="Montserrat"/>
                <a:sym typeface="Montserrat"/>
              </a:rPr>
              <a:t>Un projet de règlement propose qu’à partir de 2035, l’industrie automobile se verra dans l’obligation de ne vendre que des véhicules électriques. </a:t>
            </a:r>
            <a:endParaRPr b="1" sz="2300">
              <a:solidFill>
                <a:schemeClr val="lt2"/>
              </a:solidFill>
              <a:latin typeface="Montserrat"/>
              <a:ea typeface="Montserrat"/>
              <a:cs typeface="Montserrat"/>
              <a:sym typeface="Montserrat"/>
            </a:endParaRPr>
          </a:p>
          <a:p>
            <a:pPr indent="0" lvl="0" marL="0" rtl="0" algn="just">
              <a:spcBef>
                <a:spcPts val="0"/>
              </a:spcBef>
              <a:spcAft>
                <a:spcPts val="0"/>
              </a:spcAft>
              <a:buNone/>
            </a:pPr>
            <a:r>
              <a:t/>
            </a:r>
            <a:endParaRPr sz="1800">
              <a:solidFill>
                <a:srgbClr val="000000"/>
              </a:solidFill>
              <a:latin typeface="Montserrat"/>
              <a:ea typeface="Montserrat"/>
              <a:cs typeface="Montserrat"/>
              <a:sym typeface="Montserrat"/>
            </a:endParaRPr>
          </a:p>
          <a:p>
            <a:pPr indent="0" lvl="0" marL="0" rtl="0" algn="just">
              <a:spcBef>
                <a:spcPts val="0"/>
              </a:spcBef>
              <a:spcAft>
                <a:spcPts val="0"/>
              </a:spcAft>
              <a:buNone/>
            </a:pPr>
            <a:r>
              <a:t/>
            </a:r>
            <a:endParaRPr sz="1800">
              <a:solidFill>
                <a:srgbClr val="000000"/>
              </a:solidFill>
              <a:latin typeface="Montserrat"/>
              <a:ea typeface="Montserrat"/>
              <a:cs typeface="Montserrat"/>
              <a:sym typeface="Montserrat"/>
            </a:endParaRPr>
          </a:p>
          <a:p>
            <a:pPr indent="0" lvl="0" marL="0" rtl="0" algn="l">
              <a:spcBef>
                <a:spcPts val="0"/>
              </a:spcBef>
              <a:spcAft>
                <a:spcPts val="0"/>
              </a:spcAft>
              <a:buNone/>
            </a:pPr>
            <a:r>
              <a:t/>
            </a:r>
            <a:endParaRPr/>
          </a:p>
        </p:txBody>
      </p:sp>
      <p:sp>
        <p:nvSpPr>
          <p:cNvPr id="1802" name="Google Shape;1802;p161"/>
          <p:cNvSpPr txBox="1"/>
          <p:nvPr>
            <p:ph type="title"/>
          </p:nvPr>
        </p:nvSpPr>
        <p:spPr>
          <a:xfrm>
            <a:off x="713250" y="358345"/>
            <a:ext cx="7717500" cy="576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CA" sz="3300"/>
              <a:t>La fin du monde est-elle en 2035?</a:t>
            </a:r>
            <a:endParaRPr sz="3300"/>
          </a:p>
        </p:txBody>
      </p:sp>
      <p:grpSp>
        <p:nvGrpSpPr>
          <p:cNvPr id="1803" name="Google Shape;1803;p161"/>
          <p:cNvGrpSpPr/>
          <p:nvPr/>
        </p:nvGrpSpPr>
        <p:grpSpPr>
          <a:xfrm>
            <a:off x="256079" y="2101725"/>
            <a:ext cx="4972259" cy="2516045"/>
            <a:chOff x="3789873" y="2006800"/>
            <a:chExt cx="4640899" cy="2348372"/>
          </a:xfrm>
        </p:grpSpPr>
        <p:sp>
          <p:nvSpPr>
            <p:cNvPr id="1804" name="Google Shape;1804;p161"/>
            <p:cNvSpPr/>
            <p:nvPr/>
          </p:nvSpPr>
          <p:spPr>
            <a:xfrm>
              <a:off x="4335840" y="2006800"/>
              <a:ext cx="3548966" cy="2238874"/>
            </a:xfrm>
            <a:custGeom>
              <a:rect b="b" l="l" r="r" t="t"/>
              <a:pathLst>
                <a:path extrusionOk="0" h="87713" w="134609">
                  <a:moveTo>
                    <a:pt x="134608" y="82309"/>
                  </a:moveTo>
                  <a:cubicBezTo>
                    <a:pt x="134608" y="85293"/>
                    <a:pt x="132291" y="87712"/>
                    <a:pt x="129430" y="87712"/>
                  </a:cubicBezTo>
                  <a:lnTo>
                    <a:pt x="5179" y="87712"/>
                  </a:lnTo>
                  <a:cubicBezTo>
                    <a:pt x="2318" y="87712"/>
                    <a:pt x="1" y="85293"/>
                    <a:pt x="1" y="82309"/>
                  </a:cubicBezTo>
                  <a:lnTo>
                    <a:pt x="1" y="5404"/>
                  </a:lnTo>
                  <a:cubicBezTo>
                    <a:pt x="1" y="2420"/>
                    <a:pt x="2318" y="1"/>
                    <a:pt x="5179" y="1"/>
                  </a:cubicBezTo>
                  <a:lnTo>
                    <a:pt x="129430" y="1"/>
                  </a:lnTo>
                  <a:cubicBezTo>
                    <a:pt x="132291" y="1"/>
                    <a:pt x="134608" y="2420"/>
                    <a:pt x="134608" y="5404"/>
                  </a:cubicBezTo>
                  <a:close/>
                </a:path>
              </a:pathLst>
            </a:custGeom>
            <a:gradFill>
              <a:gsLst>
                <a:gs pos="0">
                  <a:schemeClr val="lt1"/>
                </a:gs>
                <a:gs pos="100000">
                  <a:schemeClr val="dk1"/>
                </a:gs>
              </a:gsLst>
              <a:lin ang="54007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161"/>
            <p:cNvSpPr/>
            <p:nvPr/>
          </p:nvSpPr>
          <p:spPr>
            <a:xfrm>
              <a:off x="3789873" y="4111441"/>
              <a:ext cx="4640899" cy="91398"/>
            </a:xfrm>
            <a:custGeom>
              <a:rect b="b" l="l" r="r" t="t"/>
              <a:pathLst>
                <a:path extrusionOk="0" h="35221" w="176025">
                  <a:moveTo>
                    <a:pt x="21061" y="212"/>
                  </a:moveTo>
                  <a:lnTo>
                    <a:pt x="1" y="35221"/>
                  </a:lnTo>
                  <a:lnTo>
                    <a:pt x="176024" y="34904"/>
                  </a:lnTo>
                  <a:lnTo>
                    <a:pt x="15576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161"/>
            <p:cNvSpPr/>
            <p:nvPr/>
          </p:nvSpPr>
          <p:spPr>
            <a:xfrm>
              <a:off x="3789978" y="4202768"/>
              <a:ext cx="4640688" cy="152403"/>
            </a:xfrm>
            <a:custGeom>
              <a:rect b="b" l="l" r="r" t="t"/>
              <a:pathLst>
                <a:path extrusionOk="0" h="3570" w="176017">
                  <a:moveTo>
                    <a:pt x="176016" y="0"/>
                  </a:moveTo>
                  <a:lnTo>
                    <a:pt x="176016" y="0"/>
                  </a:lnTo>
                  <a:cubicBezTo>
                    <a:pt x="176016" y="1971"/>
                    <a:pt x="174019" y="3570"/>
                    <a:pt x="171556" y="3570"/>
                  </a:cubicBezTo>
                  <a:lnTo>
                    <a:pt x="4461" y="3570"/>
                  </a:lnTo>
                  <a:cubicBezTo>
                    <a:pt x="1998" y="3570"/>
                    <a:pt x="1" y="1971"/>
                    <a:pt x="1" y="0"/>
                  </a:cubicBezTo>
                  <a:lnTo>
                    <a:pt x="1" y="0"/>
                  </a:lnTo>
                </a:path>
              </a:pathLst>
            </a:custGeom>
            <a:gradFill>
              <a:gsLst>
                <a:gs pos="0">
                  <a:schemeClr val="lt1"/>
                </a:gs>
                <a:gs pos="100000">
                  <a:schemeClr val="dk1"/>
                </a:gs>
              </a:gsLst>
              <a:lin ang="54007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807" name="Google Shape;1807;p161" title="Électrisez vos cours-02.png"/>
          <p:cNvPicPr preferRelativeResize="0"/>
          <p:nvPr/>
        </p:nvPicPr>
        <p:blipFill rotWithShape="1">
          <a:blip r:embed="rId3">
            <a:alphaModFix/>
          </a:blip>
          <a:srcRect b="0" l="0" r="0" t="0"/>
          <a:stretch/>
        </p:blipFill>
        <p:spPr>
          <a:xfrm>
            <a:off x="3691913" y="1352987"/>
            <a:ext cx="856145" cy="576000"/>
          </a:xfrm>
          <a:prstGeom prst="rect">
            <a:avLst/>
          </a:prstGeom>
          <a:noFill/>
          <a:ln>
            <a:noFill/>
          </a:ln>
        </p:spPr>
      </p:pic>
      <p:pic>
        <p:nvPicPr>
          <p:cNvPr id="1808" name="Google Shape;1808;p161">
            <a:hlinkClick r:id="rId4"/>
          </p:cNvPr>
          <p:cNvPicPr preferRelativeResize="0"/>
          <p:nvPr/>
        </p:nvPicPr>
        <p:blipFill>
          <a:blip r:embed="rId5">
            <a:alphaModFix/>
          </a:blip>
          <a:stretch>
            <a:fillRect/>
          </a:stretch>
        </p:blipFill>
        <p:spPr>
          <a:xfrm>
            <a:off x="980975" y="2293250"/>
            <a:ext cx="3516825" cy="1749949"/>
          </a:xfrm>
          <a:prstGeom prst="rect">
            <a:avLst/>
          </a:prstGeom>
          <a:noFill/>
          <a:ln cap="flat" cmpd="sng" w="9525">
            <a:solidFill>
              <a:srgbClr val="1F1F1F"/>
            </a:solidFill>
            <a:prstDash val="solid"/>
            <a:round/>
            <a:headEnd len="sm" w="sm" type="none"/>
            <a:tailEnd len="sm" w="sm" type="none"/>
          </a:ln>
        </p:spPr>
      </p:pic>
      <p:sp>
        <p:nvSpPr>
          <p:cNvPr id="1809" name="Google Shape;1809;p161"/>
          <p:cNvSpPr txBox="1"/>
          <p:nvPr/>
        </p:nvSpPr>
        <p:spPr>
          <a:xfrm rot="-570231">
            <a:off x="1737993" y="1731702"/>
            <a:ext cx="4763988" cy="2124348"/>
          </a:xfrm>
          <a:prstGeom prst="rect">
            <a:avLst/>
          </a:prstGeom>
          <a:solidFill>
            <a:schemeClr val="accent6"/>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fr-CA" sz="3200">
                <a:solidFill>
                  <a:schemeClr val="dk2"/>
                </a:solidFill>
                <a:latin typeface="Montserrat"/>
                <a:ea typeface="Montserrat"/>
                <a:cs typeface="Montserrat"/>
                <a:sym typeface="Montserrat"/>
              </a:rPr>
              <a:t>Est-ce que ce projet de règlement convient à l’état actuel des choses?</a:t>
            </a:r>
            <a:endParaRPr b="1" sz="3200">
              <a:solidFill>
                <a:schemeClr val="dk2"/>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9"/>
                                        </p:tgtEl>
                                        <p:attrNameLst>
                                          <p:attrName>style.visibility</p:attrName>
                                        </p:attrNameLst>
                                      </p:cBhvr>
                                      <p:to>
                                        <p:strVal val="visible"/>
                                      </p:to>
                                    </p:set>
                                    <p:animEffect filter="fade" transition="in">
                                      <p:cBhvr>
                                        <p:cTn dur="1000"/>
                                        <p:tgtEl>
                                          <p:spTgt spid="18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813" name="Shape 1813"/>
        <p:cNvGrpSpPr/>
        <p:nvPr/>
      </p:nvGrpSpPr>
      <p:grpSpPr>
        <a:xfrm>
          <a:off x="0" y="0"/>
          <a:ext cx="0" cy="0"/>
          <a:chOff x="0" y="0"/>
          <a:chExt cx="0" cy="0"/>
        </a:xfrm>
      </p:grpSpPr>
      <p:sp>
        <p:nvSpPr>
          <p:cNvPr id="1814" name="Google Shape;1814;p162"/>
          <p:cNvSpPr/>
          <p:nvPr/>
        </p:nvSpPr>
        <p:spPr>
          <a:xfrm>
            <a:off x="1386400" y="279920"/>
            <a:ext cx="6371201" cy="970800"/>
          </a:xfrm>
          <a:prstGeom prst="rect">
            <a:avLst/>
          </a:prstGeom>
        </p:spPr>
        <p:txBody>
          <a:bodyPr>
            <a:prstTxWarp prst="textPlain"/>
          </a:bodyPr>
          <a:lstStyle/>
          <a:p>
            <a:pPr lvl="0" algn="ctr"/>
            <a:r>
              <a:rPr b="0" i="0">
                <a:ln>
                  <a:noFill/>
                </a:ln>
                <a:solidFill>
                  <a:srgbClr val="E06539"/>
                </a:solidFill>
                <a:latin typeface="Roboto Mono;100"/>
              </a:rPr>
              <a:t>Médiagraphie</a:t>
            </a:r>
          </a:p>
        </p:txBody>
      </p:sp>
      <p:sp>
        <p:nvSpPr>
          <p:cNvPr id="1815" name="Google Shape;1815;p162"/>
          <p:cNvSpPr txBox="1"/>
          <p:nvPr/>
        </p:nvSpPr>
        <p:spPr>
          <a:xfrm>
            <a:off x="490675" y="1472558"/>
            <a:ext cx="8068500" cy="35556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Clr>
                <a:srgbClr val="E06539"/>
              </a:buClr>
              <a:buSzPts val="1300"/>
              <a:buFont typeface="Roboto Light"/>
              <a:buChar char="●"/>
            </a:pPr>
            <a:r>
              <a:rPr lang="fr-CA" sz="1300">
                <a:latin typeface="Roboto Light"/>
                <a:ea typeface="Roboto Light"/>
                <a:cs typeface="Roboto Light"/>
                <a:sym typeface="Roboto Light"/>
              </a:rPr>
              <a:t>Baillargeon, N. (2006). Petit cours d’autodéfense intellectuelle. Lux Éditeurs. 338 pages</a:t>
            </a:r>
            <a:endParaRPr sz="1300">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latin typeface="Roboto Light"/>
                <a:ea typeface="Roboto Light"/>
                <a:cs typeface="Roboto Light"/>
                <a:sym typeface="Roboto Light"/>
              </a:rPr>
              <a:t>Gauvrit, N. (2014). Statistiques, Méfiez-vous! Ellipses poche . 259 pages. </a:t>
            </a:r>
            <a:endParaRPr sz="1300">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latin typeface="Roboto Light"/>
                <a:ea typeface="Roboto Light"/>
                <a:cs typeface="Roboto Light"/>
                <a:sym typeface="Roboto Light"/>
              </a:rPr>
              <a:t>Reebs, S. (2021). Science et pensée critique. Notes de cours. 142 pages.  </a:t>
            </a:r>
            <a:r>
              <a:rPr lang="fr-CA" sz="1300">
                <a:solidFill>
                  <a:schemeClr val="dk1"/>
                </a:solidFill>
                <a:uFill>
                  <a:noFill/>
                </a:uFill>
                <a:latin typeface="Roboto Light"/>
                <a:ea typeface="Roboto Light"/>
                <a:cs typeface="Roboto Light"/>
                <a:sym typeface="Roboto Light"/>
                <a:hlinkClick r:id="rId3">
                  <a:extLst>
                    <a:ext uri="{A12FA001-AC4F-418D-AE19-62706E023703}">
                      <ahyp:hlinkClr val="tx"/>
                    </a:ext>
                  </a:extLst>
                </a:hlinkClick>
              </a:rPr>
              <a:t>https://www.umoncton.ca/umcm-sciences/sites/umcm-sciences.prod.umoncton.ca/files/wf/notes_de_cours_pensee_critique.pdf</a:t>
            </a:r>
            <a:r>
              <a:rPr lang="fr-CA" sz="1300">
                <a:solidFill>
                  <a:schemeClr val="dk1"/>
                </a:solidFill>
                <a:latin typeface="Roboto Light"/>
                <a:ea typeface="Roboto Light"/>
                <a:cs typeface="Roboto Light"/>
                <a:sym typeface="Roboto Light"/>
              </a:rPr>
              <a:t> </a:t>
            </a:r>
            <a:endParaRPr sz="1300">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latin typeface="Roboto Light"/>
                <a:ea typeface="Roboto Light"/>
                <a:cs typeface="Roboto Light"/>
                <a:sym typeface="Roboto Light"/>
              </a:rPr>
              <a:t>Villeneuve, J-P. (2019). Comment les mathématiques peuvent-elles être utilisées pour développer la pensée critique ? </a:t>
            </a:r>
            <a:r>
              <a:rPr i="1" lang="fr-CA" sz="1300">
                <a:latin typeface="Roboto Light"/>
                <a:ea typeface="Roboto Light"/>
                <a:cs typeface="Roboto Light"/>
                <a:sym typeface="Roboto Light"/>
              </a:rPr>
              <a:t>Bulletin AMQ</a:t>
            </a:r>
            <a:r>
              <a:rPr lang="fr-CA" sz="1300">
                <a:latin typeface="Roboto Light"/>
                <a:ea typeface="Roboto Light"/>
                <a:cs typeface="Roboto Light"/>
                <a:sym typeface="Roboto Light"/>
              </a:rPr>
              <a:t>, (Volume 59, No. 3), 24 pages. </a:t>
            </a:r>
            <a:r>
              <a:rPr lang="fr-CA" sz="1300">
                <a:solidFill>
                  <a:schemeClr val="dk1"/>
                </a:solidFill>
                <a:uFill>
                  <a:noFill/>
                </a:uFill>
                <a:latin typeface="Roboto Light"/>
                <a:ea typeface="Roboto Light"/>
                <a:cs typeface="Roboto Light"/>
                <a:sym typeface="Roboto Light"/>
                <a:hlinkClick r:id="rId4">
                  <a:extLst>
                    <a:ext uri="{A12FA001-AC4F-418D-AE19-62706E023703}">
                      <ahyp:hlinkClr val="tx"/>
                    </a:ext>
                  </a:extLst>
                </a:hlinkClick>
              </a:rPr>
              <a:t>https://www.amq.math.ca/wp-content/uploads/bulletin/vol59/no3/10-maitre-pensee-critique.pdf</a:t>
            </a:r>
            <a:r>
              <a:rPr lang="fr-CA" sz="1300">
                <a:solidFill>
                  <a:schemeClr val="dk1"/>
                </a:solidFill>
                <a:latin typeface="Roboto Light"/>
                <a:ea typeface="Roboto Light"/>
                <a:cs typeface="Roboto Light"/>
                <a:sym typeface="Roboto Light"/>
              </a:rPr>
              <a:t> </a:t>
            </a:r>
            <a:endParaRPr sz="1300">
              <a:solidFill>
                <a:schemeClr val="dk1"/>
              </a:solidFill>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solidFill>
                  <a:schemeClr val="dk1"/>
                </a:solidFill>
                <a:latin typeface="Roboto Light"/>
                <a:ea typeface="Roboto Light"/>
                <a:cs typeface="Roboto Light"/>
                <a:sym typeface="Roboto Light"/>
              </a:rPr>
              <a:t>Bévues mathématiques. #bévuemath, </a:t>
            </a:r>
            <a:r>
              <a:rPr lang="fr-CA" sz="1300">
                <a:solidFill>
                  <a:schemeClr val="dk1"/>
                </a:solidFill>
                <a:uFill>
                  <a:noFill/>
                </a:uFill>
                <a:latin typeface="Roboto Light"/>
                <a:ea typeface="Roboto Light"/>
                <a:cs typeface="Roboto Light"/>
                <a:sym typeface="Roboto Light"/>
                <a:hlinkClick r:id="rId5">
                  <a:extLst>
                    <a:ext uri="{A12FA001-AC4F-418D-AE19-62706E023703}">
                      <ahyp:hlinkClr val="tx"/>
                    </a:ext>
                  </a:extLst>
                </a:hlinkClick>
              </a:rPr>
              <a:t>https://www.facebook.com/groups/617500062971825</a:t>
            </a:r>
            <a:r>
              <a:rPr lang="fr-CA" sz="1300">
                <a:solidFill>
                  <a:schemeClr val="dk1"/>
                </a:solidFill>
                <a:latin typeface="Roboto Light"/>
                <a:ea typeface="Roboto Light"/>
                <a:cs typeface="Roboto Light"/>
                <a:sym typeface="Roboto Light"/>
              </a:rPr>
              <a:t> </a:t>
            </a:r>
            <a:endParaRPr sz="1300">
              <a:solidFill>
                <a:schemeClr val="dk1"/>
              </a:solidFill>
              <a:highlight>
                <a:schemeClr val="accent6"/>
              </a:highlight>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solidFill>
                  <a:schemeClr val="dk1"/>
                </a:solidFill>
                <a:latin typeface="Roboto Light"/>
                <a:ea typeface="Roboto Light"/>
                <a:cs typeface="Roboto Light"/>
                <a:sym typeface="Roboto Light"/>
              </a:rPr>
              <a:t>Alloprof. Les sources de biais, </a:t>
            </a:r>
            <a:r>
              <a:rPr lang="fr-CA" sz="1300">
                <a:solidFill>
                  <a:schemeClr val="dk1"/>
                </a:solidFill>
                <a:uFill>
                  <a:noFill/>
                </a:uFill>
                <a:latin typeface="Roboto Light"/>
                <a:ea typeface="Roboto Light"/>
                <a:cs typeface="Roboto Light"/>
                <a:sym typeface="Roboto Light"/>
                <a:hlinkClick r:id="rId6">
                  <a:extLst>
                    <a:ext uri="{A12FA001-AC4F-418D-AE19-62706E023703}">
                      <ahyp:hlinkClr val="tx"/>
                    </a:ext>
                  </a:extLst>
                </a:hlinkClick>
              </a:rPr>
              <a:t>www.alloprof.qc.ca/fr/eleves/bv/mathematiques/les-sources-de-biais-m1363</a:t>
            </a:r>
            <a:endParaRPr sz="1300">
              <a:solidFill>
                <a:schemeClr val="dk1"/>
              </a:solidFill>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solidFill>
                  <a:schemeClr val="dk1"/>
                </a:solidFill>
                <a:latin typeface="Roboto Light"/>
                <a:ea typeface="Roboto Light"/>
                <a:cs typeface="Roboto Light"/>
                <a:sym typeface="Roboto Light"/>
              </a:rPr>
              <a:t>ChatGPT, (GPT4). (06/04/23 à 5h27 am) Assistance à la rédaction de dernière minute d’une citation à l’humour douteux. </a:t>
            </a:r>
            <a:endParaRPr sz="1300">
              <a:solidFill>
                <a:schemeClr val="dk1"/>
              </a:solidFill>
              <a:latin typeface="Roboto Light"/>
              <a:ea typeface="Roboto Light"/>
              <a:cs typeface="Roboto Light"/>
              <a:sym typeface="Roboto Light"/>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819" name="Shape 1819"/>
        <p:cNvGrpSpPr/>
        <p:nvPr/>
      </p:nvGrpSpPr>
      <p:grpSpPr>
        <a:xfrm>
          <a:off x="0" y="0"/>
          <a:ext cx="0" cy="0"/>
          <a:chOff x="0" y="0"/>
          <a:chExt cx="0" cy="0"/>
        </a:xfrm>
      </p:grpSpPr>
      <p:sp>
        <p:nvSpPr>
          <p:cNvPr id="1820" name="Google Shape;1820;p163"/>
          <p:cNvSpPr/>
          <p:nvPr/>
        </p:nvSpPr>
        <p:spPr>
          <a:xfrm rot="10800000">
            <a:off x="-10782" y="34750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163">
            <a:hlinkClick r:id="rId3"/>
          </p:cNvPr>
          <p:cNvSpPr/>
          <p:nvPr/>
        </p:nvSpPr>
        <p:spPr>
          <a:xfrm>
            <a:off x="1426700" y="1107617"/>
            <a:ext cx="2809589" cy="410108"/>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recitmst.qc.ca/</a:t>
            </a:r>
          </a:p>
        </p:txBody>
      </p:sp>
      <p:sp>
        <p:nvSpPr>
          <p:cNvPr id="1822" name="Google Shape;1822;p163">
            <a:hlinkClick r:id="rId4"/>
          </p:cNvPr>
          <p:cNvSpPr/>
          <p:nvPr/>
        </p:nvSpPr>
        <p:spPr>
          <a:xfrm>
            <a:off x="4242424" y="1091125"/>
            <a:ext cx="3665297" cy="337318"/>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artsubtil16052025</a:t>
            </a:r>
          </a:p>
        </p:txBody>
      </p:sp>
      <p:pic>
        <p:nvPicPr>
          <p:cNvPr id="1823" name="Google Shape;1823;p163"/>
          <p:cNvPicPr preferRelativeResize="0"/>
          <p:nvPr/>
        </p:nvPicPr>
        <p:blipFill>
          <a:blip r:embed="rId5">
            <a:alphaModFix/>
          </a:blip>
          <a:stretch>
            <a:fillRect/>
          </a:stretch>
        </p:blipFill>
        <p:spPr>
          <a:xfrm>
            <a:off x="3398475" y="1866925"/>
            <a:ext cx="2347075" cy="2347075"/>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827" name="Shape 1827"/>
        <p:cNvGrpSpPr/>
        <p:nvPr/>
      </p:nvGrpSpPr>
      <p:grpSpPr>
        <a:xfrm>
          <a:off x="0" y="0"/>
          <a:ext cx="0" cy="0"/>
          <a:chOff x="0" y="0"/>
          <a:chExt cx="0" cy="0"/>
        </a:xfrm>
      </p:grpSpPr>
      <p:pic>
        <p:nvPicPr>
          <p:cNvPr id="1828" name="Google Shape;1828;p164"/>
          <p:cNvPicPr preferRelativeResize="0"/>
          <p:nvPr/>
        </p:nvPicPr>
        <p:blipFill>
          <a:blip r:embed="rId3">
            <a:alphaModFix/>
          </a:blip>
          <a:stretch>
            <a:fillRect/>
          </a:stretch>
        </p:blipFill>
        <p:spPr>
          <a:xfrm rot="9832214">
            <a:off x="6435243" y="2040385"/>
            <a:ext cx="2327166" cy="2114679"/>
          </a:xfrm>
          <a:prstGeom prst="rect">
            <a:avLst/>
          </a:prstGeom>
          <a:noFill/>
          <a:ln>
            <a:noFill/>
          </a:ln>
        </p:spPr>
      </p:pic>
      <p:sp>
        <p:nvSpPr>
          <p:cNvPr id="1829" name="Google Shape;1829;p164"/>
          <p:cNvSpPr/>
          <p:nvPr/>
        </p:nvSpPr>
        <p:spPr>
          <a:xfrm rot="10800000">
            <a:off x="-10782" y="3086100"/>
            <a:ext cx="9165582" cy="2057400"/>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30" name="Google Shape;1830;p164"/>
          <p:cNvPicPr preferRelativeResize="0"/>
          <p:nvPr/>
        </p:nvPicPr>
        <p:blipFill rotWithShape="1">
          <a:blip r:embed="rId4">
            <a:alphaModFix/>
          </a:blip>
          <a:srcRect b="22233" l="0" r="0" t="0"/>
          <a:stretch/>
        </p:blipFill>
        <p:spPr>
          <a:xfrm rot="1070256">
            <a:off x="5302150" y="1087188"/>
            <a:ext cx="6203751" cy="5159227"/>
          </a:xfrm>
          <a:prstGeom prst="rect">
            <a:avLst/>
          </a:prstGeom>
          <a:noFill/>
          <a:ln>
            <a:noFill/>
          </a:ln>
        </p:spPr>
      </p:pic>
      <p:sp>
        <p:nvSpPr>
          <p:cNvPr id="1831" name="Google Shape;1831;p164"/>
          <p:cNvSpPr/>
          <p:nvPr/>
        </p:nvSpPr>
        <p:spPr>
          <a:xfrm>
            <a:off x="302300" y="321175"/>
            <a:ext cx="7211674" cy="951450"/>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Mono;100"/>
              </a:rPr>
              <a:t>L'art subtil</a:t>
            </a:r>
          </a:p>
        </p:txBody>
      </p:sp>
      <p:sp>
        <p:nvSpPr>
          <p:cNvPr id="1832" name="Google Shape;1832;p164"/>
          <p:cNvSpPr/>
          <p:nvPr/>
        </p:nvSpPr>
        <p:spPr>
          <a:xfrm>
            <a:off x="2653188" y="1440274"/>
            <a:ext cx="5536367" cy="393442"/>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de faire parler les chiffres</a:t>
            </a:r>
          </a:p>
        </p:txBody>
      </p:sp>
      <p:pic>
        <p:nvPicPr>
          <p:cNvPr id="1833" name="Google Shape;1833;p164"/>
          <p:cNvPicPr preferRelativeResize="0"/>
          <p:nvPr/>
        </p:nvPicPr>
        <p:blipFill>
          <a:blip r:embed="rId5">
            <a:alphaModFix/>
          </a:blip>
          <a:stretch>
            <a:fillRect/>
          </a:stretch>
        </p:blipFill>
        <p:spPr>
          <a:xfrm>
            <a:off x="691200" y="2826839"/>
            <a:ext cx="2265344" cy="2330742"/>
          </a:xfrm>
          <a:prstGeom prst="rect">
            <a:avLst/>
          </a:prstGeom>
          <a:noFill/>
          <a:ln>
            <a:noFill/>
          </a:ln>
        </p:spPr>
      </p:pic>
      <p:sp>
        <p:nvSpPr>
          <p:cNvPr id="1834" name="Google Shape;1834;p164"/>
          <p:cNvSpPr/>
          <p:nvPr/>
        </p:nvSpPr>
        <p:spPr>
          <a:xfrm>
            <a:off x="460700" y="2380200"/>
            <a:ext cx="1018645" cy="44664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Mono;100"/>
              </a:rPr>
              <a:t>Stéphanie</a:t>
            </a:r>
            <a:br>
              <a:rPr b="0" i="0">
                <a:ln cap="flat" cmpd="sng" w="9525">
                  <a:solidFill>
                    <a:schemeClr val="dk1"/>
                  </a:solidFill>
                  <a:prstDash val="solid"/>
                  <a:round/>
                  <a:headEnd len="sm" w="sm" type="none"/>
                  <a:tailEnd len="sm" w="sm" type="none"/>
                </a:ln>
                <a:solidFill>
                  <a:schemeClr val="dk1"/>
                </a:solidFill>
                <a:latin typeface="Roboto Mono;100"/>
              </a:rPr>
            </a:br>
            <a:r>
              <a:rPr b="0" i="0">
                <a:ln cap="flat" cmpd="sng" w="9525">
                  <a:solidFill>
                    <a:schemeClr val="dk1"/>
                  </a:solidFill>
                  <a:prstDash val="solid"/>
                  <a:round/>
                  <a:headEnd len="sm" w="sm" type="none"/>
                  <a:tailEnd len="sm" w="sm" type="none"/>
                </a:ln>
                <a:solidFill>
                  <a:schemeClr val="dk1"/>
                </a:solidFill>
                <a:latin typeface="Roboto Mono;100"/>
              </a:rPr>
              <a:t>Rioux</a:t>
            </a:r>
          </a:p>
        </p:txBody>
      </p:sp>
      <p:sp>
        <p:nvSpPr>
          <p:cNvPr id="1835" name="Google Shape;1835;p164"/>
          <p:cNvSpPr/>
          <p:nvPr/>
        </p:nvSpPr>
        <p:spPr>
          <a:xfrm>
            <a:off x="2617632" y="2130600"/>
            <a:ext cx="813851" cy="509670"/>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Mono;100"/>
              </a:rPr>
              <a:t>Annie </a:t>
            </a:r>
            <a:br>
              <a:rPr b="0" i="0">
                <a:ln cap="flat" cmpd="sng" w="9525">
                  <a:solidFill>
                    <a:schemeClr val="dk1"/>
                  </a:solidFill>
                  <a:prstDash val="solid"/>
                  <a:round/>
                  <a:headEnd len="sm" w="sm" type="none"/>
                  <a:tailEnd len="sm" w="sm" type="none"/>
                </a:ln>
                <a:solidFill>
                  <a:schemeClr val="dk1"/>
                </a:solidFill>
                <a:latin typeface="Roboto Mono;100"/>
              </a:rPr>
            </a:br>
            <a:r>
              <a:rPr b="0" i="0">
                <a:ln cap="flat" cmpd="sng" w="9525">
                  <a:solidFill>
                    <a:schemeClr val="dk1"/>
                  </a:solidFill>
                  <a:prstDash val="solid"/>
                  <a:round/>
                  <a:headEnd len="sm" w="sm" type="none"/>
                  <a:tailEnd len="sm" w="sm" type="none"/>
                </a:ln>
                <a:solidFill>
                  <a:schemeClr val="dk1"/>
                </a:solidFill>
                <a:latin typeface="Roboto Mono;100"/>
              </a:rPr>
              <a:t>Turbide</a:t>
            </a:r>
          </a:p>
        </p:txBody>
      </p:sp>
      <p:pic>
        <p:nvPicPr>
          <p:cNvPr id="1836" name="Google Shape;1836;p164"/>
          <p:cNvPicPr preferRelativeResize="0"/>
          <p:nvPr/>
        </p:nvPicPr>
        <p:blipFill>
          <a:blip r:embed="rId6">
            <a:alphaModFix/>
          </a:blip>
          <a:stretch>
            <a:fillRect/>
          </a:stretch>
        </p:blipFill>
        <p:spPr>
          <a:xfrm>
            <a:off x="84650" y="4223050"/>
            <a:ext cx="774125" cy="812450"/>
          </a:xfrm>
          <a:prstGeom prst="rect">
            <a:avLst/>
          </a:prstGeom>
          <a:noFill/>
          <a:ln>
            <a:noFill/>
          </a:ln>
        </p:spPr>
      </p:pic>
      <p:sp>
        <p:nvSpPr>
          <p:cNvPr id="1837" name="Google Shape;1837;p164"/>
          <p:cNvSpPr txBox="1"/>
          <p:nvPr/>
        </p:nvSpPr>
        <p:spPr>
          <a:xfrm>
            <a:off x="222712" y="4904676"/>
            <a:ext cx="8091900" cy="277200"/>
          </a:xfrm>
          <a:prstGeom prst="rect">
            <a:avLst/>
          </a:prstGeom>
          <a:noFill/>
          <a:ln>
            <a:noFill/>
          </a:ln>
        </p:spPr>
        <p:txBody>
          <a:bodyPr anchorCtr="0" anchor="t" bIns="45725" lIns="45725" spcFirstLastPara="1" rIns="45725" wrap="square" tIns="45725">
            <a:spAutoFit/>
          </a:bodyPr>
          <a:lstStyle/>
          <a:p>
            <a:pPr indent="0" lvl="0" marL="0" rtl="0" algn="r">
              <a:spcBef>
                <a:spcPts val="0"/>
              </a:spcBef>
              <a:spcAft>
                <a:spcPts val="0"/>
              </a:spcAft>
              <a:buNone/>
            </a:pPr>
            <a:r>
              <a:rPr lang="fr-CA" sz="600">
                <a:solidFill>
                  <a:srgbClr val="FFFFFF"/>
                </a:solidFill>
              </a:rPr>
              <a:t>À moins d'indications contraires, cette présentation est mise à disposition selon les termes de la </a:t>
            </a:r>
            <a:endParaRPr sz="600">
              <a:solidFill>
                <a:srgbClr val="FFFFFF"/>
              </a:solidFill>
            </a:endParaRPr>
          </a:p>
          <a:p>
            <a:pPr indent="0" lvl="0" marL="0" rtl="0" algn="r">
              <a:spcBef>
                <a:spcPts val="0"/>
              </a:spcBef>
              <a:spcAft>
                <a:spcPts val="0"/>
              </a:spcAft>
              <a:buNone/>
            </a:pPr>
            <a:r>
              <a:rPr lang="fr-CA" sz="600" u="sng">
                <a:solidFill>
                  <a:srgbClr val="FFFFFF"/>
                </a:solidFill>
                <a:hlinkClick r:id="rId7">
                  <a:extLst>
                    <a:ext uri="{A12FA001-AC4F-418D-AE19-62706E023703}">
                      <ahyp:hlinkClr val="tx"/>
                    </a:ext>
                  </a:extLst>
                </a:hlinkClick>
              </a:rPr>
              <a:t>Licence Creative Commons:  Attribution - Pas d’Utilisation Commerciale - Partage dans les Mêmes Conditions 4.0 International</a:t>
            </a:r>
            <a:r>
              <a:rPr lang="fr-CA" sz="600">
                <a:solidFill>
                  <a:srgbClr val="FFFFFF"/>
                </a:solidFill>
              </a:rPr>
              <a:t>.</a:t>
            </a:r>
            <a:endParaRPr sz="600">
              <a:solidFill>
                <a:srgbClr val="FFFFFF"/>
              </a:solidFill>
            </a:endParaRPr>
          </a:p>
        </p:txBody>
      </p:sp>
      <p:pic>
        <p:nvPicPr>
          <p:cNvPr id="1838" name="Google Shape;1838;p164">
            <a:hlinkClick r:id="rId8"/>
          </p:cNvPr>
          <p:cNvPicPr preferRelativeResize="0"/>
          <p:nvPr/>
        </p:nvPicPr>
        <p:blipFill>
          <a:blip r:embed="rId9">
            <a:alphaModFix/>
          </a:blip>
          <a:stretch>
            <a:fillRect/>
          </a:stretch>
        </p:blipFill>
        <p:spPr>
          <a:xfrm>
            <a:off x="8314588" y="4908311"/>
            <a:ext cx="735399" cy="193464"/>
          </a:xfrm>
          <a:prstGeom prst="rect">
            <a:avLst/>
          </a:prstGeom>
          <a:noFill/>
          <a:ln>
            <a:noFill/>
          </a:ln>
        </p:spPr>
      </p:pic>
      <p:pic>
        <p:nvPicPr>
          <p:cNvPr id="1839" name="Google Shape;1839;p164">
            <a:hlinkClick r:id="rId10"/>
          </p:cNvPr>
          <p:cNvPicPr preferRelativeResize="0"/>
          <p:nvPr/>
        </p:nvPicPr>
        <p:blipFill>
          <a:blip r:embed="rId11">
            <a:alphaModFix/>
          </a:blip>
          <a:stretch>
            <a:fillRect/>
          </a:stretch>
        </p:blipFill>
        <p:spPr>
          <a:xfrm>
            <a:off x="2929303" y="2711345"/>
            <a:ext cx="265559" cy="274807"/>
          </a:xfrm>
          <a:prstGeom prst="rect">
            <a:avLst/>
          </a:prstGeom>
          <a:noFill/>
          <a:ln>
            <a:noFill/>
          </a:ln>
        </p:spPr>
      </p:pic>
      <p:pic>
        <p:nvPicPr>
          <p:cNvPr id="1840" name="Google Shape;1840;p164">
            <a:hlinkClick r:id="rId12"/>
          </p:cNvPr>
          <p:cNvPicPr preferRelativeResize="0"/>
          <p:nvPr/>
        </p:nvPicPr>
        <p:blipFill>
          <a:blip r:embed="rId11">
            <a:alphaModFix/>
          </a:blip>
          <a:stretch>
            <a:fillRect/>
          </a:stretch>
        </p:blipFill>
        <p:spPr>
          <a:xfrm>
            <a:off x="839128" y="2913147"/>
            <a:ext cx="265559" cy="274807"/>
          </a:xfrm>
          <a:prstGeom prst="rect">
            <a:avLst/>
          </a:prstGeom>
          <a:noFill/>
          <a:ln>
            <a:noFill/>
          </a:ln>
        </p:spPr>
      </p:pic>
      <p:pic>
        <p:nvPicPr>
          <p:cNvPr id="1841" name="Google Shape;1841;p164"/>
          <p:cNvPicPr preferRelativeResize="0"/>
          <p:nvPr/>
        </p:nvPicPr>
        <p:blipFill rotWithShape="1">
          <a:blip r:embed="rId13">
            <a:alphaModFix/>
          </a:blip>
          <a:srcRect b="55110" l="69399" r="12604" t="15044"/>
          <a:stretch/>
        </p:blipFill>
        <p:spPr>
          <a:xfrm>
            <a:off x="3797650" y="3719325"/>
            <a:ext cx="1264727" cy="1438249"/>
          </a:xfrm>
          <a:prstGeom prst="rect">
            <a:avLst/>
          </a:prstGeom>
          <a:noFill/>
          <a:ln>
            <a:noFill/>
          </a:ln>
        </p:spPr>
      </p:pic>
      <p:sp>
        <p:nvSpPr>
          <p:cNvPr id="1842" name="Google Shape;1842;p164"/>
          <p:cNvSpPr/>
          <p:nvPr/>
        </p:nvSpPr>
        <p:spPr>
          <a:xfrm>
            <a:off x="4613250" y="4152309"/>
            <a:ext cx="735378" cy="216943"/>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rgbClr val="000000"/>
                </a:solidFill>
                <a:latin typeface="Roboto Mono;100"/>
              </a:rPr>
              <a:t>Jean-François</a:t>
            </a:r>
            <a:br>
              <a:rPr b="0" i="0">
                <a:ln cap="flat" cmpd="sng" w="9525">
                  <a:solidFill>
                    <a:srgbClr val="000000"/>
                  </a:solidFill>
                  <a:prstDash val="solid"/>
                  <a:round/>
                  <a:headEnd len="sm" w="sm" type="none"/>
                  <a:tailEnd len="sm" w="sm" type="none"/>
                </a:ln>
                <a:solidFill>
                  <a:srgbClr val="000000"/>
                </a:solidFill>
                <a:latin typeface="Roboto Mono;100"/>
              </a:rPr>
            </a:br>
            <a:r>
              <a:rPr b="0" i="0">
                <a:ln cap="flat" cmpd="sng" w="9525">
                  <a:solidFill>
                    <a:srgbClr val="000000"/>
                  </a:solidFill>
                  <a:prstDash val="solid"/>
                  <a:round/>
                  <a:headEnd len="sm" w="sm" type="none"/>
                  <a:tailEnd len="sm" w="sm" type="none"/>
                </a:ln>
                <a:solidFill>
                  <a:srgbClr val="000000"/>
                </a:solidFill>
                <a:latin typeface="Roboto Mono;100"/>
              </a:rPr>
              <a:t>Mercure</a:t>
            </a:r>
          </a:p>
        </p:txBody>
      </p:sp>
      <p:sp>
        <p:nvSpPr>
          <p:cNvPr id="1843" name="Google Shape;1843;p164"/>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Roboto"/>
                <a:ea typeface="Roboto"/>
                <a:cs typeface="Roboto"/>
                <a:sym typeface="Roboto"/>
              </a:rPr>
              <a:t>*</a:t>
            </a:r>
            <a:endParaRPr>
              <a:latin typeface="Roboto"/>
              <a:ea typeface="Roboto"/>
              <a:cs typeface="Roboto"/>
              <a:sym typeface="Roboto"/>
            </a:endParaRPr>
          </a:p>
        </p:txBody>
      </p:sp>
      <p:pic>
        <p:nvPicPr>
          <p:cNvPr id="1844" name="Google Shape;1844;p164" title="Capture d’écran, le 2025-05-12 à 08.33.55.png"/>
          <p:cNvPicPr preferRelativeResize="0"/>
          <p:nvPr/>
        </p:nvPicPr>
        <p:blipFill>
          <a:blip r:embed="rId14">
            <a:alphaModFix/>
          </a:blip>
          <a:stretch>
            <a:fillRect/>
          </a:stretch>
        </p:blipFill>
        <p:spPr>
          <a:xfrm>
            <a:off x="7516754" y="4442448"/>
            <a:ext cx="1485746" cy="393450"/>
          </a:xfrm>
          <a:prstGeom prst="rect">
            <a:avLst/>
          </a:prstGeom>
          <a:noFill/>
          <a:ln>
            <a:noFill/>
          </a:ln>
        </p:spPr>
      </p:pic>
      <p:pic>
        <p:nvPicPr>
          <p:cNvPr id="1845" name="Google Shape;1845;p164" title="Annie transparent copie.png"/>
          <p:cNvPicPr preferRelativeResize="0"/>
          <p:nvPr/>
        </p:nvPicPr>
        <p:blipFill rotWithShape="1">
          <a:blip r:embed="rId15">
            <a:alphaModFix/>
          </a:blip>
          <a:srcRect b="6089" l="0" r="0" t="3026"/>
          <a:stretch/>
        </p:blipFill>
        <p:spPr>
          <a:xfrm>
            <a:off x="2148700" y="2955950"/>
            <a:ext cx="1773148" cy="2201626"/>
          </a:xfrm>
          <a:prstGeom prst="rect">
            <a:avLst/>
          </a:prstGeom>
          <a:noFill/>
          <a:ln>
            <a:noFill/>
          </a:ln>
        </p:spPr>
      </p:pic>
      <p:sp>
        <p:nvSpPr>
          <p:cNvPr id="1846" name="Google Shape;1846;p164"/>
          <p:cNvSpPr/>
          <p:nvPr/>
        </p:nvSpPr>
        <p:spPr>
          <a:xfrm>
            <a:off x="8344747" y="4176027"/>
            <a:ext cx="619464" cy="82928"/>
          </a:xfrm>
          <a:prstGeom prst="rect">
            <a:avLst/>
          </a:prstGeom>
        </p:spPr>
        <p:txBody>
          <a:bodyPr>
            <a:prstTxWarp prst="textPlain"/>
          </a:bodyPr>
          <a:lstStyle/>
          <a:p>
            <a:pPr lvl="0" algn="ctr"/>
            <a:r>
              <a:rPr b="0" i="0">
                <a:ln cap="flat" cmpd="sng" w="4600">
                  <a:solidFill>
                    <a:schemeClr val="lt1"/>
                  </a:solidFill>
                  <a:prstDash val="solid"/>
                  <a:round/>
                  <a:headEnd len="sm" w="sm" type="none"/>
                  <a:tailEnd len="sm" w="sm" type="none"/>
                </a:ln>
                <a:solidFill>
                  <a:schemeClr val="lt1"/>
                </a:solidFill>
                <a:latin typeface="Roboto Mono;100"/>
              </a:rPr>
              <a:t>16 mai 2025</a:t>
            </a:r>
          </a:p>
        </p:txBody>
      </p:sp>
      <p:sp>
        <p:nvSpPr>
          <p:cNvPr id="1847" name="Google Shape;1847;p164"/>
          <p:cNvSpPr/>
          <p:nvPr/>
        </p:nvSpPr>
        <p:spPr>
          <a:xfrm>
            <a:off x="8229000" y="4305391"/>
            <a:ext cx="735378" cy="86218"/>
          </a:xfrm>
          <a:prstGeom prst="rect">
            <a:avLst/>
          </a:prstGeom>
        </p:spPr>
        <p:txBody>
          <a:bodyPr>
            <a:prstTxWarp prst="textPlain"/>
          </a:bodyPr>
          <a:lstStyle/>
          <a:p>
            <a:pPr lvl="0" algn="ctr"/>
            <a:r>
              <a:rPr b="0" i="0">
                <a:ln cap="flat" cmpd="sng" w="4600">
                  <a:solidFill>
                    <a:schemeClr val="lt1"/>
                  </a:solidFill>
                  <a:prstDash val="solid"/>
                  <a:round/>
                  <a:headEnd len="sm" w="sm" type="none"/>
                  <a:tailEnd len="sm" w="sm" type="none"/>
                </a:ln>
                <a:solidFill>
                  <a:schemeClr val="lt1"/>
                </a:solidFill>
                <a:latin typeface="Roboto Mono;100"/>
              </a:rPr>
              <a:t>14h30 à 15h45</a:t>
            </a: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Électrisez vos cours">
  <a:themeElements>
    <a:clrScheme name="Simple Light">
      <a:dk1>
        <a:srgbClr val="3F5A42"/>
      </a:dk1>
      <a:lt1>
        <a:srgbClr val="1B667A"/>
      </a:lt1>
      <a:dk2>
        <a:srgbClr val="FD7964"/>
      </a:dk2>
      <a:lt2>
        <a:srgbClr val="718A1D"/>
      </a:lt2>
      <a:accent1>
        <a:srgbClr val="CCCA69"/>
      </a:accent1>
      <a:accent2>
        <a:srgbClr val="F8D304"/>
      </a:accent2>
      <a:accent3>
        <a:srgbClr val="9DA6EC"/>
      </a:accent3>
      <a:accent4>
        <a:srgbClr val="D2D6FF"/>
      </a:accent4>
      <a:accent5>
        <a:srgbClr val="E8EBE5"/>
      </a:accent5>
      <a:accent6>
        <a:srgbClr val="FFFFFF"/>
      </a:accent6>
      <a:hlink>
        <a:srgbClr val="34364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