
<file path=[Content_Types].xml><?xml version="1.0" encoding="utf-8"?>
<Types xmlns="http://schemas.openxmlformats.org/package/2006/content-types">
  <Default ContentType="image/jpeg" Extension="jpg"/>
  <Default ContentType="application/x-fontdata" Extension="fntdata"/>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29.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5.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5.xml"/>
  <Override ContentType="application/vnd.openxmlformats-officedocument.presentationml.slideLayout+xml" PartName="/ppt/slideLayouts/slideLayout18.xml"/>
  <Override ContentType="application/vnd.openxmlformats-officedocument.presentationml.slideLayout+xml" PartName="/ppt/slideLayouts/slideLayout11.xml"/>
  <Override ContentType="application/vnd.openxmlformats-officedocument.presentationml.slideLayout+xml" PartName="/ppt/slideLayouts/slideLayout13.xml"/>
  <Override ContentType="application/vnd.openxmlformats-officedocument.presentationml.slideLayout+xml" PartName="/ppt/slideLayouts/slideLayout1.xml"/>
  <Override ContentType="application/vnd.openxmlformats-officedocument.presentationml.slideLayout+xml" PartName="/ppt/slideLayouts/slideLayout22.xml"/>
  <Override ContentType="application/vnd.openxmlformats-officedocument.presentationml.slideLayout+xml" PartName="/ppt/slideLayouts/slideLayout7.xml"/>
  <Override ContentType="application/vnd.openxmlformats-officedocument.presentationml.slideLayout+xml" PartName="/ppt/slideLayouts/slideLayout16.xml"/>
  <Override ContentType="application/vnd.openxmlformats-officedocument.presentationml.slideLayout+xml" PartName="/ppt/slideLayouts/slideLayout20.xml"/>
  <Override ContentType="application/vnd.openxmlformats-officedocument.presentationml.slideLayout+xml" PartName="/ppt/slideLayouts/slideLayout9.xml"/>
  <Override ContentType="application/vnd.openxmlformats-officedocument.presentationml.slideLayout+xml" PartName="/ppt/slideLayouts/slideLayout19.xml"/>
  <Override ContentType="application/vnd.openxmlformats-officedocument.presentationml.slideLayout+xml" PartName="/ppt/slideLayouts/slideLayout4.xml"/>
  <Override ContentType="application/vnd.openxmlformats-officedocument.presentationml.slideLayout+xml" PartName="/ppt/slideLayouts/slideLayout17.xml"/>
  <Override ContentType="application/vnd.openxmlformats-officedocument.presentationml.slideLayout+xml" PartName="/ppt/slideLayouts/slideLayout14.xml"/>
  <Override ContentType="application/vnd.openxmlformats-officedocument.presentationml.slideLayout+xml" PartName="/ppt/slideLayouts/slideLayout2.xml"/>
  <Override ContentType="application/vnd.openxmlformats-officedocument.presentationml.slideLayout+xml" PartName="/ppt/slideLayouts/slideLayout12.xml"/>
  <Override ContentType="application/vnd.openxmlformats-officedocument.presentationml.slideLayout+xml" PartName="/ppt/slideLayouts/slideLayout10.xml"/>
  <Override ContentType="application/vnd.openxmlformats-officedocument.presentationml.slideLayout+xml" PartName="/ppt/slideLayouts/slideLayout15.xml"/>
  <Override ContentType="application/vnd.openxmlformats-officedocument.presentationml.slideLayout+xml" PartName="/ppt/slideLayouts/slideLayout6.xml"/>
  <Override ContentType="application/vnd.openxmlformats-officedocument.presentationml.slideLayout+xml" PartName="/ppt/slideLayouts/slideLayout23.xml"/>
  <Override ContentType="application/vnd.openxmlformats-officedocument.presentationml.slideLayout+xml" PartName="/ppt/slideLayouts/slideLayout8.xml"/>
  <Override ContentType="application/vnd.openxmlformats-officedocument.presentationml.slideLayout+xml" PartName="/ppt/slideLayouts/slideLayout21.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22.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25.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presentationml.viewProps+xml" PartName="/ppt/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embedTrueTypeFonts="1" strictFirstAndLastChars="0" saveSubsetFonts="1">
  <p:sldMasterIdLst>
    <p:sldMasterId id="2147483671" r:id="rId5"/>
    <p:sldMasterId id="2147483672"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Lst>
  <p:sldSz cy="5143500" cx="9144000"/>
  <p:notesSz cx="6858000" cy="9144000"/>
  <p:embeddedFontLst>
    <p:embeddedFont>
      <p:font typeface="Ubuntu"/>
      <p:regular r:id="rId37"/>
      <p:bold r:id="rId38"/>
      <p:italic r:id="rId39"/>
      <p:boldItalic r:id="rId40"/>
    </p:embeddedFont>
    <p:embeddedFont>
      <p:font typeface="Dosis"/>
      <p:regular r:id="rId41"/>
      <p:bold r:id="rId42"/>
    </p:embeddedFont>
    <p:embeddedFont>
      <p:font typeface="Viga"/>
      <p:regular r:id="rId43"/>
    </p:embeddedFont>
  </p:embeddedFontLst>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extLst>
    <p:ext uri="{EFAFB233-063F-42B5-8137-9DF3F51BA10A}">
      <p15:sldGuideLst>
        <p15:guide id="1" orient="horz" pos="162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7FBEC158-D476-47F3-A253-4EB89D2F6FB9}">
  <a:tblStyle styleId="{7FBEC158-D476-47F3-A253-4EB89D2F6FB9}" styleName="Table_0">
    <a:wholeTbl>
      <a:tcTxStyle>
        <a:font>
          <a:latin typeface="Arial"/>
          <a:ea typeface="Arial"/>
          <a:cs typeface="Arial"/>
        </a:font>
        <a:srgbClr val="000000"/>
      </a:tcTxStyle>
      <a:tcStyle>
        <a:tcBdr>
          <a:left>
            <a:ln cap="flat" cmpd="sng" w="9525">
              <a:solidFill>
                <a:srgbClr val="9E9E9E"/>
              </a:solidFill>
              <a:prstDash val="solid"/>
              <a:round/>
              <a:headEnd len="sm" w="sm" type="none"/>
              <a:tailEnd len="sm" w="sm" type="none"/>
            </a:ln>
          </a:left>
          <a:right>
            <a:ln cap="flat" cmpd="sng" w="9525">
              <a:solidFill>
                <a:srgbClr val="9E9E9E"/>
              </a:solidFill>
              <a:prstDash val="solid"/>
              <a:round/>
              <a:headEnd len="sm" w="sm" type="none"/>
              <a:tailEnd len="sm" w="sm" type="none"/>
            </a:ln>
          </a:right>
          <a:top>
            <a:ln cap="flat" cmpd="sng" w="9525">
              <a:solidFill>
                <a:srgbClr val="9E9E9E"/>
              </a:solidFill>
              <a:prstDash val="solid"/>
              <a:round/>
              <a:headEnd len="sm" w="sm" type="none"/>
              <a:tailEnd len="sm" w="sm" type="none"/>
            </a:ln>
          </a:top>
          <a:bottom>
            <a:ln cap="flat" cmpd="sng" w="9525">
              <a:solidFill>
                <a:srgbClr val="9E9E9E"/>
              </a:solidFill>
              <a:prstDash val="solid"/>
              <a:round/>
              <a:headEnd len="sm" w="sm" type="none"/>
              <a:tailEnd len="sm" w="sm" type="none"/>
            </a:ln>
          </a:bottom>
          <a:insideH>
            <a:ln cap="flat" cmpd="sng" w="9525">
              <a:solidFill>
                <a:srgbClr val="9E9E9E"/>
              </a:solidFill>
              <a:prstDash val="solid"/>
              <a:round/>
              <a:headEnd len="sm" w="sm" type="none"/>
              <a:tailEnd len="sm" w="sm" type="none"/>
            </a:ln>
          </a:insideH>
          <a:insideV>
            <a:ln cap="flat" cmpd="sng" w="9525">
              <a:solidFill>
                <a:srgbClr val="9E9E9E"/>
              </a:solidFill>
              <a:prstDash val="solid"/>
              <a:round/>
              <a:headEnd len="sm" w="sm" type="none"/>
              <a:tailEnd len="sm" w="sm" type="none"/>
            </a:ln>
          </a:insideV>
        </a:tcBdr>
      </a:tc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viewProps.xml><?xml version="1.0" encoding="utf-8"?>
<p:view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Comments="0">
  <p:slideViewPr>
    <p:cSldViewPr snapToGrid="0">
      <p:cViewPr varScale="1">
        <p:scale>
          <a:sx n="100" d="100"/>
          <a:sy n="100" d="100"/>
        </p:scale>
        <p:origin x="0" y="0"/>
      </p:cViewPr>
      <p:guideLst>
        <p:guide pos="1620" orient="horz"/>
        <p:guide pos="2880"/>
      </p:guideLst>
    </p:cSldViewPr>
  </p:slideViewPr>
</p:viewPr>
</file>

<file path=ppt/_rels/presentation.xml.rels><?xml version="1.0" encoding="UTF-8" standalone="yes"?><Relationships xmlns="http://schemas.openxmlformats.org/package/2006/relationships"><Relationship Id="rId40" Type="http://schemas.openxmlformats.org/officeDocument/2006/relationships/font" Target="fonts/Ubuntu-boldItalic.fntdata"/><Relationship Id="rId20" Type="http://schemas.openxmlformats.org/officeDocument/2006/relationships/slide" Target="slides/slide13.xml"/><Relationship Id="rId42" Type="http://schemas.openxmlformats.org/officeDocument/2006/relationships/font" Target="fonts/Dosis-bold.fntdata"/><Relationship Id="rId41" Type="http://schemas.openxmlformats.org/officeDocument/2006/relationships/font" Target="fonts/Dosis-regular.fntdata"/><Relationship Id="rId22" Type="http://schemas.openxmlformats.org/officeDocument/2006/relationships/slide" Target="slides/slide15.xml"/><Relationship Id="rId21" Type="http://schemas.openxmlformats.org/officeDocument/2006/relationships/slide" Target="slides/slide14.xml"/><Relationship Id="rId43" Type="http://schemas.openxmlformats.org/officeDocument/2006/relationships/font" Target="fonts/Viga-regular.fntdata"/><Relationship Id="rId24" Type="http://schemas.openxmlformats.org/officeDocument/2006/relationships/slide" Target="slides/slide17.xml"/><Relationship Id="rId23" Type="http://schemas.openxmlformats.org/officeDocument/2006/relationships/slide" Target="slides/slide16.xml"/><Relationship Id="rId1" Type="http://schemas.openxmlformats.org/officeDocument/2006/relationships/theme" Target="theme/theme3.xml"/><Relationship Id="rId2" Type="http://schemas.openxmlformats.org/officeDocument/2006/relationships/viewProps" Target="viewProps.xml"/><Relationship Id="rId3" Type="http://schemas.openxmlformats.org/officeDocument/2006/relationships/presProps" Target="presProps.xml"/><Relationship Id="rId4" Type="http://schemas.openxmlformats.org/officeDocument/2006/relationships/tableStyles" Target="tableStyles.xml"/><Relationship Id="rId9" Type="http://schemas.openxmlformats.org/officeDocument/2006/relationships/slide" Target="slides/slide2.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5" Type="http://schemas.openxmlformats.org/officeDocument/2006/relationships/slideMaster" Target="slideMasters/slideMaster1.xml"/><Relationship Id="rId6" Type="http://schemas.openxmlformats.org/officeDocument/2006/relationships/slideMaster" Target="slideMasters/slideMaster2.xml"/><Relationship Id="rId29" Type="http://schemas.openxmlformats.org/officeDocument/2006/relationships/slide" Target="slides/slide22.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11" Type="http://schemas.openxmlformats.org/officeDocument/2006/relationships/slide" Target="slides/slide4.xml"/><Relationship Id="rId33" Type="http://schemas.openxmlformats.org/officeDocument/2006/relationships/slide" Target="slides/slide26.xml"/><Relationship Id="rId10" Type="http://schemas.openxmlformats.org/officeDocument/2006/relationships/slide" Target="slides/slide3.xml"/><Relationship Id="rId32" Type="http://schemas.openxmlformats.org/officeDocument/2006/relationships/slide" Target="slides/slide25.xml"/><Relationship Id="rId13" Type="http://schemas.openxmlformats.org/officeDocument/2006/relationships/slide" Target="slides/slide6.xml"/><Relationship Id="rId35" Type="http://schemas.openxmlformats.org/officeDocument/2006/relationships/slide" Target="slides/slide28.xml"/><Relationship Id="rId12" Type="http://schemas.openxmlformats.org/officeDocument/2006/relationships/slide" Target="slides/slide5.xml"/><Relationship Id="rId34" Type="http://schemas.openxmlformats.org/officeDocument/2006/relationships/slide" Target="slides/slide27.xml"/><Relationship Id="rId15" Type="http://schemas.openxmlformats.org/officeDocument/2006/relationships/slide" Target="slides/slide8.xml"/><Relationship Id="rId37" Type="http://schemas.openxmlformats.org/officeDocument/2006/relationships/font" Target="fonts/Ubuntu-regular.fntdata"/><Relationship Id="rId14" Type="http://schemas.openxmlformats.org/officeDocument/2006/relationships/slide" Target="slides/slide7.xml"/><Relationship Id="rId36" Type="http://schemas.openxmlformats.org/officeDocument/2006/relationships/slide" Target="slides/slide29.xml"/><Relationship Id="rId17" Type="http://schemas.openxmlformats.org/officeDocument/2006/relationships/slide" Target="slides/slide10.xml"/><Relationship Id="rId39" Type="http://schemas.openxmlformats.org/officeDocument/2006/relationships/font" Target="fonts/Ubuntu-italic.fntdata"/><Relationship Id="rId16" Type="http://schemas.openxmlformats.org/officeDocument/2006/relationships/slide" Target="slides/slide9.xml"/><Relationship Id="rId38" Type="http://schemas.openxmlformats.org/officeDocument/2006/relationships/font" Target="fonts/Ubuntu-bold.fntdata"/><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 name="Shape 2"/>
        <p:cNvGrpSpPr/>
        <p:nvPr/>
      </p:nvGrpSpPr>
      <p:grpSpPr>
        <a:xfrm>
          <a:off x="0" y="0"/>
          <a:ext cx="0" cy="0"/>
          <a:chOff x="0" y="0"/>
          <a:chExt cx="0" cy="0"/>
        </a:xfrm>
      </p:grpSpPr>
      <p:sp>
        <p:nvSpPr>
          <p:cNvPr id="3" name="Google Shape;3;n"/>
          <p:cNvSpPr/>
          <p:nvPr>
            <p:ph idx="2" type="sldImg"/>
          </p:nvPr>
        </p:nvSpPr>
        <p:spPr>
          <a:xfrm>
            <a:off x="381300" y="685800"/>
            <a:ext cx="6096075"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round/>
            <a:headEnd len="sm" w="sm" type="none"/>
            <a:tailEnd len="sm" w="sm" type="none"/>
          </a:ln>
        </p:spPr>
      </p:sp>
      <p:sp>
        <p:nvSpPr>
          <p:cNvPr id="4" name="Google Shape;4;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98450" lvl="0" marL="457200">
              <a:spcBef>
                <a:spcPts val="0"/>
              </a:spcBef>
              <a:spcAft>
                <a:spcPts val="0"/>
              </a:spcAft>
              <a:buSzPts val="1100"/>
              <a:buChar char="●"/>
              <a:defRPr sz="1100"/>
            </a:lvl1pPr>
            <a:lvl2pPr indent="-298450" lvl="1" marL="914400">
              <a:spcBef>
                <a:spcPts val="0"/>
              </a:spcBef>
              <a:spcAft>
                <a:spcPts val="0"/>
              </a:spcAft>
              <a:buSzPts val="1100"/>
              <a:buChar char="○"/>
              <a:defRPr sz="1100"/>
            </a:lvl2pPr>
            <a:lvl3pPr indent="-298450" lvl="2" marL="1371600">
              <a:spcBef>
                <a:spcPts val="0"/>
              </a:spcBef>
              <a:spcAft>
                <a:spcPts val="0"/>
              </a:spcAft>
              <a:buSzPts val="1100"/>
              <a:buChar char="■"/>
              <a:defRPr sz="1100"/>
            </a:lvl3pPr>
            <a:lvl4pPr indent="-298450" lvl="3" marL="1828800">
              <a:spcBef>
                <a:spcPts val="0"/>
              </a:spcBef>
              <a:spcAft>
                <a:spcPts val="0"/>
              </a:spcAft>
              <a:buSzPts val="1100"/>
              <a:buChar char="●"/>
              <a:defRPr sz="1100"/>
            </a:lvl4pPr>
            <a:lvl5pPr indent="-298450" lvl="4" marL="2286000">
              <a:spcBef>
                <a:spcPts val="0"/>
              </a:spcBef>
              <a:spcAft>
                <a:spcPts val="0"/>
              </a:spcAft>
              <a:buSzPts val="1100"/>
              <a:buChar char="○"/>
              <a:defRPr sz="1100"/>
            </a:lvl5pPr>
            <a:lvl6pPr indent="-298450" lvl="5" marL="2743200">
              <a:spcBef>
                <a:spcPts val="0"/>
              </a:spcBef>
              <a:spcAft>
                <a:spcPts val="0"/>
              </a:spcAft>
              <a:buSzPts val="1100"/>
              <a:buChar char="■"/>
              <a:defRPr sz="1100"/>
            </a:lvl6pPr>
            <a:lvl7pPr indent="-298450" lvl="6" marL="3200400">
              <a:spcBef>
                <a:spcPts val="0"/>
              </a:spcBef>
              <a:spcAft>
                <a:spcPts val="0"/>
              </a:spcAft>
              <a:buSzPts val="1100"/>
              <a:buChar char="●"/>
              <a:defRPr sz="1100"/>
            </a:lvl7pPr>
            <a:lvl8pPr indent="-298450" lvl="7" marL="3657600">
              <a:spcBef>
                <a:spcPts val="0"/>
              </a:spcBef>
              <a:spcAft>
                <a:spcPts val="0"/>
              </a:spcAft>
              <a:buSzPts val="1100"/>
              <a:buChar char="○"/>
              <a:defRPr sz="1100"/>
            </a:lvl8pPr>
            <a:lvl9pPr indent="-298450" lvl="8" marL="4114800">
              <a:spcBef>
                <a:spcPts val="0"/>
              </a:spcBef>
              <a:spcAft>
                <a:spcPts val="0"/>
              </a:spcAft>
              <a:buSzPts val="1100"/>
              <a:buChar char="■"/>
              <a:defRPr sz="1100"/>
            </a:lvl9pPr>
          </a:lstStyle>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www.psychologytoday.com/us/blog/conceptual-revolution/201708/stem-steam-developmental-learning" TargetMode="External"/><Relationship Id="rId3" Type="http://schemas.openxmlformats.org/officeDocument/2006/relationships/hyperlink" Target="http://education.cu-portland.edu/blog/leaders-link/importance-of-arts-in-steam-education/" TargetMode="External"/><Relationship Id="rId4" Type="http://schemas.openxmlformats.org/officeDocument/2006/relationships/hyperlink" Target="https://www.cfr.org/blog/women-and-girls-steam-education" TargetMode="Externa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campus.recit.qc.ca/course/view.php?id=163" TargetMode="Externa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robot-tic.qc.ca/" TargetMode="Externa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hyperlink" Target="https://docs.google.com/document/d/1hAZ-gkQzt7ZtwzUn7A2YF5DR_7jEIh2HeW7KtFOCbA8/edit?usp=sharing" TargetMode="External"/><Relationship Id="rId3" Type="http://schemas.openxmlformats.org/officeDocument/2006/relationships/hyperlink" Target="https://docs.google.com/document/d/1RIetNQCZdtrc5EYbhbDjei68oX4yTZ1M29WWBl0-llk/edit?usp=sharing" TargetMode="External"/><Relationship Id="rId4" Type="http://schemas.openxmlformats.org/officeDocument/2006/relationships/hyperlink" Target="https://docs.google.com/document/d/1S_ddBiPav6yod-otfMIjGPcACjExa13Nho4ZheqlDmQ/edit?usp=sharing" TargetMode="External"/><Relationship Id="rId5" Type="http://schemas.openxmlformats.org/officeDocument/2006/relationships/hyperlink" Target="https://docs.google.com/document/d/1j_qTxOiVrX63wyNFhw3Y5FVQ1m0dAHgckfbkUhI9Emc/edit?usp=sharing" TargetMode="External"/><Relationship Id="rId6" Type="http://schemas.openxmlformats.org/officeDocument/2006/relationships/hyperlink" Target="https://drive.google.com/drive/folders/104cmQEQ4opdnQn4DyjJJTcY6hlvF8k5I?usp=sharing" TargetMode="External"/><Relationship Id="rId7" Type="http://schemas.openxmlformats.org/officeDocument/2006/relationships/hyperlink" Target="https://docs.google.com/document/d/1MwCBV85aBq1wS9NtCyHFUDQFG-mVRl8GUcM-iQjgy-Y/edit?usp=sharing" TargetMode="External"/><Relationship Id="rId8" Type="http://schemas.openxmlformats.org/officeDocument/2006/relationships/hyperlink" Target="https://robot-tic.qc.ca/premiers-pas-avec-son-robot/" TargetMode="Externa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g520d7e2829_0_40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04" name="Google Shape;104;g520d7e2829_0_40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3" name="Shape 113"/>
        <p:cNvGrpSpPr/>
        <p:nvPr/>
      </p:nvGrpSpPr>
      <p:grpSpPr>
        <a:xfrm>
          <a:off x="0" y="0"/>
          <a:ext cx="0" cy="0"/>
          <a:chOff x="0" y="0"/>
          <a:chExt cx="0" cy="0"/>
        </a:xfrm>
      </p:grpSpPr>
      <p:sp>
        <p:nvSpPr>
          <p:cNvPr id="114" name="Google Shape;114;g47c4f0019e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15" name="Google Shape;115;g47c4f0019e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g47c4f0019e_0_2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25" name="Google Shape;125;g47c4f0019e_0_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On demande des mots-clés dans le clavardage ou on demande de les écrire à l’écran. Nous en inscrivons quelques-uns.</a:t>
            </a:r>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2" name="Shape 132"/>
        <p:cNvGrpSpPr/>
        <p:nvPr/>
      </p:nvGrpSpPr>
      <p:grpSpPr>
        <a:xfrm>
          <a:off x="0" y="0"/>
          <a:ext cx="0" cy="0"/>
          <a:chOff x="0" y="0"/>
          <a:chExt cx="0" cy="0"/>
        </a:xfrm>
      </p:grpSpPr>
      <p:sp>
        <p:nvSpPr>
          <p:cNvPr id="133" name="Google Shape;133;g47c4f0019e_0_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34" name="Google Shape;134;g47c4f0019e_0_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2" name="Shape 142"/>
        <p:cNvGrpSpPr/>
        <p:nvPr/>
      </p:nvGrpSpPr>
      <p:grpSpPr>
        <a:xfrm>
          <a:off x="0" y="0"/>
          <a:ext cx="0" cy="0"/>
          <a:chOff x="0" y="0"/>
          <a:chExt cx="0" cy="0"/>
        </a:xfrm>
      </p:grpSpPr>
      <p:sp>
        <p:nvSpPr>
          <p:cNvPr id="143" name="Google Shape;143;g520d7e2829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44" name="Google Shape;144;g520d7e2829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1" name="Shape 151"/>
        <p:cNvGrpSpPr/>
        <p:nvPr/>
      </p:nvGrpSpPr>
      <p:grpSpPr>
        <a:xfrm>
          <a:off x="0" y="0"/>
          <a:ext cx="0" cy="0"/>
          <a:chOff x="0" y="0"/>
          <a:chExt cx="0" cy="0"/>
        </a:xfrm>
      </p:grpSpPr>
      <p:sp>
        <p:nvSpPr>
          <p:cNvPr id="152" name="Google Shape;152;g520d7e2829_0_5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53" name="Google Shape;153;g520d7e2829_0_5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0" name="Shape 160"/>
        <p:cNvGrpSpPr/>
        <p:nvPr/>
      </p:nvGrpSpPr>
      <p:grpSpPr>
        <a:xfrm>
          <a:off x="0" y="0"/>
          <a:ext cx="0" cy="0"/>
          <a:chOff x="0" y="0"/>
          <a:chExt cx="0" cy="0"/>
        </a:xfrm>
      </p:grpSpPr>
      <p:sp>
        <p:nvSpPr>
          <p:cNvPr id="161" name="Google Shape;161;g7dfbaefea8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62" name="Google Shape;162;g7dfbaefea8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9" name="Shape 169"/>
        <p:cNvGrpSpPr/>
        <p:nvPr/>
      </p:nvGrpSpPr>
      <p:grpSpPr>
        <a:xfrm>
          <a:off x="0" y="0"/>
          <a:ext cx="0" cy="0"/>
          <a:chOff x="0" y="0"/>
          <a:chExt cx="0" cy="0"/>
        </a:xfrm>
      </p:grpSpPr>
      <p:sp>
        <p:nvSpPr>
          <p:cNvPr id="170" name="Google Shape;170;g47c4f0019e_5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71" name="Google Shape;171;g47c4f0019e_5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Selon le département américain de l'Éducation, le nombre total d'emplois liés à STEAM, aux États-Unis, augmentera de 14% au cours de cette décennie (2010-2020),</a:t>
            </a:r>
            <a:r>
              <a:rPr lang="fr-CA" sz="1250">
                <a:solidFill>
                  <a:srgbClr val="AD5126"/>
                </a:solidFill>
                <a:uFill>
                  <a:noFill/>
                </a:uFill>
                <a:hlinkClick r:id="rId2">
                  <a:extLst>
                    <a:ext uri="{A12FA001-AC4F-418D-AE19-62706E023703}">
                      <ahyp:hlinkClr val="tx"/>
                    </a:ext>
                  </a:extLst>
                </a:hlinkClick>
              </a:rPr>
              <a:t>Celui-ci s’inspire du processus créatif</a:t>
            </a:r>
            <a:r>
              <a:rPr lang="fr-CA" sz="1250">
                <a:solidFill>
                  <a:srgbClr val="444444"/>
                </a:solidFill>
                <a:highlight>
                  <a:srgbClr val="FFFFFF"/>
                </a:highlight>
              </a:rPr>
              <a:t> des artistes. Comme le rappellera </a:t>
            </a:r>
            <a:r>
              <a:rPr lang="fr-CA" sz="1250">
                <a:solidFill>
                  <a:srgbClr val="AD5126"/>
                </a:solidFill>
                <a:uFill>
                  <a:noFill/>
                </a:uFill>
                <a:hlinkClick r:id="rId3">
                  <a:extLst>
                    <a:ext uri="{A12FA001-AC4F-418D-AE19-62706E023703}">
                      <ahyp:hlinkClr val="tx"/>
                    </a:ext>
                  </a:extLst>
                </a:hlinkClick>
              </a:rPr>
              <a:t>cet article américain</a:t>
            </a:r>
            <a:r>
              <a:rPr lang="fr-CA" sz="1250">
                <a:solidFill>
                  <a:srgbClr val="444444"/>
                </a:solidFill>
                <a:highlight>
                  <a:srgbClr val="FFFFFF"/>
                </a:highlight>
              </a:rPr>
              <a:t>, les ingénieurs de Google ne sont pas seulement des informaticiens qui bidouillent. Ce sont des créateurs qui pensent en matière de design, de fonctionnalité, de service, etc. La méthode est promue partout, particulièrement par l’UNESCO qui y voit une bonne façon </a:t>
            </a:r>
            <a:r>
              <a:rPr lang="fr-CA" sz="1250">
                <a:solidFill>
                  <a:srgbClr val="AD5126"/>
                </a:solidFill>
                <a:uFill>
                  <a:noFill/>
                </a:uFill>
                <a:hlinkClick r:id="rId4">
                  <a:extLst>
                    <a:ext uri="{A12FA001-AC4F-418D-AE19-62706E023703}">
                      <ahyp:hlinkClr val="tx"/>
                    </a:ext>
                  </a:extLst>
                </a:hlinkClick>
              </a:rPr>
              <a:t>d’attirer les filles et les femmes</a:t>
            </a:r>
            <a:r>
              <a:rPr lang="fr-CA" sz="1250">
                <a:solidFill>
                  <a:srgbClr val="444444"/>
                </a:solidFill>
                <a:highlight>
                  <a:srgbClr val="FFFFFF"/>
                </a:highlight>
              </a:rPr>
              <a:t> en particulier dans les branches scientifiques et technologiques. / À condition que les arts ne soient pas dévoyés et ne passent pas à la trappe.</a:t>
            </a:r>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0" name="Shape 180"/>
        <p:cNvGrpSpPr/>
        <p:nvPr/>
      </p:nvGrpSpPr>
      <p:grpSpPr>
        <a:xfrm>
          <a:off x="0" y="0"/>
          <a:ext cx="0" cy="0"/>
          <a:chOff x="0" y="0"/>
          <a:chExt cx="0" cy="0"/>
        </a:xfrm>
      </p:grpSpPr>
      <p:sp>
        <p:nvSpPr>
          <p:cNvPr id="181" name="Google Shape;181;g482b01011c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82" name="Google Shape;182;g482b01011c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0" name="Shape 190"/>
        <p:cNvGrpSpPr/>
        <p:nvPr/>
      </p:nvGrpSpPr>
      <p:grpSpPr>
        <a:xfrm>
          <a:off x="0" y="0"/>
          <a:ext cx="0" cy="0"/>
          <a:chOff x="0" y="0"/>
          <a:chExt cx="0" cy="0"/>
        </a:xfrm>
      </p:grpSpPr>
      <p:sp>
        <p:nvSpPr>
          <p:cNvPr id="191" name="Google Shape;191;g7dfbaefea8_0_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192" name="Google Shape;192;g7dfbaefea8_0_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9" name="Shape 199"/>
        <p:cNvGrpSpPr/>
        <p:nvPr/>
      </p:nvGrpSpPr>
      <p:grpSpPr>
        <a:xfrm>
          <a:off x="0" y="0"/>
          <a:ext cx="0" cy="0"/>
          <a:chOff x="0" y="0"/>
          <a:chExt cx="0" cy="0"/>
        </a:xfrm>
      </p:grpSpPr>
      <p:sp>
        <p:nvSpPr>
          <p:cNvPr id="200" name="Google Shape;200;g520d7e2829_0_23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1" name="Google Shape;201;g520d7e2829_0_23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07" name="Shape 207"/>
        <p:cNvGrpSpPr/>
        <p:nvPr/>
      </p:nvGrpSpPr>
      <p:grpSpPr>
        <a:xfrm>
          <a:off x="0" y="0"/>
          <a:ext cx="0" cy="0"/>
          <a:chOff x="0" y="0"/>
          <a:chExt cx="0" cy="0"/>
        </a:xfrm>
      </p:grpSpPr>
      <p:sp>
        <p:nvSpPr>
          <p:cNvPr id="208" name="Google Shape;208;g520d7e2829_0_23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09" name="Google Shape;209;g520d7e2829_0_2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6" name="Shape 216"/>
        <p:cNvGrpSpPr/>
        <p:nvPr/>
      </p:nvGrpSpPr>
      <p:grpSpPr>
        <a:xfrm>
          <a:off x="0" y="0"/>
          <a:ext cx="0" cy="0"/>
          <a:chOff x="0" y="0"/>
          <a:chExt cx="0" cy="0"/>
        </a:xfrm>
      </p:grpSpPr>
      <p:sp>
        <p:nvSpPr>
          <p:cNvPr id="217" name="Google Shape;217;g520d7e2829_0_1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18" name="Google Shape;218;g520d7e2829_0_1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5" name="Shape 225"/>
        <p:cNvGrpSpPr/>
        <p:nvPr/>
      </p:nvGrpSpPr>
      <p:grpSpPr>
        <a:xfrm>
          <a:off x="0" y="0"/>
          <a:ext cx="0" cy="0"/>
          <a:chOff x="0" y="0"/>
          <a:chExt cx="0" cy="0"/>
        </a:xfrm>
      </p:grpSpPr>
      <p:sp>
        <p:nvSpPr>
          <p:cNvPr id="226" name="Google Shape;226;g520d7e2829_0_174: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27" name="Google Shape;227;g520d7e2829_0_17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3" name="Shape 233"/>
        <p:cNvGrpSpPr/>
        <p:nvPr/>
      </p:nvGrpSpPr>
      <p:grpSpPr>
        <a:xfrm>
          <a:off x="0" y="0"/>
          <a:ext cx="0" cy="0"/>
          <a:chOff x="0" y="0"/>
          <a:chExt cx="0" cy="0"/>
        </a:xfrm>
      </p:grpSpPr>
      <p:sp>
        <p:nvSpPr>
          <p:cNvPr id="234" name="Google Shape;234;g520d7e2829_0_2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35" name="Google Shape;235;g520d7e2829_0_2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2" name="Shape 242"/>
        <p:cNvGrpSpPr/>
        <p:nvPr/>
      </p:nvGrpSpPr>
      <p:grpSpPr>
        <a:xfrm>
          <a:off x="0" y="0"/>
          <a:ext cx="0" cy="0"/>
          <a:chOff x="0" y="0"/>
          <a:chExt cx="0" cy="0"/>
        </a:xfrm>
      </p:grpSpPr>
      <p:sp>
        <p:nvSpPr>
          <p:cNvPr id="243" name="Google Shape;243;g45e17639d5_0_2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44" name="Google Shape;244;g45e17639d5_0_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u="sng">
                <a:solidFill>
                  <a:schemeClr val="hlink"/>
                </a:solidFill>
                <a:hlinkClick r:id="rId2"/>
              </a:rPr>
              <a:t>https://campus.recit.qc.ca/course/view.php?id=163</a:t>
            </a:r>
            <a:endParaRPr/>
          </a:p>
          <a:p>
            <a:pPr indent="0" lvl="0" marL="0" rtl="0" algn="l">
              <a:spcBef>
                <a:spcPts val="0"/>
              </a:spcBef>
              <a:spcAft>
                <a:spcPts val="0"/>
              </a:spcAft>
              <a:buNone/>
            </a:pPr>
            <a:r>
              <a:t/>
            </a:r>
            <a:endParaRPr/>
          </a:p>
        </p:txBody>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6" name="Shape 256"/>
        <p:cNvGrpSpPr/>
        <p:nvPr/>
      </p:nvGrpSpPr>
      <p:grpSpPr>
        <a:xfrm>
          <a:off x="0" y="0"/>
          <a:ext cx="0" cy="0"/>
          <a:chOff x="0" y="0"/>
          <a:chExt cx="0" cy="0"/>
        </a:xfrm>
      </p:grpSpPr>
      <p:sp>
        <p:nvSpPr>
          <p:cNvPr id="257" name="Google Shape;257;g1084929e84f_0_7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58" name="Google Shape;258;g1084929e84f_0_7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Makey makey et Scratch pour refaire un jeux vidéo à l’ancienne</a:t>
            </a:r>
            <a:endParaRPr/>
          </a:p>
          <a:p>
            <a:pPr indent="0" lvl="0" marL="0" rtl="0" algn="l">
              <a:spcBef>
                <a:spcPts val="0"/>
              </a:spcBef>
              <a:spcAft>
                <a:spcPts val="0"/>
              </a:spcAft>
              <a:buNone/>
            </a:pPr>
            <a:r>
              <a:rPr lang="fr-CA"/>
              <a:t>Serre Micro:bit</a:t>
            </a:r>
            <a:endParaRPr/>
          </a:p>
          <a:p>
            <a:pPr indent="0" lvl="0" marL="0" rtl="0" algn="l">
              <a:spcBef>
                <a:spcPts val="0"/>
              </a:spcBef>
              <a:spcAft>
                <a:spcPts val="0"/>
              </a:spcAft>
              <a:buNone/>
            </a:pPr>
            <a:r>
              <a:rPr lang="fr-CA"/>
              <a:t>Dessin 2D -&gt; découpe vinyle, fraiseuse, brodeuse</a:t>
            </a:r>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8" name="Shape 268"/>
        <p:cNvGrpSpPr/>
        <p:nvPr/>
      </p:nvGrpSpPr>
      <p:grpSpPr>
        <a:xfrm>
          <a:off x="0" y="0"/>
          <a:ext cx="0" cy="0"/>
          <a:chOff x="0" y="0"/>
          <a:chExt cx="0" cy="0"/>
        </a:xfrm>
      </p:grpSpPr>
      <p:sp>
        <p:nvSpPr>
          <p:cNvPr id="269" name="Google Shape;269;g1084929e84f_0_9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70" name="Google Shape;270;g1084929e84f_0_9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Réparer des jeux défectueux, dessiner et imprimer pièces manquantes</a:t>
            </a:r>
            <a:endParaRPr/>
          </a:p>
          <a:p>
            <a:pPr indent="0" lvl="0" marL="0" rtl="0" algn="l">
              <a:spcBef>
                <a:spcPts val="0"/>
              </a:spcBef>
              <a:spcAft>
                <a:spcPts val="0"/>
              </a:spcAft>
              <a:buNone/>
            </a:pPr>
            <a:r>
              <a:rPr lang="fr-CA"/>
              <a:t>Horloge à la fraiseuse, circuit électrique pour illuminer les roues</a:t>
            </a:r>
            <a:endParaRPr/>
          </a:p>
          <a:p>
            <a:pPr indent="0" lvl="0" marL="0" rtl="0" algn="l">
              <a:spcBef>
                <a:spcPts val="0"/>
              </a:spcBef>
              <a:spcAft>
                <a:spcPts val="0"/>
              </a:spcAft>
              <a:buNone/>
            </a:pPr>
            <a:r>
              <a:rPr lang="fr-CA"/>
              <a:t>Divers projets</a:t>
            </a:r>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0" name="Shape 280"/>
        <p:cNvGrpSpPr/>
        <p:nvPr/>
      </p:nvGrpSpPr>
      <p:grpSpPr>
        <a:xfrm>
          <a:off x="0" y="0"/>
          <a:ext cx="0" cy="0"/>
          <a:chOff x="0" y="0"/>
          <a:chExt cx="0" cy="0"/>
        </a:xfrm>
      </p:grpSpPr>
      <p:sp>
        <p:nvSpPr>
          <p:cNvPr id="281" name="Google Shape;281;g4d21c2abd6_0_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82" name="Google Shape;282;g4d21c2abd6_0_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2" name="Shape 292"/>
        <p:cNvGrpSpPr/>
        <p:nvPr/>
      </p:nvGrpSpPr>
      <p:grpSpPr>
        <a:xfrm>
          <a:off x="0" y="0"/>
          <a:ext cx="0" cy="0"/>
          <a:chOff x="0" y="0"/>
          <a:chExt cx="0" cy="0"/>
        </a:xfrm>
      </p:grpSpPr>
      <p:sp>
        <p:nvSpPr>
          <p:cNvPr id="293" name="Google Shape;293;g47c4f0019e_0_5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294" name="Google Shape;294;g47c4f0019e_0_5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3" name="Shape 303"/>
        <p:cNvGrpSpPr/>
        <p:nvPr/>
      </p:nvGrpSpPr>
      <p:grpSpPr>
        <a:xfrm>
          <a:off x="0" y="0"/>
          <a:ext cx="0" cy="0"/>
          <a:chOff x="0" y="0"/>
          <a:chExt cx="0" cy="0"/>
        </a:xfrm>
      </p:grpSpPr>
      <p:sp>
        <p:nvSpPr>
          <p:cNvPr id="304" name="Google Shape;304;g556a501f87_0_0: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05" name="Google Shape;305;g556a501f87_0_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u="sng">
                <a:solidFill>
                  <a:schemeClr val="hlink"/>
                </a:solidFill>
                <a:hlinkClick r:id="rId2"/>
              </a:rPr>
              <a:t>https://robot-tic.qc.ca/</a:t>
            </a:r>
            <a:r>
              <a:rPr lang="fr-CA"/>
              <a:t> </a:t>
            </a:r>
            <a:endParaRPr/>
          </a:p>
        </p:txBody>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5" name="Shape 315"/>
        <p:cNvGrpSpPr/>
        <p:nvPr/>
      </p:nvGrpSpPr>
      <p:grpSpPr>
        <a:xfrm>
          <a:off x="0" y="0"/>
          <a:ext cx="0" cy="0"/>
          <a:chOff x="0" y="0"/>
          <a:chExt cx="0" cy="0"/>
        </a:xfrm>
      </p:grpSpPr>
      <p:sp>
        <p:nvSpPr>
          <p:cNvPr id="316" name="Google Shape;316;g556a501f87_0_62: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17" name="Google Shape;317;g556a501f87_0_6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fr-CA" sz="1400"/>
              <a:t>Lynda utiliser le clavardage pour écrire  vos questions.</a:t>
            </a:r>
            <a:endParaRPr sz="1400"/>
          </a:p>
        </p:txBody>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1" name="Shape 331"/>
        <p:cNvGrpSpPr/>
        <p:nvPr/>
      </p:nvGrpSpPr>
      <p:grpSpPr>
        <a:xfrm>
          <a:off x="0" y="0"/>
          <a:ext cx="0" cy="0"/>
          <a:chOff x="0" y="0"/>
          <a:chExt cx="0" cy="0"/>
        </a:xfrm>
      </p:grpSpPr>
      <p:sp>
        <p:nvSpPr>
          <p:cNvPr id="332" name="Google Shape;332;g556a501f87_0_7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33" name="Google Shape;333;g556a501f87_0_7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t/>
            </a:r>
            <a:endParaRPr sz="1400"/>
          </a:p>
        </p:txBody>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g7dfbaefea8_0_109: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46" name="Google Shape;346;g7dfbaefea8_0_10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fr-CA" sz="1400"/>
              <a:t>Lynda utiliser le clavardage pour écrire  vos questions.</a:t>
            </a:r>
            <a:endParaRPr sz="1400"/>
          </a:p>
        </p:txBody>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2" name="Shape 352"/>
        <p:cNvGrpSpPr/>
        <p:nvPr/>
      </p:nvGrpSpPr>
      <p:grpSpPr>
        <a:xfrm>
          <a:off x="0" y="0"/>
          <a:ext cx="0" cy="0"/>
          <a:chOff x="0" y="0"/>
          <a:chExt cx="0" cy="0"/>
        </a:xfrm>
      </p:grpSpPr>
      <p:sp>
        <p:nvSpPr>
          <p:cNvPr id="353" name="Google Shape;353;g556a501f87_0_216: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54" name="Google Shape;354;g556a501f87_0_2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lnSpc>
                <a:spcPct val="115000"/>
              </a:lnSpc>
              <a:spcBef>
                <a:spcPts val="0"/>
              </a:spcBef>
              <a:spcAft>
                <a:spcPts val="1600"/>
              </a:spcAft>
              <a:buClr>
                <a:schemeClr val="dk1"/>
              </a:buClr>
              <a:buSzPts val="1100"/>
              <a:buFont typeface="Arial"/>
              <a:buNone/>
            </a:pPr>
            <a:r>
              <a:rPr lang="fr-CA" sz="1400"/>
              <a:t>Lynda utiliser le clavardage pour écrire  vos questions.</a:t>
            </a:r>
            <a:endParaRPr sz="1400"/>
          </a:p>
        </p:txBody>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3" name="Shape 363"/>
        <p:cNvGrpSpPr/>
        <p:nvPr/>
      </p:nvGrpSpPr>
      <p:grpSpPr>
        <a:xfrm>
          <a:off x="0" y="0"/>
          <a:ext cx="0" cy="0"/>
          <a:chOff x="0" y="0"/>
          <a:chExt cx="0" cy="0"/>
        </a:xfrm>
      </p:grpSpPr>
      <p:sp>
        <p:nvSpPr>
          <p:cNvPr id="364" name="Google Shape;364;g7dfbaefea8_0_57: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65" name="Google Shape;365;g7dfbaefea8_0_5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Tutoriel blockscad </a:t>
            </a:r>
            <a:r>
              <a:rPr lang="fr-CA" u="sng">
                <a:solidFill>
                  <a:schemeClr val="hlink"/>
                </a:solidFill>
                <a:hlinkClick r:id="rId2"/>
              </a:rPr>
              <a:t>https://docs.google.com/document/d/1hAZ-gkQzt7ZtwzUn7A2YF5DR_7jEIh2HeW7KtFOCbA8/edit?usp=sharing</a:t>
            </a:r>
            <a:r>
              <a:rPr lang="fr-CA"/>
              <a:t> </a:t>
            </a:r>
            <a:endParaRPr/>
          </a:p>
          <a:p>
            <a:pPr indent="0" lvl="0" marL="0" rtl="0" algn="l">
              <a:spcBef>
                <a:spcPts val="0"/>
              </a:spcBef>
              <a:spcAft>
                <a:spcPts val="0"/>
              </a:spcAft>
              <a:buNone/>
            </a:pPr>
            <a:r>
              <a:rPr lang="fr-CA"/>
              <a:t>Introduction Sphero </a:t>
            </a:r>
            <a:r>
              <a:rPr lang="fr-CA" u="sng">
                <a:solidFill>
                  <a:schemeClr val="hlink"/>
                </a:solidFill>
                <a:hlinkClick r:id="rId3"/>
              </a:rPr>
              <a:t>https://docs.google.com/document/d/1RIetNQCZdtrc5EYbhbDjei68oX4yTZ1M29WWBl0-llk/edit?usp=sharing</a:t>
            </a:r>
            <a:r>
              <a:rPr lang="fr-CA"/>
              <a:t> </a:t>
            </a:r>
            <a:endParaRPr/>
          </a:p>
          <a:p>
            <a:pPr indent="0" lvl="0" marL="0" rtl="0" algn="l">
              <a:spcBef>
                <a:spcPts val="0"/>
              </a:spcBef>
              <a:spcAft>
                <a:spcPts val="0"/>
              </a:spcAft>
              <a:buNone/>
            </a:pPr>
            <a:r>
              <a:rPr lang="fr-CA"/>
              <a:t>Marche de l’ours </a:t>
            </a:r>
            <a:r>
              <a:rPr lang="fr-CA" u="sng">
                <a:solidFill>
                  <a:schemeClr val="hlink"/>
                </a:solidFill>
                <a:hlinkClick r:id="rId4"/>
              </a:rPr>
              <a:t>https://docs.google.com/document/d/1S_ddBiPav6yod-otfMIjGPcACjExa13Nho4ZheqlDmQ/edit?usp=sharing</a:t>
            </a:r>
            <a:r>
              <a:rPr lang="fr-CA"/>
              <a:t> </a:t>
            </a:r>
            <a:endParaRPr/>
          </a:p>
          <a:p>
            <a:pPr indent="0" lvl="0" marL="0" rtl="0" algn="l">
              <a:spcBef>
                <a:spcPts val="0"/>
              </a:spcBef>
              <a:spcAft>
                <a:spcPts val="0"/>
              </a:spcAft>
              <a:buNone/>
            </a:pPr>
            <a:r>
              <a:rPr lang="fr-CA"/>
              <a:t>Dé blockscad </a:t>
            </a:r>
            <a:r>
              <a:rPr lang="fr-CA" u="sng">
                <a:solidFill>
                  <a:schemeClr val="hlink"/>
                </a:solidFill>
                <a:hlinkClick r:id="rId5"/>
              </a:rPr>
              <a:t>https://docs.google.com/document/d/1j_qTxOiVrX63wyNFhw3Y5FVQ1m0dAHgckfbkUhI9Emc/edit?usp=sharing</a:t>
            </a:r>
            <a:endParaRPr/>
          </a:p>
          <a:p>
            <a:pPr indent="0" lvl="0" marL="0" rtl="0" algn="l">
              <a:spcBef>
                <a:spcPts val="0"/>
              </a:spcBef>
              <a:spcAft>
                <a:spcPts val="0"/>
              </a:spcAft>
              <a:buNone/>
            </a:pPr>
            <a:r>
              <a:rPr lang="fr-CA"/>
              <a:t>Skatepark </a:t>
            </a:r>
            <a:r>
              <a:rPr lang="fr-CA" u="sng">
                <a:solidFill>
                  <a:schemeClr val="hlink"/>
                </a:solidFill>
                <a:hlinkClick r:id="rId6"/>
              </a:rPr>
              <a:t>https://drive.google.com/drive/folders/104cmQEQ4opdnQn4DyjJJTcY6hlvF8k5I?usp=sharing</a:t>
            </a:r>
            <a:r>
              <a:rPr lang="fr-CA"/>
              <a:t> </a:t>
            </a:r>
            <a:endParaRPr/>
          </a:p>
          <a:p>
            <a:pPr indent="0" lvl="0" marL="0" rtl="0" algn="l">
              <a:spcBef>
                <a:spcPts val="0"/>
              </a:spcBef>
              <a:spcAft>
                <a:spcPts val="0"/>
              </a:spcAft>
              <a:buNone/>
            </a:pPr>
            <a:r>
              <a:rPr lang="fr-CA"/>
              <a:t>Ozobot </a:t>
            </a:r>
            <a:r>
              <a:rPr lang="fr-CA" u="sng">
                <a:solidFill>
                  <a:schemeClr val="hlink"/>
                </a:solidFill>
                <a:hlinkClick r:id="rId7"/>
              </a:rPr>
              <a:t>https://docs.google.com/document/d/1MwCBV85aBq1wS9NtCyHFUDQFG-mVRl8GUcM-iQjgy-Y/edit?usp=sharing</a:t>
            </a:r>
            <a:endParaRPr/>
          </a:p>
          <a:p>
            <a:pPr indent="0" lvl="0" marL="0" rtl="0" algn="l">
              <a:spcBef>
                <a:spcPts val="0"/>
              </a:spcBef>
              <a:spcAft>
                <a:spcPts val="0"/>
              </a:spcAft>
              <a:buNone/>
            </a:pPr>
            <a:r>
              <a:rPr lang="fr-CA"/>
              <a:t>Premiers pas avec son robot </a:t>
            </a:r>
            <a:r>
              <a:rPr lang="fr-CA" u="sng">
                <a:solidFill>
                  <a:schemeClr val="hlink"/>
                </a:solidFill>
                <a:hlinkClick r:id="rId8"/>
              </a:rPr>
              <a:t>https://robot-tic.qc.ca/premiers-pas-avec-son-robot/</a:t>
            </a:r>
            <a:r>
              <a:rPr lang="fr-CA"/>
              <a:t> </a:t>
            </a:r>
            <a:endParaRPr/>
          </a:p>
        </p:txBody>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3" name="Shape 373"/>
        <p:cNvGrpSpPr/>
        <p:nvPr/>
      </p:nvGrpSpPr>
      <p:grpSpPr>
        <a:xfrm>
          <a:off x="0" y="0"/>
          <a:ext cx="0" cy="0"/>
          <a:chOff x="0" y="0"/>
          <a:chExt cx="0" cy="0"/>
        </a:xfrm>
      </p:grpSpPr>
      <p:sp>
        <p:nvSpPr>
          <p:cNvPr id="374" name="Google Shape;374;g1084929e84f_0_53: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75" name="Google Shape;375;g1084929e84f_0_5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4" name="Shape 384"/>
        <p:cNvGrpSpPr/>
        <p:nvPr/>
      </p:nvGrpSpPr>
      <p:grpSpPr>
        <a:xfrm>
          <a:off x="0" y="0"/>
          <a:ext cx="0" cy="0"/>
          <a:chOff x="0" y="0"/>
          <a:chExt cx="0" cy="0"/>
        </a:xfrm>
      </p:grpSpPr>
      <p:sp>
        <p:nvSpPr>
          <p:cNvPr id="385" name="Google Shape;385;g1084929e84f_0_1: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86" name="Google Shape;386;g1084929e84f_0_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https://campus.recit.qc.ca/mod/page/view.php?id=12754</a:t>
            </a:r>
            <a:endParaRPr/>
          </a:p>
        </p:txBody>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4" name="Shape 394"/>
        <p:cNvGrpSpPr/>
        <p:nvPr/>
      </p:nvGrpSpPr>
      <p:grpSpPr>
        <a:xfrm>
          <a:off x="0" y="0"/>
          <a:ext cx="0" cy="0"/>
          <a:chOff x="0" y="0"/>
          <a:chExt cx="0" cy="0"/>
        </a:xfrm>
      </p:grpSpPr>
      <p:sp>
        <p:nvSpPr>
          <p:cNvPr id="395" name="Google Shape;395;g47c4f0019e_0_68:notes"/>
          <p:cNvSpPr/>
          <p:nvPr>
            <p:ph idx="2" type="sldImg"/>
          </p:nvPr>
        </p:nvSpPr>
        <p:spPr>
          <a:xfrm>
            <a:off x="381300" y="685800"/>
            <a:ext cx="6096000" cy="3429000"/>
          </a:xfrm>
          <a:custGeom>
            <a:rect b="b" l="l" r="r" t="t"/>
            <a:pathLst>
              <a:path extrusionOk="0" h="120000" w="120000">
                <a:moveTo>
                  <a:pt x="0" y="0"/>
                </a:moveTo>
                <a:lnTo>
                  <a:pt x="120000" y="0"/>
                </a:lnTo>
                <a:lnTo>
                  <a:pt x="120000" y="120000"/>
                </a:lnTo>
                <a:lnTo>
                  <a:pt x="0" y="120000"/>
                </a:lnTo>
                <a:close/>
              </a:path>
            </a:pathLst>
          </a:custGeom>
        </p:spPr>
      </p:sp>
      <p:sp>
        <p:nvSpPr>
          <p:cNvPr id="396" name="Google Shape;396;g47c4f0019e_0_6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9" name="Shape 9"/>
        <p:cNvGrpSpPr/>
        <p:nvPr/>
      </p:nvGrpSpPr>
      <p:grpSpPr>
        <a:xfrm>
          <a:off x="0" y="0"/>
          <a:ext cx="0" cy="0"/>
          <a:chOff x="0" y="0"/>
          <a:chExt cx="0" cy="0"/>
        </a:xfrm>
      </p:grpSpPr>
      <p:sp>
        <p:nvSpPr>
          <p:cNvPr id="10" name="Google Shape;10;p2"/>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algn="ctr">
              <a:spcBef>
                <a:spcPts val="0"/>
              </a:spcBef>
              <a:spcAft>
                <a:spcPts val="0"/>
              </a:spcAft>
              <a:buSzPts val="5200"/>
              <a:buNone/>
              <a:defRPr sz="5200"/>
            </a:lvl1pPr>
            <a:lvl2pPr lvl="1" algn="ctr">
              <a:spcBef>
                <a:spcPts val="0"/>
              </a:spcBef>
              <a:spcAft>
                <a:spcPts val="0"/>
              </a:spcAft>
              <a:buSzPts val="5200"/>
              <a:buNone/>
              <a:defRPr sz="5200"/>
            </a:lvl2pPr>
            <a:lvl3pPr lvl="2" algn="ctr">
              <a:spcBef>
                <a:spcPts val="0"/>
              </a:spcBef>
              <a:spcAft>
                <a:spcPts val="0"/>
              </a:spcAft>
              <a:buSzPts val="5200"/>
              <a:buNone/>
              <a:defRPr sz="5200"/>
            </a:lvl3pPr>
            <a:lvl4pPr lvl="3" algn="ctr">
              <a:spcBef>
                <a:spcPts val="0"/>
              </a:spcBef>
              <a:spcAft>
                <a:spcPts val="0"/>
              </a:spcAft>
              <a:buSzPts val="5200"/>
              <a:buNone/>
              <a:defRPr sz="5200"/>
            </a:lvl4pPr>
            <a:lvl5pPr lvl="4" algn="ctr">
              <a:spcBef>
                <a:spcPts val="0"/>
              </a:spcBef>
              <a:spcAft>
                <a:spcPts val="0"/>
              </a:spcAft>
              <a:buSzPts val="5200"/>
              <a:buNone/>
              <a:defRPr sz="5200"/>
            </a:lvl5pPr>
            <a:lvl6pPr lvl="5" algn="ctr">
              <a:spcBef>
                <a:spcPts val="0"/>
              </a:spcBef>
              <a:spcAft>
                <a:spcPts val="0"/>
              </a:spcAft>
              <a:buSzPts val="5200"/>
              <a:buNone/>
              <a:defRPr sz="5200"/>
            </a:lvl6pPr>
            <a:lvl7pPr lvl="6" algn="ctr">
              <a:spcBef>
                <a:spcPts val="0"/>
              </a:spcBef>
              <a:spcAft>
                <a:spcPts val="0"/>
              </a:spcAft>
              <a:buSzPts val="5200"/>
              <a:buNone/>
              <a:defRPr sz="5200"/>
            </a:lvl7pPr>
            <a:lvl8pPr lvl="7" algn="ctr">
              <a:spcBef>
                <a:spcPts val="0"/>
              </a:spcBef>
              <a:spcAft>
                <a:spcPts val="0"/>
              </a:spcAft>
              <a:buSzPts val="5200"/>
              <a:buNone/>
              <a:defRPr sz="5200"/>
            </a:lvl8pPr>
            <a:lvl9pPr lvl="8" algn="ctr">
              <a:spcBef>
                <a:spcPts val="0"/>
              </a:spcBef>
              <a:spcAft>
                <a:spcPts val="0"/>
              </a:spcAft>
              <a:buSzPts val="5200"/>
              <a:buNone/>
              <a:defRPr sz="5200"/>
            </a:lvl9pPr>
          </a:lstStyle>
          <a:p/>
        </p:txBody>
      </p:sp>
      <p:sp>
        <p:nvSpPr>
          <p:cNvPr id="11" name="Google Shape;11;p2"/>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800"/>
              <a:buNone/>
              <a:defRPr sz="2800"/>
            </a:lvl1pPr>
            <a:lvl2pPr lvl="1" algn="ctr">
              <a:lnSpc>
                <a:spcPct val="100000"/>
              </a:lnSpc>
              <a:spcBef>
                <a:spcPts val="0"/>
              </a:spcBef>
              <a:spcAft>
                <a:spcPts val="0"/>
              </a:spcAft>
              <a:buSzPts val="2800"/>
              <a:buNone/>
              <a:defRPr sz="2800"/>
            </a:lvl2pPr>
            <a:lvl3pPr lvl="2" algn="ctr">
              <a:lnSpc>
                <a:spcPct val="100000"/>
              </a:lnSpc>
              <a:spcBef>
                <a:spcPts val="0"/>
              </a:spcBef>
              <a:spcAft>
                <a:spcPts val="0"/>
              </a:spcAft>
              <a:buSzPts val="2800"/>
              <a:buNone/>
              <a:defRPr sz="2800"/>
            </a:lvl3pPr>
            <a:lvl4pPr lvl="3" algn="ctr">
              <a:lnSpc>
                <a:spcPct val="100000"/>
              </a:lnSpc>
              <a:spcBef>
                <a:spcPts val="0"/>
              </a:spcBef>
              <a:spcAft>
                <a:spcPts val="0"/>
              </a:spcAft>
              <a:buSzPts val="2800"/>
              <a:buNone/>
              <a:defRPr sz="2800"/>
            </a:lvl4pPr>
            <a:lvl5pPr lvl="4" algn="ctr">
              <a:lnSpc>
                <a:spcPct val="100000"/>
              </a:lnSpc>
              <a:spcBef>
                <a:spcPts val="0"/>
              </a:spcBef>
              <a:spcAft>
                <a:spcPts val="0"/>
              </a:spcAft>
              <a:buSzPts val="2800"/>
              <a:buNone/>
              <a:defRPr sz="2800"/>
            </a:lvl5pPr>
            <a:lvl6pPr lvl="5" algn="ctr">
              <a:lnSpc>
                <a:spcPct val="100000"/>
              </a:lnSpc>
              <a:spcBef>
                <a:spcPts val="0"/>
              </a:spcBef>
              <a:spcAft>
                <a:spcPts val="0"/>
              </a:spcAft>
              <a:buSzPts val="2800"/>
              <a:buNone/>
              <a:defRPr sz="2800"/>
            </a:lvl6pPr>
            <a:lvl7pPr lvl="6" algn="ctr">
              <a:lnSpc>
                <a:spcPct val="100000"/>
              </a:lnSpc>
              <a:spcBef>
                <a:spcPts val="0"/>
              </a:spcBef>
              <a:spcAft>
                <a:spcPts val="0"/>
              </a:spcAft>
              <a:buSzPts val="2800"/>
              <a:buNone/>
              <a:defRPr sz="2800"/>
            </a:lvl7pPr>
            <a:lvl8pPr lvl="7" algn="ctr">
              <a:lnSpc>
                <a:spcPct val="100000"/>
              </a:lnSpc>
              <a:spcBef>
                <a:spcPts val="0"/>
              </a:spcBef>
              <a:spcAft>
                <a:spcPts val="0"/>
              </a:spcAft>
              <a:buSzPts val="2800"/>
              <a:buNone/>
              <a:defRPr sz="2800"/>
            </a:lvl8pPr>
            <a:lvl9pPr lvl="8" algn="ctr">
              <a:lnSpc>
                <a:spcPct val="100000"/>
              </a:lnSpc>
              <a:spcBef>
                <a:spcPts val="0"/>
              </a:spcBef>
              <a:spcAft>
                <a:spcPts val="0"/>
              </a:spcAft>
              <a:buSzPts val="2800"/>
              <a:buNone/>
              <a:defRPr sz="2800"/>
            </a:lvl9pPr>
          </a:lstStyle>
          <a:p/>
        </p:txBody>
      </p:sp>
      <p:sp>
        <p:nvSpPr>
          <p:cNvPr id="12" name="Google Shape;12;p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13" name="Shape 13"/>
        <p:cNvGrpSpPr/>
        <p:nvPr/>
      </p:nvGrpSpPr>
      <p:grpSpPr>
        <a:xfrm>
          <a:off x="0" y="0"/>
          <a:ext cx="0" cy="0"/>
          <a:chOff x="0" y="0"/>
          <a:chExt cx="0" cy="0"/>
        </a:xfrm>
      </p:grpSpPr>
      <p:sp>
        <p:nvSpPr>
          <p:cNvPr id="14" name="Google Shape;14;p3"/>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algn="ctr">
              <a:spcBef>
                <a:spcPts val="0"/>
              </a:spcBef>
              <a:spcAft>
                <a:spcPts val="0"/>
              </a:spcAft>
              <a:buSzPts val="3600"/>
              <a:buNone/>
              <a:defRPr sz="3600"/>
            </a:lvl1pPr>
            <a:lvl2pPr lvl="1" algn="ctr">
              <a:spcBef>
                <a:spcPts val="0"/>
              </a:spcBef>
              <a:spcAft>
                <a:spcPts val="0"/>
              </a:spcAft>
              <a:buSzPts val="3600"/>
              <a:buNone/>
              <a:defRPr sz="3600"/>
            </a:lvl2pPr>
            <a:lvl3pPr lvl="2" algn="ctr">
              <a:spcBef>
                <a:spcPts val="0"/>
              </a:spcBef>
              <a:spcAft>
                <a:spcPts val="0"/>
              </a:spcAft>
              <a:buSzPts val="3600"/>
              <a:buNone/>
              <a:defRPr sz="3600"/>
            </a:lvl3pPr>
            <a:lvl4pPr lvl="3" algn="ctr">
              <a:spcBef>
                <a:spcPts val="0"/>
              </a:spcBef>
              <a:spcAft>
                <a:spcPts val="0"/>
              </a:spcAft>
              <a:buSzPts val="3600"/>
              <a:buNone/>
              <a:defRPr sz="3600"/>
            </a:lvl4pPr>
            <a:lvl5pPr lvl="4" algn="ctr">
              <a:spcBef>
                <a:spcPts val="0"/>
              </a:spcBef>
              <a:spcAft>
                <a:spcPts val="0"/>
              </a:spcAft>
              <a:buSzPts val="3600"/>
              <a:buNone/>
              <a:defRPr sz="3600"/>
            </a:lvl5pPr>
            <a:lvl6pPr lvl="5" algn="ctr">
              <a:spcBef>
                <a:spcPts val="0"/>
              </a:spcBef>
              <a:spcAft>
                <a:spcPts val="0"/>
              </a:spcAft>
              <a:buSzPts val="3600"/>
              <a:buNone/>
              <a:defRPr sz="3600"/>
            </a:lvl6pPr>
            <a:lvl7pPr lvl="6" algn="ctr">
              <a:spcBef>
                <a:spcPts val="0"/>
              </a:spcBef>
              <a:spcAft>
                <a:spcPts val="0"/>
              </a:spcAft>
              <a:buSzPts val="3600"/>
              <a:buNone/>
              <a:defRPr sz="3600"/>
            </a:lvl7pPr>
            <a:lvl8pPr lvl="7" algn="ctr">
              <a:spcBef>
                <a:spcPts val="0"/>
              </a:spcBef>
              <a:spcAft>
                <a:spcPts val="0"/>
              </a:spcAft>
              <a:buSzPts val="3600"/>
              <a:buNone/>
              <a:defRPr sz="3600"/>
            </a:lvl8pPr>
            <a:lvl9pPr lvl="8" algn="ctr">
              <a:spcBef>
                <a:spcPts val="0"/>
              </a:spcBef>
              <a:spcAft>
                <a:spcPts val="0"/>
              </a:spcAft>
              <a:buSzPts val="3600"/>
              <a:buNone/>
              <a:defRPr sz="3600"/>
            </a:lvl9pPr>
          </a:lstStyle>
          <a:p/>
        </p:txBody>
      </p:sp>
      <p:sp>
        <p:nvSpPr>
          <p:cNvPr id="15" name="Google Shape;15;p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16" name="Shape 16"/>
        <p:cNvGrpSpPr/>
        <p:nvPr/>
      </p:nvGrpSpPr>
      <p:grpSpPr>
        <a:xfrm>
          <a:off x="0" y="0"/>
          <a:ext cx="0" cy="0"/>
          <a:chOff x="0" y="0"/>
          <a:chExt cx="0" cy="0"/>
        </a:xfrm>
      </p:grpSpPr>
      <p:sp>
        <p:nvSpPr>
          <p:cNvPr id="17" name="Google Shape;17;p4"/>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18" name="Google Shape;18;p4"/>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19" name="Google Shape;19;p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20" name="Shape 20"/>
        <p:cNvGrpSpPr/>
        <p:nvPr/>
      </p:nvGrpSpPr>
      <p:grpSpPr>
        <a:xfrm>
          <a:off x="0" y="0"/>
          <a:ext cx="0" cy="0"/>
          <a:chOff x="0" y="0"/>
          <a:chExt cx="0" cy="0"/>
        </a:xfrm>
      </p:grpSpPr>
      <p:sp>
        <p:nvSpPr>
          <p:cNvPr id="21" name="Google Shape;21;p5"/>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2" name="Google Shape;22;p5"/>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3" name="Google Shape;23;p5"/>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a:spcBef>
                <a:spcPts val="0"/>
              </a:spcBef>
              <a:spcAft>
                <a:spcPts val="0"/>
              </a:spcAft>
              <a:buSzPts val="1400"/>
              <a:buChar char="●"/>
              <a:defRPr sz="14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24" name="Google Shape;24;p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25" name="Shape 25"/>
        <p:cNvGrpSpPr/>
        <p:nvPr/>
      </p:nvGrpSpPr>
      <p:grpSpPr>
        <a:xfrm>
          <a:off x="0" y="0"/>
          <a:ext cx="0" cy="0"/>
          <a:chOff x="0" y="0"/>
          <a:chExt cx="0" cy="0"/>
        </a:xfrm>
      </p:grpSpPr>
      <p:sp>
        <p:nvSpPr>
          <p:cNvPr id="26" name="Google Shape;26;p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a:spcBef>
                <a:spcPts val="0"/>
              </a:spcBef>
              <a:spcAft>
                <a:spcPts val="0"/>
              </a:spcAft>
              <a:buSzPts val="2800"/>
              <a:buNone/>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p:txBody>
      </p:sp>
      <p:sp>
        <p:nvSpPr>
          <p:cNvPr id="27" name="Google Shape;27;p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28" name="Shape 28"/>
        <p:cNvGrpSpPr/>
        <p:nvPr/>
      </p:nvGrpSpPr>
      <p:grpSpPr>
        <a:xfrm>
          <a:off x="0" y="0"/>
          <a:ext cx="0" cy="0"/>
          <a:chOff x="0" y="0"/>
          <a:chExt cx="0" cy="0"/>
        </a:xfrm>
      </p:grpSpPr>
      <p:sp>
        <p:nvSpPr>
          <p:cNvPr id="29" name="Google Shape;29;p7"/>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a:spcBef>
                <a:spcPts val="0"/>
              </a:spcBef>
              <a:spcAft>
                <a:spcPts val="0"/>
              </a:spcAft>
              <a:buSzPts val="2400"/>
              <a:buNone/>
              <a:defRPr sz="2400"/>
            </a:lvl1pPr>
            <a:lvl2pPr lvl="1">
              <a:spcBef>
                <a:spcPts val="0"/>
              </a:spcBef>
              <a:spcAft>
                <a:spcPts val="0"/>
              </a:spcAft>
              <a:buSzPts val="2400"/>
              <a:buNone/>
              <a:defRPr sz="2400"/>
            </a:lvl2pPr>
            <a:lvl3pPr lvl="2">
              <a:spcBef>
                <a:spcPts val="0"/>
              </a:spcBef>
              <a:spcAft>
                <a:spcPts val="0"/>
              </a:spcAft>
              <a:buSzPts val="2400"/>
              <a:buNone/>
              <a:defRPr sz="2400"/>
            </a:lvl3pPr>
            <a:lvl4pPr lvl="3">
              <a:spcBef>
                <a:spcPts val="0"/>
              </a:spcBef>
              <a:spcAft>
                <a:spcPts val="0"/>
              </a:spcAft>
              <a:buSzPts val="2400"/>
              <a:buNone/>
              <a:defRPr sz="2400"/>
            </a:lvl4pPr>
            <a:lvl5pPr lvl="4">
              <a:spcBef>
                <a:spcPts val="0"/>
              </a:spcBef>
              <a:spcAft>
                <a:spcPts val="0"/>
              </a:spcAft>
              <a:buSzPts val="2400"/>
              <a:buNone/>
              <a:defRPr sz="2400"/>
            </a:lvl5pPr>
            <a:lvl6pPr lvl="5">
              <a:spcBef>
                <a:spcPts val="0"/>
              </a:spcBef>
              <a:spcAft>
                <a:spcPts val="0"/>
              </a:spcAft>
              <a:buSzPts val="2400"/>
              <a:buNone/>
              <a:defRPr sz="2400"/>
            </a:lvl6pPr>
            <a:lvl7pPr lvl="6">
              <a:spcBef>
                <a:spcPts val="0"/>
              </a:spcBef>
              <a:spcAft>
                <a:spcPts val="0"/>
              </a:spcAft>
              <a:buSzPts val="2400"/>
              <a:buNone/>
              <a:defRPr sz="2400"/>
            </a:lvl7pPr>
            <a:lvl8pPr lvl="7">
              <a:spcBef>
                <a:spcPts val="0"/>
              </a:spcBef>
              <a:spcAft>
                <a:spcPts val="0"/>
              </a:spcAft>
              <a:buSzPts val="2400"/>
              <a:buNone/>
              <a:defRPr sz="2400"/>
            </a:lvl8pPr>
            <a:lvl9pPr lvl="8">
              <a:spcBef>
                <a:spcPts val="0"/>
              </a:spcBef>
              <a:spcAft>
                <a:spcPts val="0"/>
              </a:spcAft>
              <a:buSzPts val="2400"/>
              <a:buNone/>
              <a:defRPr sz="2400"/>
            </a:lvl9pPr>
          </a:lstStyle>
          <a:p/>
        </p:txBody>
      </p:sp>
      <p:sp>
        <p:nvSpPr>
          <p:cNvPr id="30" name="Google Shape;30;p7"/>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a:spcBef>
                <a:spcPts val="0"/>
              </a:spcBef>
              <a:spcAft>
                <a:spcPts val="0"/>
              </a:spcAft>
              <a:buSzPts val="1200"/>
              <a:buChar char="●"/>
              <a:defRPr sz="1200"/>
            </a:lvl1pPr>
            <a:lvl2pPr indent="-304800" lvl="1" marL="914400">
              <a:spcBef>
                <a:spcPts val="1600"/>
              </a:spcBef>
              <a:spcAft>
                <a:spcPts val="0"/>
              </a:spcAft>
              <a:buSzPts val="1200"/>
              <a:buChar char="○"/>
              <a:defRPr sz="1200"/>
            </a:lvl2pPr>
            <a:lvl3pPr indent="-304800" lvl="2" marL="1371600">
              <a:spcBef>
                <a:spcPts val="1600"/>
              </a:spcBef>
              <a:spcAft>
                <a:spcPts val="0"/>
              </a:spcAft>
              <a:buSzPts val="1200"/>
              <a:buChar char="■"/>
              <a:defRPr sz="1200"/>
            </a:lvl3pPr>
            <a:lvl4pPr indent="-304800" lvl="3" marL="1828800">
              <a:spcBef>
                <a:spcPts val="1600"/>
              </a:spcBef>
              <a:spcAft>
                <a:spcPts val="0"/>
              </a:spcAft>
              <a:buSzPts val="1200"/>
              <a:buChar char="●"/>
              <a:defRPr sz="1200"/>
            </a:lvl4pPr>
            <a:lvl5pPr indent="-304800" lvl="4" marL="2286000">
              <a:spcBef>
                <a:spcPts val="1600"/>
              </a:spcBef>
              <a:spcAft>
                <a:spcPts val="0"/>
              </a:spcAft>
              <a:buSzPts val="1200"/>
              <a:buChar char="○"/>
              <a:defRPr sz="1200"/>
            </a:lvl5pPr>
            <a:lvl6pPr indent="-304800" lvl="5" marL="2743200">
              <a:spcBef>
                <a:spcPts val="1600"/>
              </a:spcBef>
              <a:spcAft>
                <a:spcPts val="0"/>
              </a:spcAft>
              <a:buSzPts val="1200"/>
              <a:buChar char="■"/>
              <a:defRPr sz="1200"/>
            </a:lvl6pPr>
            <a:lvl7pPr indent="-304800" lvl="6" marL="3200400">
              <a:spcBef>
                <a:spcPts val="1600"/>
              </a:spcBef>
              <a:spcAft>
                <a:spcPts val="0"/>
              </a:spcAft>
              <a:buSzPts val="1200"/>
              <a:buChar char="●"/>
              <a:defRPr sz="1200"/>
            </a:lvl7pPr>
            <a:lvl8pPr indent="-304800" lvl="7" marL="3657600">
              <a:spcBef>
                <a:spcPts val="1600"/>
              </a:spcBef>
              <a:spcAft>
                <a:spcPts val="0"/>
              </a:spcAft>
              <a:buSzPts val="1200"/>
              <a:buChar char="○"/>
              <a:defRPr sz="1200"/>
            </a:lvl8pPr>
            <a:lvl9pPr indent="-304800" lvl="8" marL="4114800">
              <a:spcBef>
                <a:spcPts val="1600"/>
              </a:spcBef>
              <a:spcAft>
                <a:spcPts val="1600"/>
              </a:spcAft>
              <a:buSzPts val="1200"/>
              <a:buChar char="■"/>
              <a:defRPr sz="1200"/>
            </a:lvl9pPr>
          </a:lstStyle>
          <a:p/>
        </p:txBody>
      </p:sp>
      <p:sp>
        <p:nvSpPr>
          <p:cNvPr id="31" name="Google Shape;31;p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32" name="Shape 32"/>
        <p:cNvGrpSpPr/>
        <p:nvPr/>
      </p:nvGrpSpPr>
      <p:grpSpPr>
        <a:xfrm>
          <a:off x="0" y="0"/>
          <a:ext cx="0" cy="0"/>
          <a:chOff x="0" y="0"/>
          <a:chExt cx="0" cy="0"/>
        </a:xfrm>
      </p:grpSpPr>
      <p:sp>
        <p:nvSpPr>
          <p:cNvPr id="33" name="Google Shape;33;p8"/>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a:spcBef>
                <a:spcPts val="0"/>
              </a:spcBef>
              <a:spcAft>
                <a:spcPts val="0"/>
              </a:spcAft>
              <a:buSzPts val="4800"/>
              <a:buNone/>
              <a:defRPr sz="4800"/>
            </a:lvl1pPr>
            <a:lvl2pPr lvl="1">
              <a:spcBef>
                <a:spcPts val="0"/>
              </a:spcBef>
              <a:spcAft>
                <a:spcPts val="0"/>
              </a:spcAft>
              <a:buSzPts val="4800"/>
              <a:buNone/>
              <a:defRPr sz="4800"/>
            </a:lvl2pPr>
            <a:lvl3pPr lvl="2">
              <a:spcBef>
                <a:spcPts val="0"/>
              </a:spcBef>
              <a:spcAft>
                <a:spcPts val="0"/>
              </a:spcAft>
              <a:buSzPts val="4800"/>
              <a:buNone/>
              <a:defRPr sz="4800"/>
            </a:lvl3pPr>
            <a:lvl4pPr lvl="3">
              <a:spcBef>
                <a:spcPts val="0"/>
              </a:spcBef>
              <a:spcAft>
                <a:spcPts val="0"/>
              </a:spcAft>
              <a:buSzPts val="4800"/>
              <a:buNone/>
              <a:defRPr sz="4800"/>
            </a:lvl4pPr>
            <a:lvl5pPr lvl="4">
              <a:spcBef>
                <a:spcPts val="0"/>
              </a:spcBef>
              <a:spcAft>
                <a:spcPts val="0"/>
              </a:spcAft>
              <a:buSzPts val="4800"/>
              <a:buNone/>
              <a:defRPr sz="4800"/>
            </a:lvl5pPr>
            <a:lvl6pPr lvl="5">
              <a:spcBef>
                <a:spcPts val="0"/>
              </a:spcBef>
              <a:spcAft>
                <a:spcPts val="0"/>
              </a:spcAft>
              <a:buSzPts val="4800"/>
              <a:buNone/>
              <a:defRPr sz="4800"/>
            </a:lvl6pPr>
            <a:lvl7pPr lvl="6">
              <a:spcBef>
                <a:spcPts val="0"/>
              </a:spcBef>
              <a:spcAft>
                <a:spcPts val="0"/>
              </a:spcAft>
              <a:buSzPts val="4800"/>
              <a:buNone/>
              <a:defRPr sz="4800"/>
            </a:lvl7pPr>
            <a:lvl8pPr lvl="7">
              <a:spcBef>
                <a:spcPts val="0"/>
              </a:spcBef>
              <a:spcAft>
                <a:spcPts val="0"/>
              </a:spcAft>
              <a:buSzPts val="4800"/>
              <a:buNone/>
              <a:defRPr sz="4800"/>
            </a:lvl8pPr>
            <a:lvl9pPr lvl="8">
              <a:spcBef>
                <a:spcPts val="0"/>
              </a:spcBef>
              <a:spcAft>
                <a:spcPts val="0"/>
              </a:spcAft>
              <a:buSzPts val="4800"/>
              <a:buNone/>
              <a:defRPr sz="4800"/>
            </a:lvl9pPr>
          </a:lstStyle>
          <a:p/>
        </p:txBody>
      </p:sp>
      <p:sp>
        <p:nvSpPr>
          <p:cNvPr id="34" name="Google Shape;34;p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35" name="Shape 35"/>
        <p:cNvGrpSpPr/>
        <p:nvPr/>
      </p:nvGrpSpPr>
      <p:grpSpPr>
        <a:xfrm>
          <a:off x="0" y="0"/>
          <a:ext cx="0" cy="0"/>
          <a:chOff x="0" y="0"/>
          <a:chExt cx="0" cy="0"/>
        </a:xfrm>
      </p:grpSpPr>
      <p:sp>
        <p:nvSpPr>
          <p:cNvPr id="36" name="Google Shape;36;p9"/>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7" name="Google Shape;37;p9"/>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algn="ctr">
              <a:spcBef>
                <a:spcPts val="0"/>
              </a:spcBef>
              <a:spcAft>
                <a:spcPts val="0"/>
              </a:spcAft>
              <a:buSzPts val="4200"/>
              <a:buNone/>
              <a:defRPr sz="4200"/>
            </a:lvl1pPr>
            <a:lvl2pPr lvl="1" algn="ctr">
              <a:spcBef>
                <a:spcPts val="0"/>
              </a:spcBef>
              <a:spcAft>
                <a:spcPts val="0"/>
              </a:spcAft>
              <a:buSzPts val="4200"/>
              <a:buNone/>
              <a:defRPr sz="4200"/>
            </a:lvl2pPr>
            <a:lvl3pPr lvl="2" algn="ctr">
              <a:spcBef>
                <a:spcPts val="0"/>
              </a:spcBef>
              <a:spcAft>
                <a:spcPts val="0"/>
              </a:spcAft>
              <a:buSzPts val="4200"/>
              <a:buNone/>
              <a:defRPr sz="4200"/>
            </a:lvl3pPr>
            <a:lvl4pPr lvl="3" algn="ctr">
              <a:spcBef>
                <a:spcPts val="0"/>
              </a:spcBef>
              <a:spcAft>
                <a:spcPts val="0"/>
              </a:spcAft>
              <a:buSzPts val="4200"/>
              <a:buNone/>
              <a:defRPr sz="4200"/>
            </a:lvl4pPr>
            <a:lvl5pPr lvl="4" algn="ctr">
              <a:spcBef>
                <a:spcPts val="0"/>
              </a:spcBef>
              <a:spcAft>
                <a:spcPts val="0"/>
              </a:spcAft>
              <a:buSzPts val="4200"/>
              <a:buNone/>
              <a:defRPr sz="4200"/>
            </a:lvl5pPr>
            <a:lvl6pPr lvl="5" algn="ctr">
              <a:spcBef>
                <a:spcPts val="0"/>
              </a:spcBef>
              <a:spcAft>
                <a:spcPts val="0"/>
              </a:spcAft>
              <a:buSzPts val="4200"/>
              <a:buNone/>
              <a:defRPr sz="4200"/>
            </a:lvl6pPr>
            <a:lvl7pPr lvl="6" algn="ctr">
              <a:spcBef>
                <a:spcPts val="0"/>
              </a:spcBef>
              <a:spcAft>
                <a:spcPts val="0"/>
              </a:spcAft>
              <a:buSzPts val="4200"/>
              <a:buNone/>
              <a:defRPr sz="4200"/>
            </a:lvl7pPr>
            <a:lvl8pPr lvl="7" algn="ctr">
              <a:spcBef>
                <a:spcPts val="0"/>
              </a:spcBef>
              <a:spcAft>
                <a:spcPts val="0"/>
              </a:spcAft>
              <a:buSzPts val="4200"/>
              <a:buNone/>
              <a:defRPr sz="4200"/>
            </a:lvl8pPr>
            <a:lvl9pPr lvl="8" algn="ctr">
              <a:spcBef>
                <a:spcPts val="0"/>
              </a:spcBef>
              <a:spcAft>
                <a:spcPts val="0"/>
              </a:spcAft>
              <a:buSzPts val="4200"/>
              <a:buNone/>
              <a:defRPr sz="4200"/>
            </a:lvl9pPr>
          </a:lstStyle>
          <a:p/>
        </p:txBody>
      </p:sp>
      <p:sp>
        <p:nvSpPr>
          <p:cNvPr id="38" name="Google Shape;38;p9"/>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algn="ctr">
              <a:lnSpc>
                <a:spcPct val="100000"/>
              </a:lnSpc>
              <a:spcBef>
                <a:spcPts val="0"/>
              </a:spcBef>
              <a:spcAft>
                <a:spcPts val="0"/>
              </a:spcAft>
              <a:buSzPts val="2100"/>
              <a:buNone/>
              <a:defRPr sz="2100"/>
            </a:lvl1pPr>
            <a:lvl2pPr lvl="1" algn="ctr">
              <a:lnSpc>
                <a:spcPct val="100000"/>
              </a:lnSpc>
              <a:spcBef>
                <a:spcPts val="0"/>
              </a:spcBef>
              <a:spcAft>
                <a:spcPts val="0"/>
              </a:spcAft>
              <a:buSzPts val="2100"/>
              <a:buNone/>
              <a:defRPr sz="2100"/>
            </a:lvl2pPr>
            <a:lvl3pPr lvl="2" algn="ctr">
              <a:lnSpc>
                <a:spcPct val="100000"/>
              </a:lnSpc>
              <a:spcBef>
                <a:spcPts val="0"/>
              </a:spcBef>
              <a:spcAft>
                <a:spcPts val="0"/>
              </a:spcAft>
              <a:buSzPts val="2100"/>
              <a:buNone/>
              <a:defRPr sz="2100"/>
            </a:lvl3pPr>
            <a:lvl4pPr lvl="3" algn="ctr">
              <a:lnSpc>
                <a:spcPct val="100000"/>
              </a:lnSpc>
              <a:spcBef>
                <a:spcPts val="0"/>
              </a:spcBef>
              <a:spcAft>
                <a:spcPts val="0"/>
              </a:spcAft>
              <a:buSzPts val="2100"/>
              <a:buNone/>
              <a:defRPr sz="2100"/>
            </a:lvl4pPr>
            <a:lvl5pPr lvl="4" algn="ctr">
              <a:lnSpc>
                <a:spcPct val="100000"/>
              </a:lnSpc>
              <a:spcBef>
                <a:spcPts val="0"/>
              </a:spcBef>
              <a:spcAft>
                <a:spcPts val="0"/>
              </a:spcAft>
              <a:buSzPts val="2100"/>
              <a:buNone/>
              <a:defRPr sz="2100"/>
            </a:lvl5pPr>
            <a:lvl6pPr lvl="5" algn="ctr">
              <a:lnSpc>
                <a:spcPct val="100000"/>
              </a:lnSpc>
              <a:spcBef>
                <a:spcPts val="0"/>
              </a:spcBef>
              <a:spcAft>
                <a:spcPts val="0"/>
              </a:spcAft>
              <a:buSzPts val="2100"/>
              <a:buNone/>
              <a:defRPr sz="2100"/>
            </a:lvl6pPr>
            <a:lvl7pPr lvl="6" algn="ctr">
              <a:lnSpc>
                <a:spcPct val="100000"/>
              </a:lnSpc>
              <a:spcBef>
                <a:spcPts val="0"/>
              </a:spcBef>
              <a:spcAft>
                <a:spcPts val="0"/>
              </a:spcAft>
              <a:buSzPts val="2100"/>
              <a:buNone/>
              <a:defRPr sz="2100"/>
            </a:lvl7pPr>
            <a:lvl8pPr lvl="7" algn="ctr">
              <a:lnSpc>
                <a:spcPct val="100000"/>
              </a:lnSpc>
              <a:spcBef>
                <a:spcPts val="0"/>
              </a:spcBef>
              <a:spcAft>
                <a:spcPts val="0"/>
              </a:spcAft>
              <a:buSzPts val="2100"/>
              <a:buNone/>
              <a:defRPr sz="2100"/>
            </a:lvl8pPr>
            <a:lvl9pPr lvl="8" algn="ctr">
              <a:lnSpc>
                <a:spcPct val="100000"/>
              </a:lnSpc>
              <a:spcBef>
                <a:spcPts val="0"/>
              </a:spcBef>
              <a:spcAft>
                <a:spcPts val="0"/>
              </a:spcAft>
              <a:buSzPts val="2100"/>
              <a:buNone/>
              <a:defRPr sz="2100"/>
            </a:lvl9pPr>
          </a:lstStyle>
          <a:p/>
        </p:txBody>
      </p:sp>
      <p:sp>
        <p:nvSpPr>
          <p:cNvPr id="39" name="Google Shape;39;p9"/>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a:spcBef>
                <a:spcPts val="0"/>
              </a:spcBef>
              <a:spcAft>
                <a:spcPts val="0"/>
              </a:spcAft>
              <a:buSzPts val="1800"/>
              <a:buChar char="●"/>
              <a:defRPr/>
            </a:lvl1pPr>
            <a:lvl2pPr indent="-317500" lvl="1" marL="914400">
              <a:spcBef>
                <a:spcPts val="1600"/>
              </a:spcBef>
              <a:spcAft>
                <a:spcPts val="0"/>
              </a:spcAft>
              <a:buSzPts val="1400"/>
              <a:buChar char="○"/>
              <a:defRPr/>
            </a:lvl2pPr>
            <a:lvl3pPr indent="-317500" lvl="2" marL="1371600">
              <a:spcBef>
                <a:spcPts val="1600"/>
              </a:spcBef>
              <a:spcAft>
                <a:spcPts val="0"/>
              </a:spcAft>
              <a:buSzPts val="1400"/>
              <a:buChar char="■"/>
              <a:defRPr/>
            </a:lvl3pPr>
            <a:lvl4pPr indent="-317500" lvl="3" marL="1828800">
              <a:spcBef>
                <a:spcPts val="1600"/>
              </a:spcBef>
              <a:spcAft>
                <a:spcPts val="0"/>
              </a:spcAft>
              <a:buSzPts val="1400"/>
              <a:buChar char="●"/>
              <a:defRPr/>
            </a:lvl4pPr>
            <a:lvl5pPr indent="-317500" lvl="4" marL="2286000">
              <a:spcBef>
                <a:spcPts val="1600"/>
              </a:spcBef>
              <a:spcAft>
                <a:spcPts val="0"/>
              </a:spcAft>
              <a:buSzPts val="1400"/>
              <a:buChar char="○"/>
              <a:defRPr/>
            </a:lvl5pPr>
            <a:lvl6pPr indent="-317500" lvl="5" marL="2743200">
              <a:spcBef>
                <a:spcPts val="1600"/>
              </a:spcBef>
              <a:spcAft>
                <a:spcPts val="0"/>
              </a:spcAft>
              <a:buSzPts val="1400"/>
              <a:buChar char="■"/>
              <a:defRPr/>
            </a:lvl6pPr>
            <a:lvl7pPr indent="-317500" lvl="6" marL="3200400">
              <a:spcBef>
                <a:spcPts val="1600"/>
              </a:spcBef>
              <a:spcAft>
                <a:spcPts val="0"/>
              </a:spcAft>
              <a:buSzPts val="1400"/>
              <a:buChar char="●"/>
              <a:defRPr/>
            </a:lvl7pPr>
            <a:lvl8pPr indent="-317500" lvl="7" marL="3657600">
              <a:spcBef>
                <a:spcPts val="1600"/>
              </a:spcBef>
              <a:spcAft>
                <a:spcPts val="0"/>
              </a:spcAft>
              <a:buSzPts val="1400"/>
              <a:buChar char="○"/>
              <a:defRPr/>
            </a:lvl8pPr>
            <a:lvl9pPr indent="-317500" lvl="8" marL="4114800">
              <a:spcBef>
                <a:spcPts val="1600"/>
              </a:spcBef>
              <a:spcAft>
                <a:spcPts val="1600"/>
              </a:spcAft>
              <a:buSzPts val="1400"/>
              <a:buChar char="■"/>
              <a:defRPr/>
            </a:lvl9pPr>
          </a:lstStyle>
          <a:p/>
        </p:txBody>
      </p:sp>
      <p:sp>
        <p:nvSpPr>
          <p:cNvPr id="40" name="Google Shape;40;p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41" name="Shape 41"/>
        <p:cNvGrpSpPr/>
        <p:nvPr/>
      </p:nvGrpSpPr>
      <p:grpSpPr>
        <a:xfrm>
          <a:off x="0" y="0"/>
          <a:ext cx="0" cy="0"/>
          <a:chOff x="0" y="0"/>
          <a:chExt cx="0" cy="0"/>
        </a:xfrm>
      </p:grpSpPr>
      <p:sp>
        <p:nvSpPr>
          <p:cNvPr id="42" name="Google Shape;42;p10"/>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a:lnSpc>
                <a:spcPct val="100000"/>
              </a:lnSpc>
              <a:spcBef>
                <a:spcPts val="0"/>
              </a:spcBef>
              <a:spcAft>
                <a:spcPts val="0"/>
              </a:spcAft>
              <a:buSzPts val="1800"/>
              <a:buNone/>
              <a:defRPr/>
            </a:lvl1pPr>
          </a:lstStyle>
          <a:p/>
        </p:txBody>
      </p:sp>
      <p:sp>
        <p:nvSpPr>
          <p:cNvPr id="43" name="Google Shape;43;p1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44" name="Shape 44"/>
        <p:cNvGrpSpPr/>
        <p:nvPr/>
      </p:nvGrpSpPr>
      <p:grpSpPr>
        <a:xfrm>
          <a:off x="0" y="0"/>
          <a:ext cx="0" cy="0"/>
          <a:chOff x="0" y="0"/>
          <a:chExt cx="0" cy="0"/>
        </a:xfrm>
      </p:grpSpPr>
      <p:sp>
        <p:nvSpPr>
          <p:cNvPr id="45" name="Google Shape;45;p11"/>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algn="ctr">
              <a:spcBef>
                <a:spcPts val="0"/>
              </a:spcBef>
              <a:spcAft>
                <a:spcPts val="0"/>
              </a:spcAft>
              <a:buSzPts val="12000"/>
              <a:buNone/>
              <a:defRPr sz="12000"/>
            </a:lvl1pPr>
            <a:lvl2pPr lvl="1" algn="ctr">
              <a:spcBef>
                <a:spcPts val="0"/>
              </a:spcBef>
              <a:spcAft>
                <a:spcPts val="0"/>
              </a:spcAft>
              <a:buSzPts val="12000"/>
              <a:buNone/>
              <a:defRPr sz="12000"/>
            </a:lvl2pPr>
            <a:lvl3pPr lvl="2" algn="ctr">
              <a:spcBef>
                <a:spcPts val="0"/>
              </a:spcBef>
              <a:spcAft>
                <a:spcPts val="0"/>
              </a:spcAft>
              <a:buSzPts val="12000"/>
              <a:buNone/>
              <a:defRPr sz="12000"/>
            </a:lvl3pPr>
            <a:lvl4pPr lvl="3" algn="ctr">
              <a:spcBef>
                <a:spcPts val="0"/>
              </a:spcBef>
              <a:spcAft>
                <a:spcPts val="0"/>
              </a:spcAft>
              <a:buSzPts val="12000"/>
              <a:buNone/>
              <a:defRPr sz="12000"/>
            </a:lvl4pPr>
            <a:lvl5pPr lvl="4" algn="ctr">
              <a:spcBef>
                <a:spcPts val="0"/>
              </a:spcBef>
              <a:spcAft>
                <a:spcPts val="0"/>
              </a:spcAft>
              <a:buSzPts val="12000"/>
              <a:buNone/>
              <a:defRPr sz="12000"/>
            </a:lvl5pPr>
            <a:lvl6pPr lvl="5" algn="ctr">
              <a:spcBef>
                <a:spcPts val="0"/>
              </a:spcBef>
              <a:spcAft>
                <a:spcPts val="0"/>
              </a:spcAft>
              <a:buSzPts val="12000"/>
              <a:buNone/>
              <a:defRPr sz="12000"/>
            </a:lvl6pPr>
            <a:lvl7pPr lvl="6" algn="ctr">
              <a:spcBef>
                <a:spcPts val="0"/>
              </a:spcBef>
              <a:spcAft>
                <a:spcPts val="0"/>
              </a:spcAft>
              <a:buSzPts val="12000"/>
              <a:buNone/>
              <a:defRPr sz="12000"/>
            </a:lvl7pPr>
            <a:lvl8pPr lvl="7" algn="ctr">
              <a:spcBef>
                <a:spcPts val="0"/>
              </a:spcBef>
              <a:spcAft>
                <a:spcPts val="0"/>
              </a:spcAft>
              <a:buSzPts val="12000"/>
              <a:buNone/>
              <a:defRPr sz="12000"/>
            </a:lvl8pPr>
            <a:lvl9pPr lvl="8" algn="ctr">
              <a:spcBef>
                <a:spcPts val="0"/>
              </a:spcBef>
              <a:spcAft>
                <a:spcPts val="0"/>
              </a:spcAft>
              <a:buSzPts val="12000"/>
              <a:buNone/>
              <a:defRPr sz="12000"/>
            </a:lvl9pPr>
          </a:lstStyle>
          <a:p>
            <a:r>
              <a:t>xx%</a:t>
            </a:r>
          </a:p>
        </p:txBody>
      </p:sp>
      <p:sp>
        <p:nvSpPr>
          <p:cNvPr id="46" name="Google Shape;46;p11"/>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algn="ctr">
              <a:spcBef>
                <a:spcPts val="0"/>
              </a:spcBef>
              <a:spcAft>
                <a:spcPts val="0"/>
              </a:spcAft>
              <a:buSzPts val="1800"/>
              <a:buChar char="●"/>
              <a:defRPr/>
            </a:lvl1pPr>
            <a:lvl2pPr indent="-317500" lvl="1" marL="914400" algn="ctr">
              <a:spcBef>
                <a:spcPts val="1600"/>
              </a:spcBef>
              <a:spcAft>
                <a:spcPts val="0"/>
              </a:spcAft>
              <a:buSzPts val="1400"/>
              <a:buChar char="○"/>
              <a:defRPr/>
            </a:lvl2pPr>
            <a:lvl3pPr indent="-317500" lvl="2" marL="1371600" algn="ctr">
              <a:spcBef>
                <a:spcPts val="1600"/>
              </a:spcBef>
              <a:spcAft>
                <a:spcPts val="0"/>
              </a:spcAft>
              <a:buSzPts val="1400"/>
              <a:buChar char="■"/>
              <a:defRPr/>
            </a:lvl3pPr>
            <a:lvl4pPr indent="-317500" lvl="3" marL="1828800" algn="ctr">
              <a:spcBef>
                <a:spcPts val="1600"/>
              </a:spcBef>
              <a:spcAft>
                <a:spcPts val="0"/>
              </a:spcAft>
              <a:buSzPts val="1400"/>
              <a:buChar char="●"/>
              <a:defRPr/>
            </a:lvl4pPr>
            <a:lvl5pPr indent="-317500" lvl="4" marL="2286000" algn="ctr">
              <a:spcBef>
                <a:spcPts val="1600"/>
              </a:spcBef>
              <a:spcAft>
                <a:spcPts val="0"/>
              </a:spcAft>
              <a:buSzPts val="1400"/>
              <a:buChar char="○"/>
              <a:defRPr/>
            </a:lvl5pPr>
            <a:lvl6pPr indent="-317500" lvl="5" marL="2743200" algn="ctr">
              <a:spcBef>
                <a:spcPts val="1600"/>
              </a:spcBef>
              <a:spcAft>
                <a:spcPts val="0"/>
              </a:spcAft>
              <a:buSzPts val="1400"/>
              <a:buChar char="■"/>
              <a:defRPr/>
            </a:lvl6pPr>
            <a:lvl7pPr indent="-317500" lvl="6" marL="3200400" algn="ctr">
              <a:spcBef>
                <a:spcPts val="1600"/>
              </a:spcBef>
              <a:spcAft>
                <a:spcPts val="0"/>
              </a:spcAft>
              <a:buSzPts val="1400"/>
              <a:buChar char="●"/>
              <a:defRPr/>
            </a:lvl7pPr>
            <a:lvl8pPr indent="-317500" lvl="7" marL="3657600" algn="ctr">
              <a:spcBef>
                <a:spcPts val="1600"/>
              </a:spcBef>
              <a:spcAft>
                <a:spcPts val="0"/>
              </a:spcAft>
              <a:buSzPts val="1400"/>
              <a:buChar char="○"/>
              <a:defRPr/>
            </a:lvl8pPr>
            <a:lvl9pPr indent="-317500" lvl="8" marL="4114800" algn="ctr">
              <a:spcBef>
                <a:spcPts val="1600"/>
              </a:spcBef>
              <a:spcAft>
                <a:spcPts val="1600"/>
              </a:spcAft>
              <a:buSzPts val="1400"/>
              <a:buChar char="■"/>
              <a:defRPr/>
            </a:lvl9pPr>
          </a:lstStyle>
          <a:p/>
        </p:txBody>
      </p:sp>
      <p:sp>
        <p:nvSpPr>
          <p:cNvPr id="47" name="Google Shape;47;p1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48" name="Shape 48"/>
        <p:cNvGrpSpPr/>
        <p:nvPr/>
      </p:nvGrpSpPr>
      <p:grpSpPr>
        <a:xfrm>
          <a:off x="0" y="0"/>
          <a:ext cx="0" cy="0"/>
          <a:chOff x="0" y="0"/>
          <a:chExt cx="0" cy="0"/>
        </a:xfrm>
      </p:grpSpPr>
      <p:sp>
        <p:nvSpPr>
          <p:cNvPr id="49" name="Google Shape;49;p1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a:buNone/>
              <a:defRPr/>
            </a:lvl1pPr>
            <a:lvl2pPr lvl="1">
              <a:buNone/>
              <a:defRPr/>
            </a:lvl2pPr>
            <a:lvl3pPr lvl="2">
              <a:buNone/>
              <a:defRPr/>
            </a:lvl3pPr>
            <a:lvl4pPr lvl="3">
              <a:buNone/>
              <a:defRPr/>
            </a:lvl4pPr>
            <a:lvl5pPr lvl="4">
              <a:buNone/>
              <a:defRPr/>
            </a:lvl5pPr>
            <a:lvl6pPr lvl="5">
              <a:buNone/>
              <a:defRPr/>
            </a:lvl6pPr>
            <a:lvl7pPr lvl="6">
              <a:buNone/>
              <a:defRPr/>
            </a:lvl7pPr>
            <a:lvl8pPr lvl="7">
              <a:buNone/>
              <a:defRPr/>
            </a:lvl8pPr>
            <a:lvl9pPr lvl="8">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slide" type="title">
  <p:cSld name="TITLE">
    <p:spTree>
      <p:nvGrpSpPr>
        <p:cNvPr id="56" name="Shape 56"/>
        <p:cNvGrpSpPr/>
        <p:nvPr/>
      </p:nvGrpSpPr>
      <p:grpSpPr>
        <a:xfrm>
          <a:off x="0" y="0"/>
          <a:ext cx="0" cy="0"/>
          <a:chOff x="0" y="0"/>
          <a:chExt cx="0" cy="0"/>
        </a:xfrm>
      </p:grpSpPr>
      <p:sp>
        <p:nvSpPr>
          <p:cNvPr id="57" name="Google Shape;57;p14"/>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5200"/>
              <a:buNone/>
              <a:defRPr sz="5200"/>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58" name="Google Shape;58;p14"/>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Font typeface="Ubuntu"/>
              <a:buNone/>
              <a:defRPr sz="2800">
                <a:latin typeface="Ubuntu"/>
                <a:ea typeface="Ubuntu"/>
                <a:cs typeface="Ubuntu"/>
                <a:sym typeface="Ubuntu"/>
              </a:defRPr>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59" name="Google Shape;59;p1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header" type="secHead">
  <p:cSld name="SECTION_HEADER">
    <p:spTree>
      <p:nvGrpSpPr>
        <p:cNvPr id="60" name="Shape 60"/>
        <p:cNvGrpSpPr/>
        <p:nvPr/>
      </p:nvGrpSpPr>
      <p:grpSpPr>
        <a:xfrm>
          <a:off x="0" y="0"/>
          <a:ext cx="0" cy="0"/>
          <a:chOff x="0" y="0"/>
          <a:chExt cx="0" cy="0"/>
        </a:xfrm>
      </p:grpSpPr>
      <p:sp>
        <p:nvSpPr>
          <p:cNvPr id="61" name="Google Shape;61;p15"/>
          <p:cNvSpPr txBox="1"/>
          <p:nvPr>
            <p:ph type="title"/>
          </p:nvPr>
        </p:nvSpPr>
        <p:spPr>
          <a:xfrm>
            <a:off x="311700" y="2150850"/>
            <a:ext cx="8520600" cy="841800"/>
          </a:xfrm>
          <a:prstGeom prst="rect">
            <a:avLst/>
          </a:prstGeom>
        </p:spPr>
        <p:txBody>
          <a:bodyPr anchorCtr="0" anchor="ctr" bIns="91425" lIns="91425" spcFirstLastPara="1" rIns="91425" wrap="square" tIns="91425">
            <a:noAutofit/>
          </a:bodyPr>
          <a:lstStyle>
            <a:lvl1pPr lvl="0" rtl="0" algn="ctr">
              <a:spcBef>
                <a:spcPts val="0"/>
              </a:spcBef>
              <a:spcAft>
                <a:spcPts val="0"/>
              </a:spcAft>
              <a:buClr>
                <a:srgbClr val="434343"/>
              </a:buClr>
              <a:buSzPts val="3600"/>
              <a:buNone/>
              <a:defRPr sz="3600">
                <a:solidFill>
                  <a:srgbClr val="434343"/>
                </a:solidFill>
              </a:defRPr>
            </a:lvl1pPr>
            <a:lvl2pPr lvl="1" rtl="0" algn="ctr">
              <a:spcBef>
                <a:spcPts val="0"/>
              </a:spcBef>
              <a:spcAft>
                <a:spcPts val="0"/>
              </a:spcAft>
              <a:buSzPts val="3600"/>
              <a:buNone/>
              <a:defRPr sz="3600"/>
            </a:lvl2pPr>
            <a:lvl3pPr lvl="2" rtl="0" algn="ctr">
              <a:spcBef>
                <a:spcPts val="0"/>
              </a:spcBef>
              <a:spcAft>
                <a:spcPts val="0"/>
              </a:spcAft>
              <a:buSzPts val="3600"/>
              <a:buNone/>
              <a:defRPr sz="3600"/>
            </a:lvl3pPr>
            <a:lvl4pPr lvl="3" rtl="0" algn="ctr">
              <a:spcBef>
                <a:spcPts val="0"/>
              </a:spcBef>
              <a:spcAft>
                <a:spcPts val="0"/>
              </a:spcAft>
              <a:buSzPts val="3600"/>
              <a:buNone/>
              <a:defRPr sz="3600"/>
            </a:lvl4pPr>
            <a:lvl5pPr lvl="4" rtl="0" algn="ctr">
              <a:spcBef>
                <a:spcPts val="0"/>
              </a:spcBef>
              <a:spcAft>
                <a:spcPts val="0"/>
              </a:spcAft>
              <a:buSzPts val="3600"/>
              <a:buNone/>
              <a:defRPr sz="3600"/>
            </a:lvl5pPr>
            <a:lvl6pPr lvl="5" rtl="0" algn="ctr">
              <a:spcBef>
                <a:spcPts val="0"/>
              </a:spcBef>
              <a:spcAft>
                <a:spcPts val="0"/>
              </a:spcAft>
              <a:buSzPts val="3600"/>
              <a:buNone/>
              <a:defRPr sz="3600"/>
            </a:lvl6pPr>
            <a:lvl7pPr lvl="6" rtl="0" algn="ctr">
              <a:spcBef>
                <a:spcPts val="0"/>
              </a:spcBef>
              <a:spcAft>
                <a:spcPts val="0"/>
              </a:spcAft>
              <a:buSzPts val="3600"/>
              <a:buNone/>
              <a:defRPr sz="3600"/>
            </a:lvl7pPr>
            <a:lvl8pPr lvl="7" rtl="0" algn="ctr">
              <a:spcBef>
                <a:spcPts val="0"/>
              </a:spcBef>
              <a:spcAft>
                <a:spcPts val="0"/>
              </a:spcAft>
              <a:buSzPts val="3600"/>
              <a:buNone/>
              <a:defRPr sz="3600"/>
            </a:lvl8pPr>
            <a:lvl9pPr lvl="8" rtl="0" algn="ctr">
              <a:spcBef>
                <a:spcPts val="0"/>
              </a:spcBef>
              <a:spcAft>
                <a:spcPts val="0"/>
              </a:spcAft>
              <a:buSzPts val="3600"/>
              <a:buNone/>
              <a:defRPr sz="3600"/>
            </a:lvl9pPr>
          </a:lstStyle>
          <a:p/>
        </p:txBody>
      </p:sp>
      <p:sp>
        <p:nvSpPr>
          <p:cNvPr id="62" name="Google Shape;62;p1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body" type="tx">
  <p:cSld name="TITLE_AND_BODY">
    <p:spTree>
      <p:nvGrpSpPr>
        <p:cNvPr id="63" name="Shape 63"/>
        <p:cNvGrpSpPr/>
        <p:nvPr/>
      </p:nvGrpSpPr>
      <p:grpSpPr>
        <a:xfrm>
          <a:off x="0" y="0"/>
          <a:ext cx="0" cy="0"/>
          <a:chOff x="0" y="0"/>
          <a:chExt cx="0" cy="0"/>
        </a:xfrm>
      </p:grpSpPr>
      <p:sp>
        <p:nvSpPr>
          <p:cNvPr id="64" name="Google Shape;64;p16"/>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434343"/>
              </a:buClr>
              <a:buSzPts val="2800"/>
              <a:buNone/>
              <a:defRPr>
                <a:solidFill>
                  <a:srgbClr val="43434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5" name="Google Shape;65;p16"/>
          <p:cNvSpPr txBox="1"/>
          <p:nvPr>
            <p:ph idx="1" type="body"/>
          </p:nvPr>
        </p:nvSpPr>
        <p:spPr>
          <a:xfrm>
            <a:off x="311700" y="1152475"/>
            <a:ext cx="8520600" cy="3416400"/>
          </a:xfrm>
          <a:prstGeom prst="rect">
            <a:avLst/>
          </a:prstGeom>
        </p:spPr>
        <p:txBody>
          <a:bodyPr anchorCtr="0" anchor="t" bIns="91425" lIns="91425" spcFirstLastPara="1" rIns="91425" wrap="square" tIns="91425">
            <a:noAutofit/>
          </a:bodyPr>
          <a:lstStyle>
            <a:lvl1pPr indent="-342900" lvl="0" marL="457200" rtl="0">
              <a:spcBef>
                <a:spcPts val="0"/>
              </a:spcBef>
              <a:spcAft>
                <a:spcPts val="0"/>
              </a:spcAft>
              <a:buSzPts val="1800"/>
              <a:buFont typeface="Ubuntu"/>
              <a:buChar char="●"/>
              <a:defRPr>
                <a:latin typeface="Ubuntu"/>
                <a:ea typeface="Ubuntu"/>
                <a:cs typeface="Ubuntu"/>
                <a:sym typeface="Ubuntu"/>
              </a:defRPr>
            </a:lvl1pPr>
            <a:lvl2pPr indent="-317500" lvl="1" marL="914400" rtl="0">
              <a:spcBef>
                <a:spcPts val="1600"/>
              </a:spcBef>
              <a:spcAft>
                <a:spcPts val="0"/>
              </a:spcAft>
              <a:buSzPts val="1400"/>
              <a:buFont typeface="Ubuntu"/>
              <a:buChar char="○"/>
              <a:defRPr>
                <a:latin typeface="Ubuntu"/>
                <a:ea typeface="Ubuntu"/>
                <a:cs typeface="Ubuntu"/>
                <a:sym typeface="Ubuntu"/>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Font typeface="Ubuntu"/>
              <a:buChar char="●"/>
              <a:defRPr>
                <a:latin typeface="Ubuntu"/>
                <a:ea typeface="Ubuntu"/>
                <a:cs typeface="Ubuntu"/>
                <a:sym typeface="Ubuntu"/>
              </a:defRPr>
            </a:lvl4pPr>
            <a:lvl5pPr indent="-317500" lvl="4" marL="2286000" rtl="0">
              <a:spcBef>
                <a:spcPts val="1600"/>
              </a:spcBef>
              <a:spcAft>
                <a:spcPts val="0"/>
              </a:spcAft>
              <a:buSzPts val="1400"/>
              <a:buFont typeface="Ubuntu"/>
              <a:buChar char="○"/>
              <a:defRPr>
                <a:latin typeface="Ubuntu"/>
                <a:ea typeface="Ubuntu"/>
                <a:cs typeface="Ubuntu"/>
                <a:sym typeface="Ubuntu"/>
              </a:defRPr>
            </a:lvl5pPr>
            <a:lvl6pPr indent="-317500" lvl="5" marL="2743200" rtl="0">
              <a:spcBef>
                <a:spcPts val="1600"/>
              </a:spcBef>
              <a:spcAft>
                <a:spcPts val="0"/>
              </a:spcAft>
              <a:buSzPts val="1400"/>
              <a:buFont typeface="Ubuntu"/>
              <a:buChar char="■"/>
              <a:defRPr>
                <a:latin typeface="Ubuntu"/>
                <a:ea typeface="Ubuntu"/>
                <a:cs typeface="Ubuntu"/>
                <a:sym typeface="Ubuntu"/>
              </a:defRPr>
            </a:lvl6pPr>
            <a:lvl7pPr indent="-317500" lvl="6" marL="3200400" rtl="0">
              <a:spcBef>
                <a:spcPts val="1600"/>
              </a:spcBef>
              <a:spcAft>
                <a:spcPts val="0"/>
              </a:spcAft>
              <a:buSzPts val="1400"/>
              <a:buFont typeface="Ubuntu"/>
              <a:buChar char="●"/>
              <a:defRPr>
                <a:latin typeface="Ubuntu"/>
                <a:ea typeface="Ubuntu"/>
                <a:cs typeface="Ubuntu"/>
                <a:sym typeface="Ubuntu"/>
              </a:defRPr>
            </a:lvl7pPr>
            <a:lvl8pPr indent="-317500" lvl="7" marL="3657600" rtl="0">
              <a:spcBef>
                <a:spcPts val="1600"/>
              </a:spcBef>
              <a:spcAft>
                <a:spcPts val="0"/>
              </a:spcAft>
              <a:buSzPts val="1400"/>
              <a:buFont typeface="Ubuntu"/>
              <a:buChar char="○"/>
              <a:defRPr>
                <a:latin typeface="Ubuntu"/>
                <a:ea typeface="Ubuntu"/>
                <a:cs typeface="Ubuntu"/>
                <a:sym typeface="Ubuntu"/>
              </a:defRPr>
            </a:lvl8pPr>
            <a:lvl9pPr indent="-317500" lvl="8" marL="4114800" rtl="0">
              <a:spcBef>
                <a:spcPts val="1600"/>
              </a:spcBef>
              <a:spcAft>
                <a:spcPts val="1600"/>
              </a:spcAft>
              <a:buSzPts val="1400"/>
              <a:buFont typeface="Ubuntu"/>
              <a:buChar char="■"/>
              <a:defRPr>
                <a:latin typeface="Ubuntu"/>
                <a:ea typeface="Ubuntu"/>
                <a:cs typeface="Ubuntu"/>
                <a:sym typeface="Ubuntu"/>
              </a:defRPr>
            </a:lvl9pPr>
          </a:lstStyle>
          <a:p/>
        </p:txBody>
      </p:sp>
      <p:sp>
        <p:nvSpPr>
          <p:cNvPr id="66" name="Google Shape;66;p16"/>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and two columns" type="twoColTx">
  <p:cSld name="TITLE_AND_TWO_COLUMNS">
    <p:spTree>
      <p:nvGrpSpPr>
        <p:cNvPr id="67" name="Shape 67"/>
        <p:cNvGrpSpPr/>
        <p:nvPr/>
      </p:nvGrpSpPr>
      <p:grpSpPr>
        <a:xfrm>
          <a:off x="0" y="0"/>
          <a:ext cx="0" cy="0"/>
          <a:chOff x="0" y="0"/>
          <a:chExt cx="0" cy="0"/>
        </a:xfrm>
      </p:grpSpPr>
      <p:sp>
        <p:nvSpPr>
          <p:cNvPr id="68" name="Google Shape;68;p17"/>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Clr>
                <a:srgbClr val="434343"/>
              </a:buClr>
              <a:buSzPts val="2800"/>
              <a:buNone/>
              <a:defRPr>
                <a:solidFill>
                  <a:srgbClr val="434343"/>
                </a:solidFill>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69" name="Google Shape;69;p17"/>
          <p:cNvSpPr txBox="1"/>
          <p:nvPr>
            <p:ph idx="1" type="body"/>
          </p:nvPr>
        </p:nvSpPr>
        <p:spPr>
          <a:xfrm>
            <a:off x="3117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0" name="Google Shape;70;p17"/>
          <p:cNvSpPr txBox="1"/>
          <p:nvPr>
            <p:ph idx="2" type="body"/>
          </p:nvPr>
        </p:nvSpPr>
        <p:spPr>
          <a:xfrm>
            <a:off x="4832400" y="1152475"/>
            <a:ext cx="3999900" cy="3416400"/>
          </a:xfrm>
          <a:prstGeom prst="rect">
            <a:avLst/>
          </a:prstGeom>
        </p:spPr>
        <p:txBody>
          <a:bodyPr anchorCtr="0" anchor="t" bIns="91425" lIns="91425" spcFirstLastPara="1" rIns="91425" wrap="square" tIns="91425">
            <a:noAutofit/>
          </a:bodyPr>
          <a:lstStyle>
            <a:lvl1pPr indent="-317500" lvl="0" marL="457200" rtl="0">
              <a:spcBef>
                <a:spcPts val="0"/>
              </a:spcBef>
              <a:spcAft>
                <a:spcPts val="0"/>
              </a:spcAft>
              <a:buSzPts val="1400"/>
              <a:buChar char="●"/>
              <a:defRPr sz="14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1" name="Google Shape;71;p17"/>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 only" type="titleOnly">
  <p:cSld name="TITLE_ONLY">
    <p:spTree>
      <p:nvGrpSpPr>
        <p:cNvPr id="72" name="Shape 72"/>
        <p:cNvGrpSpPr/>
        <p:nvPr/>
      </p:nvGrpSpPr>
      <p:grpSpPr>
        <a:xfrm>
          <a:off x="0" y="0"/>
          <a:ext cx="0" cy="0"/>
          <a:chOff x="0" y="0"/>
          <a:chExt cx="0" cy="0"/>
        </a:xfrm>
      </p:grpSpPr>
      <p:sp>
        <p:nvSpPr>
          <p:cNvPr id="73" name="Google Shape;73;p18"/>
          <p:cNvSpPr txBox="1"/>
          <p:nvPr>
            <p:ph type="title"/>
          </p:nvPr>
        </p:nvSpPr>
        <p:spPr>
          <a:xfrm>
            <a:off x="311700" y="445025"/>
            <a:ext cx="8520600" cy="572700"/>
          </a:xfrm>
          <a:prstGeom prst="rect">
            <a:avLst/>
          </a:prstGeom>
        </p:spPr>
        <p:txBody>
          <a:bodyPr anchorCtr="0" anchor="t" bIns="91425" lIns="91425" spcFirstLastPara="1" rIns="91425" wrap="square" tIns="91425">
            <a:noAutofit/>
          </a:bodyPr>
          <a:lstStyle>
            <a:lvl1pPr lvl="0" rtl="0">
              <a:spcBef>
                <a:spcPts val="0"/>
              </a:spcBef>
              <a:spcAft>
                <a:spcPts val="0"/>
              </a:spcAft>
              <a:buSzPts val="2800"/>
              <a:buNone/>
              <a:defRPr/>
            </a:lvl1pPr>
            <a:lvl2pPr lvl="1" rtl="0">
              <a:spcBef>
                <a:spcPts val="0"/>
              </a:spcBef>
              <a:spcAft>
                <a:spcPts val="0"/>
              </a:spcAft>
              <a:buSzPts val="2800"/>
              <a:buNone/>
              <a:defRPr/>
            </a:lvl2pPr>
            <a:lvl3pPr lvl="2" rtl="0">
              <a:spcBef>
                <a:spcPts val="0"/>
              </a:spcBef>
              <a:spcAft>
                <a:spcPts val="0"/>
              </a:spcAft>
              <a:buSzPts val="2800"/>
              <a:buNone/>
              <a:defRPr/>
            </a:lvl3pPr>
            <a:lvl4pPr lvl="3" rtl="0">
              <a:spcBef>
                <a:spcPts val="0"/>
              </a:spcBef>
              <a:spcAft>
                <a:spcPts val="0"/>
              </a:spcAft>
              <a:buSzPts val="2800"/>
              <a:buNone/>
              <a:defRPr/>
            </a:lvl4pPr>
            <a:lvl5pPr lvl="4" rtl="0">
              <a:spcBef>
                <a:spcPts val="0"/>
              </a:spcBef>
              <a:spcAft>
                <a:spcPts val="0"/>
              </a:spcAft>
              <a:buSzPts val="2800"/>
              <a:buNone/>
              <a:defRPr/>
            </a:lvl5pPr>
            <a:lvl6pPr lvl="5" rtl="0">
              <a:spcBef>
                <a:spcPts val="0"/>
              </a:spcBef>
              <a:spcAft>
                <a:spcPts val="0"/>
              </a:spcAft>
              <a:buSzPts val="2800"/>
              <a:buNone/>
              <a:defRPr/>
            </a:lvl6pPr>
            <a:lvl7pPr lvl="6" rtl="0">
              <a:spcBef>
                <a:spcPts val="0"/>
              </a:spcBef>
              <a:spcAft>
                <a:spcPts val="0"/>
              </a:spcAft>
              <a:buSzPts val="2800"/>
              <a:buNone/>
              <a:defRPr/>
            </a:lvl7pPr>
            <a:lvl8pPr lvl="7" rtl="0">
              <a:spcBef>
                <a:spcPts val="0"/>
              </a:spcBef>
              <a:spcAft>
                <a:spcPts val="0"/>
              </a:spcAft>
              <a:buSzPts val="2800"/>
              <a:buNone/>
              <a:defRPr/>
            </a:lvl8pPr>
            <a:lvl9pPr lvl="8" rtl="0">
              <a:spcBef>
                <a:spcPts val="0"/>
              </a:spcBef>
              <a:spcAft>
                <a:spcPts val="0"/>
              </a:spcAft>
              <a:buSzPts val="2800"/>
              <a:buNone/>
              <a:defRPr/>
            </a:lvl9pPr>
          </a:lstStyle>
          <a:p/>
        </p:txBody>
      </p:sp>
      <p:sp>
        <p:nvSpPr>
          <p:cNvPr id="74" name="Google Shape;74;p18"/>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One column text">
  <p:cSld name="ONE_COLUMN_TEXT">
    <p:spTree>
      <p:nvGrpSpPr>
        <p:cNvPr id="75" name="Shape 75"/>
        <p:cNvGrpSpPr/>
        <p:nvPr/>
      </p:nvGrpSpPr>
      <p:grpSpPr>
        <a:xfrm>
          <a:off x="0" y="0"/>
          <a:ext cx="0" cy="0"/>
          <a:chOff x="0" y="0"/>
          <a:chExt cx="0" cy="0"/>
        </a:xfrm>
      </p:grpSpPr>
      <p:sp>
        <p:nvSpPr>
          <p:cNvPr id="76" name="Google Shape;76;p19"/>
          <p:cNvSpPr txBox="1"/>
          <p:nvPr>
            <p:ph type="title"/>
          </p:nvPr>
        </p:nvSpPr>
        <p:spPr>
          <a:xfrm>
            <a:off x="311700" y="555600"/>
            <a:ext cx="2808000" cy="755700"/>
          </a:xfrm>
          <a:prstGeom prst="rect">
            <a:avLst/>
          </a:prstGeom>
        </p:spPr>
        <p:txBody>
          <a:bodyPr anchorCtr="0" anchor="b" bIns="91425" lIns="91425" spcFirstLastPara="1" rIns="91425" wrap="square" tIns="91425">
            <a:noAutofit/>
          </a:bodyPr>
          <a:lstStyle>
            <a:lvl1pPr lvl="0" rtl="0">
              <a:spcBef>
                <a:spcPts val="0"/>
              </a:spcBef>
              <a:spcAft>
                <a:spcPts val="0"/>
              </a:spcAft>
              <a:buSzPts val="2400"/>
              <a:buNone/>
              <a:defRPr sz="2400"/>
            </a:lvl1pPr>
            <a:lvl2pPr lvl="1" rtl="0">
              <a:spcBef>
                <a:spcPts val="0"/>
              </a:spcBef>
              <a:spcAft>
                <a:spcPts val="0"/>
              </a:spcAft>
              <a:buSzPts val="2400"/>
              <a:buNone/>
              <a:defRPr sz="2400"/>
            </a:lvl2pPr>
            <a:lvl3pPr lvl="2" rtl="0">
              <a:spcBef>
                <a:spcPts val="0"/>
              </a:spcBef>
              <a:spcAft>
                <a:spcPts val="0"/>
              </a:spcAft>
              <a:buSzPts val="2400"/>
              <a:buNone/>
              <a:defRPr sz="2400"/>
            </a:lvl3pPr>
            <a:lvl4pPr lvl="3" rtl="0">
              <a:spcBef>
                <a:spcPts val="0"/>
              </a:spcBef>
              <a:spcAft>
                <a:spcPts val="0"/>
              </a:spcAft>
              <a:buSzPts val="2400"/>
              <a:buNone/>
              <a:defRPr sz="2400"/>
            </a:lvl4pPr>
            <a:lvl5pPr lvl="4" rtl="0">
              <a:spcBef>
                <a:spcPts val="0"/>
              </a:spcBef>
              <a:spcAft>
                <a:spcPts val="0"/>
              </a:spcAft>
              <a:buSzPts val="2400"/>
              <a:buNone/>
              <a:defRPr sz="2400"/>
            </a:lvl5pPr>
            <a:lvl6pPr lvl="5" rtl="0">
              <a:spcBef>
                <a:spcPts val="0"/>
              </a:spcBef>
              <a:spcAft>
                <a:spcPts val="0"/>
              </a:spcAft>
              <a:buSzPts val="2400"/>
              <a:buNone/>
              <a:defRPr sz="2400"/>
            </a:lvl6pPr>
            <a:lvl7pPr lvl="6" rtl="0">
              <a:spcBef>
                <a:spcPts val="0"/>
              </a:spcBef>
              <a:spcAft>
                <a:spcPts val="0"/>
              </a:spcAft>
              <a:buSzPts val="2400"/>
              <a:buNone/>
              <a:defRPr sz="2400"/>
            </a:lvl7pPr>
            <a:lvl8pPr lvl="7" rtl="0">
              <a:spcBef>
                <a:spcPts val="0"/>
              </a:spcBef>
              <a:spcAft>
                <a:spcPts val="0"/>
              </a:spcAft>
              <a:buSzPts val="2400"/>
              <a:buNone/>
              <a:defRPr sz="2400"/>
            </a:lvl8pPr>
            <a:lvl9pPr lvl="8" rtl="0">
              <a:spcBef>
                <a:spcPts val="0"/>
              </a:spcBef>
              <a:spcAft>
                <a:spcPts val="0"/>
              </a:spcAft>
              <a:buSzPts val="2400"/>
              <a:buNone/>
              <a:defRPr sz="2400"/>
            </a:lvl9pPr>
          </a:lstStyle>
          <a:p/>
        </p:txBody>
      </p:sp>
      <p:sp>
        <p:nvSpPr>
          <p:cNvPr id="77" name="Google Shape;77;p19"/>
          <p:cNvSpPr txBox="1"/>
          <p:nvPr>
            <p:ph idx="1" type="body"/>
          </p:nvPr>
        </p:nvSpPr>
        <p:spPr>
          <a:xfrm>
            <a:off x="311700" y="1389600"/>
            <a:ext cx="2808000" cy="3179400"/>
          </a:xfrm>
          <a:prstGeom prst="rect">
            <a:avLst/>
          </a:prstGeom>
        </p:spPr>
        <p:txBody>
          <a:bodyPr anchorCtr="0" anchor="t" bIns="91425" lIns="91425" spcFirstLastPara="1" rIns="91425" wrap="square" tIns="91425">
            <a:noAutofit/>
          </a:bodyPr>
          <a:lstStyle>
            <a:lvl1pPr indent="-304800" lvl="0" marL="457200" rtl="0">
              <a:spcBef>
                <a:spcPts val="0"/>
              </a:spcBef>
              <a:spcAft>
                <a:spcPts val="0"/>
              </a:spcAft>
              <a:buSzPts val="1200"/>
              <a:buChar char="●"/>
              <a:defRPr sz="1200"/>
            </a:lvl1pPr>
            <a:lvl2pPr indent="-304800" lvl="1" marL="914400" rtl="0">
              <a:spcBef>
                <a:spcPts val="1600"/>
              </a:spcBef>
              <a:spcAft>
                <a:spcPts val="0"/>
              </a:spcAft>
              <a:buSzPts val="1200"/>
              <a:buChar char="○"/>
              <a:defRPr sz="1200"/>
            </a:lvl2pPr>
            <a:lvl3pPr indent="-304800" lvl="2" marL="1371600" rtl="0">
              <a:spcBef>
                <a:spcPts val="1600"/>
              </a:spcBef>
              <a:spcAft>
                <a:spcPts val="0"/>
              </a:spcAft>
              <a:buSzPts val="1200"/>
              <a:buChar char="■"/>
              <a:defRPr sz="1200"/>
            </a:lvl3pPr>
            <a:lvl4pPr indent="-304800" lvl="3" marL="1828800" rtl="0">
              <a:spcBef>
                <a:spcPts val="1600"/>
              </a:spcBef>
              <a:spcAft>
                <a:spcPts val="0"/>
              </a:spcAft>
              <a:buSzPts val="1200"/>
              <a:buChar char="●"/>
              <a:defRPr sz="1200"/>
            </a:lvl4pPr>
            <a:lvl5pPr indent="-304800" lvl="4" marL="2286000" rtl="0">
              <a:spcBef>
                <a:spcPts val="1600"/>
              </a:spcBef>
              <a:spcAft>
                <a:spcPts val="0"/>
              </a:spcAft>
              <a:buSzPts val="1200"/>
              <a:buChar char="○"/>
              <a:defRPr sz="1200"/>
            </a:lvl5pPr>
            <a:lvl6pPr indent="-304800" lvl="5" marL="2743200" rtl="0">
              <a:spcBef>
                <a:spcPts val="1600"/>
              </a:spcBef>
              <a:spcAft>
                <a:spcPts val="0"/>
              </a:spcAft>
              <a:buSzPts val="1200"/>
              <a:buChar char="■"/>
              <a:defRPr sz="1200"/>
            </a:lvl6pPr>
            <a:lvl7pPr indent="-304800" lvl="6" marL="3200400" rtl="0">
              <a:spcBef>
                <a:spcPts val="1600"/>
              </a:spcBef>
              <a:spcAft>
                <a:spcPts val="0"/>
              </a:spcAft>
              <a:buSzPts val="1200"/>
              <a:buChar char="●"/>
              <a:defRPr sz="1200"/>
            </a:lvl7pPr>
            <a:lvl8pPr indent="-304800" lvl="7" marL="3657600" rtl="0">
              <a:spcBef>
                <a:spcPts val="1600"/>
              </a:spcBef>
              <a:spcAft>
                <a:spcPts val="0"/>
              </a:spcAft>
              <a:buSzPts val="1200"/>
              <a:buChar char="○"/>
              <a:defRPr sz="1200"/>
            </a:lvl8pPr>
            <a:lvl9pPr indent="-304800" lvl="8" marL="4114800" rtl="0">
              <a:spcBef>
                <a:spcPts val="1600"/>
              </a:spcBef>
              <a:spcAft>
                <a:spcPts val="1600"/>
              </a:spcAft>
              <a:buSzPts val="1200"/>
              <a:buChar char="■"/>
              <a:defRPr sz="1200"/>
            </a:lvl9pPr>
          </a:lstStyle>
          <a:p/>
        </p:txBody>
      </p:sp>
      <p:sp>
        <p:nvSpPr>
          <p:cNvPr id="78" name="Google Shape;78;p19"/>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Main point">
  <p:cSld name="MAIN_POINT">
    <p:spTree>
      <p:nvGrpSpPr>
        <p:cNvPr id="79" name="Shape 79"/>
        <p:cNvGrpSpPr/>
        <p:nvPr/>
      </p:nvGrpSpPr>
      <p:grpSpPr>
        <a:xfrm>
          <a:off x="0" y="0"/>
          <a:ext cx="0" cy="0"/>
          <a:chOff x="0" y="0"/>
          <a:chExt cx="0" cy="0"/>
        </a:xfrm>
      </p:grpSpPr>
      <p:sp>
        <p:nvSpPr>
          <p:cNvPr id="80" name="Google Shape;80;p20"/>
          <p:cNvSpPr txBox="1"/>
          <p:nvPr>
            <p:ph type="title"/>
          </p:nvPr>
        </p:nvSpPr>
        <p:spPr>
          <a:xfrm>
            <a:off x="490250" y="450150"/>
            <a:ext cx="6367800" cy="4090800"/>
          </a:xfrm>
          <a:prstGeom prst="rect">
            <a:avLst/>
          </a:prstGeom>
        </p:spPr>
        <p:txBody>
          <a:bodyPr anchorCtr="0" anchor="ctr" bIns="91425" lIns="91425" spcFirstLastPara="1" rIns="91425" wrap="square" tIns="91425">
            <a:noAutofit/>
          </a:bodyPr>
          <a:lstStyle>
            <a:lvl1pPr lvl="0" rtl="0">
              <a:spcBef>
                <a:spcPts val="0"/>
              </a:spcBef>
              <a:spcAft>
                <a:spcPts val="0"/>
              </a:spcAft>
              <a:buClr>
                <a:srgbClr val="434343"/>
              </a:buClr>
              <a:buSzPts val="4800"/>
              <a:buNone/>
              <a:defRPr sz="4800">
                <a:solidFill>
                  <a:srgbClr val="434343"/>
                </a:solidFill>
              </a:defRPr>
            </a:lvl1pPr>
            <a:lvl2pPr lvl="1" rtl="0">
              <a:spcBef>
                <a:spcPts val="0"/>
              </a:spcBef>
              <a:spcAft>
                <a:spcPts val="0"/>
              </a:spcAft>
              <a:buSzPts val="4800"/>
              <a:buNone/>
              <a:defRPr sz="4800"/>
            </a:lvl2pPr>
            <a:lvl3pPr lvl="2" rtl="0">
              <a:spcBef>
                <a:spcPts val="0"/>
              </a:spcBef>
              <a:spcAft>
                <a:spcPts val="0"/>
              </a:spcAft>
              <a:buSzPts val="4800"/>
              <a:buNone/>
              <a:defRPr sz="4800"/>
            </a:lvl3pPr>
            <a:lvl4pPr lvl="3" rtl="0">
              <a:spcBef>
                <a:spcPts val="0"/>
              </a:spcBef>
              <a:spcAft>
                <a:spcPts val="0"/>
              </a:spcAft>
              <a:buSzPts val="4800"/>
              <a:buNone/>
              <a:defRPr sz="4800"/>
            </a:lvl4pPr>
            <a:lvl5pPr lvl="4" rtl="0">
              <a:spcBef>
                <a:spcPts val="0"/>
              </a:spcBef>
              <a:spcAft>
                <a:spcPts val="0"/>
              </a:spcAft>
              <a:buSzPts val="4800"/>
              <a:buNone/>
              <a:defRPr sz="4800"/>
            </a:lvl5pPr>
            <a:lvl6pPr lvl="5" rtl="0">
              <a:spcBef>
                <a:spcPts val="0"/>
              </a:spcBef>
              <a:spcAft>
                <a:spcPts val="0"/>
              </a:spcAft>
              <a:buSzPts val="4800"/>
              <a:buNone/>
              <a:defRPr sz="4800"/>
            </a:lvl6pPr>
            <a:lvl7pPr lvl="6" rtl="0">
              <a:spcBef>
                <a:spcPts val="0"/>
              </a:spcBef>
              <a:spcAft>
                <a:spcPts val="0"/>
              </a:spcAft>
              <a:buSzPts val="4800"/>
              <a:buNone/>
              <a:defRPr sz="4800"/>
            </a:lvl7pPr>
            <a:lvl8pPr lvl="7" rtl="0">
              <a:spcBef>
                <a:spcPts val="0"/>
              </a:spcBef>
              <a:spcAft>
                <a:spcPts val="0"/>
              </a:spcAft>
              <a:buSzPts val="4800"/>
              <a:buNone/>
              <a:defRPr sz="4800"/>
            </a:lvl8pPr>
            <a:lvl9pPr lvl="8" rtl="0">
              <a:spcBef>
                <a:spcPts val="0"/>
              </a:spcBef>
              <a:spcAft>
                <a:spcPts val="0"/>
              </a:spcAft>
              <a:buSzPts val="4800"/>
              <a:buNone/>
              <a:defRPr sz="4800"/>
            </a:lvl9pPr>
          </a:lstStyle>
          <a:p/>
        </p:txBody>
      </p:sp>
      <p:sp>
        <p:nvSpPr>
          <p:cNvPr id="81" name="Google Shape;81;p20"/>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Section title and description">
  <p:cSld name="SECTION_TITLE_AND_DESCRIPTION">
    <p:spTree>
      <p:nvGrpSpPr>
        <p:cNvPr id="82" name="Shape 82"/>
        <p:cNvGrpSpPr/>
        <p:nvPr/>
      </p:nvGrpSpPr>
      <p:grpSpPr>
        <a:xfrm>
          <a:off x="0" y="0"/>
          <a:ext cx="0" cy="0"/>
          <a:chOff x="0" y="0"/>
          <a:chExt cx="0" cy="0"/>
        </a:xfrm>
      </p:grpSpPr>
      <p:sp>
        <p:nvSpPr>
          <p:cNvPr id="83" name="Google Shape;83;p21"/>
          <p:cNvSpPr/>
          <p:nvPr/>
        </p:nvSpPr>
        <p:spPr>
          <a:xfrm>
            <a:off x="4572000" y="-125"/>
            <a:ext cx="4572000" cy="5143500"/>
          </a:xfrm>
          <a:prstGeom prst="rect">
            <a:avLst/>
          </a:prstGeom>
          <a:solidFill>
            <a:schemeClr val="lt2"/>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84" name="Google Shape;84;p21"/>
          <p:cNvSpPr txBox="1"/>
          <p:nvPr>
            <p:ph type="title"/>
          </p:nvPr>
        </p:nvSpPr>
        <p:spPr>
          <a:xfrm>
            <a:off x="265500" y="1233175"/>
            <a:ext cx="4045200" cy="1482300"/>
          </a:xfrm>
          <a:prstGeom prst="rect">
            <a:avLst/>
          </a:prstGeom>
        </p:spPr>
        <p:txBody>
          <a:bodyPr anchorCtr="0" anchor="b" bIns="91425" lIns="91425" spcFirstLastPara="1" rIns="91425" wrap="square" tIns="91425">
            <a:noAutofit/>
          </a:bodyPr>
          <a:lstStyle>
            <a:lvl1pPr lvl="0" rtl="0" algn="ctr">
              <a:spcBef>
                <a:spcPts val="0"/>
              </a:spcBef>
              <a:spcAft>
                <a:spcPts val="0"/>
              </a:spcAft>
              <a:buSzPts val="4200"/>
              <a:buNone/>
              <a:defRPr sz="4200"/>
            </a:lvl1pPr>
            <a:lvl2pPr lvl="1" rtl="0" algn="ctr">
              <a:spcBef>
                <a:spcPts val="0"/>
              </a:spcBef>
              <a:spcAft>
                <a:spcPts val="0"/>
              </a:spcAft>
              <a:buSzPts val="4200"/>
              <a:buNone/>
              <a:defRPr sz="4200"/>
            </a:lvl2pPr>
            <a:lvl3pPr lvl="2" rtl="0" algn="ctr">
              <a:spcBef>
                <a:spcPts val="0"/>
              </a:spcBef>
              <a:spcAft>
                <a:spcPts val="0"/>
              </a:spcAft>
              <a:buSzPts val="4200"/>
              <a:buNone/>
              <a:defRPr sz="4200"/>
            </a:lvl3pPr>
            <a:lvl4pPr lvl="3" rtl="0" algn="ctr">
              <a:spcBef>
                <a:spcPts val="0"/>
              </a:spcBef>
              <a:spcAft>
                <a:spcPts val="0"/>
              </a:spcAft>
              <a:buSzPts val="4200"/>
              <a:buNone/>
              <a:defRPr sz="4200"/>
            </a:lvl4pPr>
            <a:lvl5pPr lvl="4" rtl="0" algn="ctr">
              <a:spcBef>
                <a:spcPts val="0"/>
              </a:spcBef>
              <a:spcAft>
                <a:spcPts val="0"/>
              </a:spcAft>
              <a:buSzPts val="4200"/>
              <a:buNone/>
              <a:defRPr sz="4200"/>
            </a:lvl5pPr>
            <a:lvl6pPr lvl="5" rtl="0" algn="ctr">
              <a:spcBef>
                <a:spcPts val="0"/>
              </a:spcBef>
              <a:spcAft>
                <a:spcPts val="0"/>
              </a:spcAft>
              <a:buSzPts val="4200"/>
              <a:buNone/>
              <a:defRPr sz="4200"/>
            </a:lvl6pPr>
            <a:lvl7pPr lvl="6" rtl="0" algn="ctr">
              <a:spcBef>
                <a:spcPts val="0"/>
              </a:spcBef>
              <a:spcAft>
                <a:spcPts val="0"/>
              </a:spcAft>
              <a:buSzPts val="4200"/>
              <a:buNone/>
              <a:defRPr sz="4200"/>
            </a:lvl7pPr>
            <a:lvl8pPr lvl="7" rtl="0" algn="ctr">
              <a:spcBef>
                <a:spcPts val="0"/>
              </a:spcBef>
              <a:spcAft>
                <a:spcPts val="0"/>
              </a:spcAft>
              <a:buSzPts val="4200"/>
              <a:buNone/>
              <a:defRPr sz="4200"/>
            </a:lvl8pPr>
            <a:lvl9pPr lvl="8" rtl="0" algn="ctr">
              <a:spcBef>
                <a:spcPts val="0"/>
              </a:spcBef>
              <a:spcAft>
                <a:spcPts val="0"/>
              </a:spcAft>
              <a:buSzPts val="4200"/>
              <a:buNone/>
              <a:defRPr sz="4200"/>
            </a:lvl9pPr>
          </a:lstStyle>
          <a:p/>
        </p:txBody>
      </p:sp>
      <p:sp>
        <p:nvSpPr>
          <p:cNvPr id="85" name="Google Shape;85;p21"/>
          <p:cNvSpPr txBox="1"/>
          <p:nvPr>
            <p:ph idx="1" type="subTitle"/>
          </p:nvPr>
        </p:nvSpPr>
        <p:spPr>
          <a:xfrm>
            <a:off x="265500" y="2803075"/>
            <a:ext cx="4045200" cy="12351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100"/>
              <a:buNone/>
              <a:defRPr sz="2100"/>
            </a:lvl1pPr>
            <a:lvl2pPr lvl="1" rtl="0" algn="ctr">
              <a:lnSpc>
                <a:spcPct val="100000"/>
              </a:lnSpc>
              <a:spcBef>
                <a:spcPts val="0"/>
              </a:spcBef>
              <a:spcAft>
                <a:spcPts val="0"/>
              </a:spcAft>
              <a:buSzPts val="2100"/>
              <a:buNone/>
              <a:defRPr sz="2100"/>
            </a:lvl2pPr>
            <a:lvl3pPr lvl="2" rtl="0" algn="ctr">
              <a:lnSpc>
                <a:spcPct val="100000"/>
              </a:lnSpc>
              <a:spcBef>
                <a:spcPts val="0"/>
              </a:spcBef>
              <a:spcAft>
                <a:spcPts val="0"/>
              </a:spcAft>
              <a:buSzPts val="2100"/>
              <a:buNone/>
              <a:defRPr sz="2100"/>
            </a:lvl3pPr>
            <a:lvl4pPr lvl="3" rtl="0" algn="ctr">
              <a:lnSpc>
                <a:spcPct val="100000"/>
              </a:lnSpc>
              <a:spcBef>
                <a:spcPts val="0"/>
              </a:spcBef>
              <a:spcAft>
                <a:spcPts val="0"/>
              </a:spcAft>
              <a:buSzPts val="2100"/>
              <a:buNone/>
              <a:defRPr sz="2100"/>
            </a:lvl4pPr>
            <a:lvl5pPr lvl="4" rtl="0" algn="ctr">
              <a:lnSpc>
                <a:spcPct val="100000"/>
              </a:lnSpc>
              <a:spcBef>
                <a:spcPts val="0"/>
              </a:spcBef>
              <a:spcAft>
                <a:spcPts val="0"/>
              </a:spcAft>
              <a:buSzPts val="2100"/>
              <a:buNone/>
              <a:defRPr sz="2100"/>
            </a:lvl5pPr>
            <a:lvl6pPr lvl="5" rtl="0" algn="ctr">
              <a:lnSpc>
                <a:spcPct val="100000"/>
              </a:lnSpc>
              <a:spcBef>
                <a:spcPts val="0"/>
              </a:spcBef>
              <a:spcAft>
                <a:spcPts val="0"/>
              </a:spcAft>
              <a:buSzPts val="2100"/>
              <a:buNone/>
              <a:defRPr sz="2100"/>
            </a:lvl6pPr>
            <a:lvl7pPr lvl="6" rtl="0" algn="ctr">
              <a:lnSpc>
                <a:spcPct val="100000"/>
              </a:lnSpc>
              <a:spcBef>
                <a:spcPts val="0"/>
              </a:spcBef>
              <a:spcAft>
                <a:spcPts val="0"/>
              </a:spcAft>
              <a:buSzPts val="2100"/>
              <a:buNone/>
              <a:defRPr sz="2100"/>
            </a:lvl7pPr>
            <a:lvl8pPr lvl="7" rtl="0" algn="ctr">
              <a:lnSpc>
                <a:spcPct val="100000"/>
              </a:lnSpc>
              <a:spcBef>
                <a:spcPts val="0"/>
              </a:spcBef>
              <a:spcAft>
                <a:spcPts val="0"/>
              </a:spcAft>
              <a:buSzPts val="2100"/>
              <a:buNone/>
              <a:defRPr sz="2100"/>
            </a:lvl8pPr>
            <a:lvl9pPr lvl="8" rtl="0" algn="ctr">
              <a:lnSpc>
                <a:spcPct val="100000"/>
              </a:lnSpc>
              <a:spcBef>
                <a:spcPts val="0"/>
              </a:spcBef>
              <a:spcAft>
                <a:spcPts val="0"/>
              </a:spcAft>
              <a:buSzPts val="2100"/>
              <a:buNone/>
              <a:defRPr sz="2100"/>
            </a:lvl9pPr>
          </a:lstStyle>
          <a:p/>
        </p:txBody>
      </p:sp>
      <p:sp>
        <p:nvSpPr>
          <p:cNvPr id="86" name="Google Shape;86;p21"/>
          <p:cNvSpPr txBox="1"/>
          <p:nvPr>
            <p:ph idx="2" type="body"/>
          </p:nvPr>
        </p:nvSpPr>
        <p:spPr>
          <a:xfrm>
            <a:off x="4939500" y="724075"/>
            <a:ext cx="3837000" cy="3695100"/>
          </a:xfrm>
          <a:prstGeom prst="rect">
            <a:avLst/>
          </a:prstGeom>
        </p:spPr>
        <p:txBody>
          <a:bodyPr anchorCtr="0" anchor="ctr" bIns="91425" lIns="91425" spcFirstLastPara="1" rIns="91425" wrap="square" tIns="91425">
            <a:noAutofit/>
          </a:bodyPr>
          <a:lstStyle>
            <a:lvl1pPr indent="-342900" lvl="0" marL="457200" rtl="0">
              <a:spcBef>
                <a:spcPts val="0"/>
              </a:spcBef>
              <a:spcAft>
                <a:spcPts val="0"/>
              </a:spcAft>
              <a:buSzPts val="1800"/>
              <a:buChar char="●"/>
              <a:defRPr/>
            </a:lvl1pPr>
            <a:lvl2pPr indent="-317500" lvl="1" marL="914400" rtl="0">
              <a:spcBef>
                <a:spcPts val="1600"/>
              </a:spcBef>
              <a:spcAft>
                <a:spcPts val="0"/>
              </a:spcAft>
              <a:buSzPts val="1400"/>
              <a:buChar char="○"/>
              <a:defRPr/>
            </a:lvl2pPr>
            <a:lvl3pPr indent="-317500" lvl="2" marL="1371600" rtl="0">
              <a:spcBef>
                <a:spcPts val="1600"/>
              </a:spcBef>
              <a:spcAft>
                <a:spcPts val="0"/>
              </a:spcAft>
              <a:buSzPts val="1400"/>
              <a:buChar char="■"/>
              <a:defRPr/>
            </a:lvl3pPr>
            <a:lvl4pPr indent="-317500" lvl="3" marL="1828800" rtl="0">
              <a:spcBef>
                <a:spcPts val="1600"/>
              </a:spcBef>
              <a:spcAft>
                <a:spcPts val="0"/>
              </a:spcAft>
              <a:buSzPts val="1400"/>
              <a:buChar char="●"/>
              <a:defRPr/>
            </a:lvl4pPr>
            <a:lvl5pPr indent="-317500" lvl="4" marL="2286000" rtl="0">
              <a:spcBef>
                <a:spcPts val="1600"/>
              </a:spcBef>
              <a:spcAft>
                <a:spcPts val="0"/>
              </a:spcAft>
              <a:buSzPts val="1400"/>
              <a:buChar char="○"/>
              <a:defRPr/>
            </a:lvl5pPr>
            <a:lvl6pPr indent="-317500" lvl="5" marL="2743200" rtl="0">
              <a:spcBef>
                <a:spcPts val="1600"/>
              </a:spcBef>
              <a:spcAft>
                <a:spcPts val="0"/>
              </a:spcAft>
              <a:buSzPts val="1400"/>
              <a:buChar char="■"/>
              <a:defRPr/>
            </a:lvl6pPr>
            <a:lvl7pPr indent="-317500" lvl="6" marL="3200400" rtl="0">
              <a:spcBef>
                <a:spcPts val="1600"/>
              </a:spcBef>
              <a:spcAft>
                <a:spcPts val="0"/>
              </a:spcAft>
              <a:buSzPts val="1400"/>
              <a:buChar char="●"/>
              <a:defRPr/>
            </a:lvl7pPr>
            <a:lvl8pPr indent="-317500" lvl="7" marL="3657600" rtl="0">
              <a:spcBef>
                <a:spcPts val="1600"/>
              </a:spcBef>
              <a:spcAft>
                <a:spcPts val="0"/>
              </a:spcAft>
              <a:buSzPts val="1400"/>
              <a:buChar char="○"/>
              <a:defRPr/>
            </a:lvl8pPr>
            <a:lvl9pPr indent="-317500" lvl="8" marL="4114800" rtl="0">
              <a:spcBef>
                <a:spcPts val="1600"/>
              </a:spcBef>
              <a:spcAft>
                <a:spcPts val="1600"/>
              </a:spcAft>
              <a:buSzPts val="1400"/>
              <a:buChar char="■"/>
              <a:defRPr/>
            </a:lvl9pPr>
          </a:lstStyle>
          <a:p/>
        </p:txBody>
      </p:sp>
      <p:sp>
        <p:nvSpPr>
          <p:cNvPr id="87" name="Google Shape;87;p21"/>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Caption">
  <p:cSld name="CAPTION_ONLY">
    <p:spTree>
      <p:nvGrpSpPr>
        <p:cNvPr id="88" name="Shape 88"/>
        <p:cNvGrpSpPr/>
        <p:nvPr/>
      </p:nvGrpSpPr>
      <p:grpSpPr>
        <a:xfrm>
          <a:off x="0" y="0"/>
          <a:ext cx="0" cy="0"/>
          <a:chOff x="0" y="0"/>
          <a:chExt cx="0" cy="0"/>
        </a:xfrm>
      </p:grpSpPr>
      <p:sp>
        <p:nvSpPr>
          <p:cNvPr id="89" name="Google Shape;89;p22"/>
          <p:cNvSpPr txBox="1"/>
          <p:nvPr>
            <p:ph idx="1" type="body"/>
          </p:nvPr>
        </p:nvSpPr>
        <p:spPr>
          <a:xfrm>
            <a:off x="311700" y="4230575"/>
            <a:ext cx="5998800" cy="605100"/>
          </a:xfrm>
          <a:prstGeom prst="rect">
            <a:avLst/>
          </a:prstGeom>
        </p:spPr>
        <p:txBody>
          <a:bodyPr anchorCtr="0" anchor="ctr" bIns="91425" lIns="91425" spcFirstLastPara="1" rIns="91425" wrap="square" tIns="91425">
            <a:noAutofit/>
          </a:bodyPr>
          <a:lstStyle>
            <a:lvl1pPr indent="-228600" lvl="0" marL="457200" rtl="0">
              <a:lnSpc>
                <a:spcPct val="100000"/>
              </a:lnSpc>
              <a:spcBef>
                <a:spcPts val="0"/>
              </a:spcBef>
              <a:spcAft>
                <a:spcPts val="0"/>
              </a:spcAft>
              <a:buSzPts val="1800"/>
              <a:buFont typeface="Ubuntu"/>
              <a:buNone/>
              <a:defRPr>
                <a:latin typeface="Ubuntu"/>
                <a:ea typeface="Ubuntu"/>
                <a:cs typeface="Ubuntu"/>
                <a:sym typeface="Ubuntu"/>
              </a:defRPr>
            </a:lvl1pPr>
          </a:lstStyle>
          <a:p/>
        </p:txBody>
      </p:sp>
      <p:sp>
        <p:nvSpPr>
          <p:cNvPr id="90" name="Google Shape;90;p22"/>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ig number">
  <p:cSld name="BIG_NUMBER">
    <p:spTree>
      <p:nvGrpSpPr>
        <p:cNvPr id="91" name="Shape 91"/>
        <p:cNvGrpSpPr/>
        <p:nvPr/>
      </p:nvGrpSpPr>
      <p:grpSpPr>
        <a:xfrm>
          <a:off x="0" y="0"/>
          <a:ext cx="0" cy="0"/>
          <a:chOff x="0" y="0"/>
          <a:chExt cx="0" cy="0"/>
        </a:xfrm>
      </p:grpSpPr>
      <p:sp>
        <p:nvSpPr>
          <p:cNvPr id="92" name="Google Shape;92;p23"/>
          <p:cNvSpPr txBox="1"/>
          <p:nvPr>
            <p:ph hasCustomPrompt="1" type="title"/>
          </p:nvPr>
        </p:nvSpPr>
        <p:spPr>
          <a:xfrm>
            <a:off x="311700" y="1106125"/>
            <a:ext cx="8520600" cy="19635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34343"/>
              </a:buClr>
              <a:buSzPts val="12000"/>
              <a:buNone/>
              <a:defRPr sz="12000">
                <a:solidFill>
                  <a:srgbClr val="434343"/>
                </a:solidFill>
              </a:defRPr>
            </a:lvl1pPr>
            <a:lvl2pPr lvl="1" rtl="0" algn="ctr">
              <a:spcBef>
                <a:spcPts val="0"/>
              </a:spcBef>
              <a:spcAft>
                <a:spcPts val="0"/>
              </a:spcAft>
              <a:buSzPts val="12000"/>
              <a:buNone/>
              <a:defRPr sz="12000"/>
            </a:lvl2pPr>
            <a:lvl3pPr lvl="2" rtl="0" algn="ctr">
              <a:spcBef>
                <a:spcPts val="0"/>
              </a:spcBef>
              <a:spcAft>
                <a:spcPts val="0"/>
              </a:spcAft>
              <a:buSzPts val="12000"/>
              <a:buNone/>
              <a:defRPr sz="12000"/>
            </a:lvl3pPr>
            <a:lvl4pPr lvl="3" rtl="0" algn="ctr">
              <a:spcBef>
                <a:spcPts val="0"/>
              </a:spcBef>
              <a:spcAft>
                <a:spcPts val="0"/>
              </a:spcAft>
              <a:buSzPts val="12000"/>
              <a:buNone/>
              <a:defRPr sz="12000"/>
            </a:lvl4pPr>
            <a:lvl5pPr lvl="4" rtl="0" algn="ctr">
              <a:spcBef>
                <a:spcPts val="0"/>
              </a:spcBef>
              <a:spcAft>
                <a:spcPts val="0"/>
              </a:spcAft>
              <a:buSzPts val="12000"/>
              <a:buNone/>
              <a:defRPr sz="12000"/>
            </a:lvl5pPr>
            <a:lvl6pPr lvl="5" rtl="0" algn="ctr">
              <a:spcBef>
                <a:spcPts val="0"/>
              </a:spcBef>
              <a:spcAft>
                <a:spcPts val="0"/>
              </a:spcAft>
              <a:buSzPts val="12000"/>
              <a:buNone/>
              <a:defRPr sz="12000"/>
            </a:lvl6pPr>
            <a:lvl7pPr lvl="6" rtl="0" algn="ctr">
              <a:spcBef>
                <a:spcPts val="0"/>
              </a:spcBef>
              <a:spcAft>
                <a:spcPts val="0"/>
              </a:spcAft>
              <a:buSzPts val="12000"/>
              <a:buNone/>
              <a:defRPr sz="12000"/>
            </a:lvl7pPr>
            <a:lvl8pPr lvl="7" rtl="0" algn="ctr">
              <a:spcBef>
                <a:spcPts val="0"/>
              </a:spcBef>
              <a:spcAft>
                <a:spcPts val="0"/>
              </a:spcAft>
              <a:buSzPts val="12000"/>
              <a:buNone/>
              <a:defRPr sz="12000"/>
            </a:lvl8pPr>
            <a:lvl9pPr lvl="8" rtl="0" algn="ctr">
              <a:spcBef>
                <a:spcPts val="0"/>
              </a:spcBef>
              <a:spcAft>
                <a:spcPts val="0"/>
              </a:spcAft>
              <a:buSzPts val="12000"/>
              <a:buNone/>
              <a:defRPr sz="12000"/>
            </a:lvl9pPr>
          </a:lstStyle>
          <a:p>
            <a:r>
              <a:t>xx%</a:t>
            </a:r>
          </a:p>
        </p:txBody>
      </p:sp>
      <p:sp>
        <p:nvSpPr>
          <p:cNvPr id="93" name="Google Shape;93;p23"/>
          <p:cNvSpPr txBox="1"/>
          <p:nvPr>
            <p:ph idx="1" type="body"/>
          </p:nvPr>
        </p:nvSpPr>
        <p:spPr>
          <a:xfrm>
            <a:off x="311700" y="3152225"/>
            <a:ext cx="8520600" cy="1300800"/>
          </a:xfrm>
          <a:prstGeom prst="rect">
            <a:avLst/>
          </a:prstGeom>
        </p:spPr>
        <p:txBody>
          <a:bodyPr anchorCtr="0" anchor="t" bIns="91425" lIns="91425" spcFirstLastPara="1" rIns="91425" wrap="square" tIns="91425">
            <a:noAutofit/>
          </a:bodyPr>
          <a:lstStyle>
            <a:lvl1pPr indent="-342900" lvl="0" marL="457200" rtl="0" algn="ctr">
              <a:spcBef>
                <a:spcPts val="0"/>
              </a:spcBef>
              <a:spcAft>
                <a:spcPts val="0"/>
              </a:spcAft>
              <a:buSzPts val="1800"/>
              <a:buChar char="●"/>
              <a:defRPr/>
            </a:lvl1pPr>
            <a:lvl2pPr indent="-317500" lvl="1" marL="914400" rtl="0" algn="ctr">
              <a:spcBef>
                <a:spcPts val="1600"/>
              </a:spcBef>
              <a:spcAft>
                <a:spcPts val="0"/>
              </a:spcAft>
              <a:buSzPts val="1400"/>
              <a:buChar char="○"/>
              <a:defRPr/>
            </a:lvl2pPr>
            <a:lvl3pPr indent="-317500" lvl="2" marL="1371600" rtl="0" algn="ctr">
              <a:spcBef>
                <a:spcPts val="1600"/>
              </a:spcBef>
              <a:spcAft>
                <a:spcPts val="0"/>
              </a:spcAft>
              <a:buSzPts val="1400"/>
              <a:buChar char="■"/>
              <a:defRPr/>
            </a:lvl3pPr>
            <a:lvl4pPr indent="-317500" lvl="3" marL="1828800" rtl="0" algn="ctr">
              <a:spcBef>
                <a:spcPts val="1600"/>
              </a:spcBef>
              <a:spcAft>
                <a:spcPts val="0"/>
              </a:spcAft>
              <a:buSzPts val="1400"/>
              <a:buChar char="●"/>
              <a:defRPr/>
            </a:lvl4pPr>
            <a:lvl5pPr indent="-317500" lvl="4" marL="2286000" rtl="0" algn="ctr">
              <a:spcBef>
                <a:spcPts val="1600"/>
              </a:spcBef>
              <a:spcAft>
                <a:spcPts val="0"/>
              </a:spcAft>
              <a:buSzPts val="1400"/>
              <a:buChar char="○"/>
              <a:defRPr/>
            </a:lvl5pPr>
            <a:lvl6pPr indent="-317500" lvl="5" marL="2743200" rtl="0" algn="ctr">
              <a:spcBef>
                <a:spcPts val="1600"/>
              </a:spcBef>
              <a:spcAft>
                <a:spcPts val="0"/>
              </a:spcAft>
              <a:buSzPts val="1400"/>
              <a:buChar char="■"/>
              <a:defRPr/>
            </a:lvl6pPr>
            <a:lvl7pPr indent="-317500" lvl="6" marL="3200400" rtl="0" algn="ctr">
              <a:spcBef>
                <a:spcPts val="1600"/>
              </a:spcBef>
              <a:spcAft>
                <a:spcPts val="0"/>
              </a:spcAft>
              <a:buSzPts val="1400"/>
              <a:buChar char="●"/>
              <a:defRPr/>
            </a:lvl7pPr>
            <a:lvl8pPr indent="-317500" lvl="7" marL="3657600" rtl="0" algn="ctr">
              <a:spcBef>
                <a:spcPts val="1600"/>
              </a:spcBef>
              <a:spcAft>
                <a:spcPts val="0"/>
              </a:spcAft>
              <a:buSzPts val="1400"/>
              <a:buChar char="○"/>
              <a:defRPr/>
            </a:lvl8pPr>
            <a:lvl9pPr indent="-317500" lvl="8" marL="4114800" rtl="0" algn="ctr">
              <a:spcBef>
                <a:spcPts val="1600"/>
              </a:spcBef>
              <a:spcAft>
                <a:spcPts val="1600"/>
              </a:spcAft>
              <a:buSzPts val="1400"/>
              <a:buChar char="■"/>
              <a:defRPr/>
            </a:lvl9pPr>
          </a:lstStyle>
          <a:p/>
        </p:txBody>
      </p:sp>
      <p:sp>
        <p:nvSpPr>
          <p:cNvPr id="94" name="Google Shape;94;p23"/>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Blank" type="blank">
  <p:cSld name="BLANK">
    <p:spTree>
      <p:nvGrpSpPr>
        <p:cNvPr id="95" name="Shape 95"/>
        <p:cNvGrpSpPr/>
        <p:nvPr/>
      </p:nvGrpSpPr>
      <p:grpSpPr>
        <a:xfrm>
          <a:off x="0" y="0"/>
          <a:ext cx="0" cy="0"/>
          <a:chOff x="0" y="0"/>
          <a:chExt cx="0" cy="0"/>
        </a:xfrm>
      </p:grpSpPr>
      <p:sp>
        <p:nvSpPr>
          <p:cNvPr id="96" name="Google Shape;96;p24"/>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Tree>
  </p:cSld>
  <p:clrMapOvr>
    <a:masterClrMapping/>
  </p:clrMapOvr>
</p:sldLayout>
</file>

<file path=ppt/slideLayouts/slideLayout2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TITLE_2">
  <p:cSld name="TITLE_2">
    <p:spTree>
      <p:nvGrpSpPr>
        <p:cNvPr id="97" name="Shape 97"/>
        <p:cNvGrpSpPr/>
        <p:nvPr/>
      </p:nvGrpSpPr>
      <p:grpSpPr>
        <a:xfrm>
          <a:off x="0" y="0"/>
          <a:ext cx="0" cy="0"/>
          <a:chOff x="0" y="0"/>
          <a:chExt cx="0" cy="0"/>
        </a:xfrm>
      </p:grpSpPr>
      <p:sp>
        <p:nvSpPr>
          <p:cNvPr id="98" name="Google Shape;98;p25"/>
          <p:cNvSpPr txBox="1"/>
          <p:nvPr>
            <p:ph type="ctrTitle"/>
          </p:nvPr>
        </p:nvSpPr>
        <p:spPr>
          <a:xfrm>
            <a:off x="311708" y="744575"/>
            <a:ext cx="8520600" cy="2052600"/>
          </a:xfrm>
          <a:prstGeom prst="rect">
            <a:avLst/>
          </a:prstGeom>
        </p:spPr>
        <p:txBody>
          <a:bodyPr anchorCtr="0" anchor="b" bIns="91425" lIns="91425" spcFirstLastPara="1" rIns="91425" wrap="square" tIns="91425">
            <a:noAutofit/>
          </a:bodyPr>
          <a:lstStyle>
            <a:lvl1pPr lvl="0" rtl="0" algn="ctr">
              <a:spcBef>
                <a:spcPts val="0"/>
              </a:spcBef>
              <a:spcAft>
                <a:spcPts val="0"/>
              </a:spcAft>
              <a:buClr>
                <a:srgbClr val="434343"/>
              </a:buClr>
              <a:buSzPts val="5200"/>
              <a:buNone/>
              <a:defRPr sz="5200">
                <a:solidFill>
                  <a:srgbClr val="434343"/>
                </a:solidFill>
              </a:defRPr>
            </a:lvl1pPr>
            <a:lvl2pPr lvl="1" rtl="0" algn="ctr">
              <a:spcBef>
                <a:spcPts val="0"/>
              </a:spcBef>
              <a:spcAft>
                <a:spcPts val="0"/>
              </a:spcAft>
              <a:buSzPts val="5200"/>
              <a:buNone/>
              <a:defRPr sz="5200"/>
            </a:lvl2pPr>
            <a:lvl3pPr lvl="2" rtl="0" algn="ctr">
              <a:spcBef>
                <a:spcPts val="0"/>
              </a:spcBef>
              <a:spcAft>
                <a:spcPts val="0"/>
              </a:spcAft>
              <a:buSzPts val="5200"/>
              <a:buNone/>
              <a:defRPr sz="5200"/>
            </a:lvl3pPr>
            <a:lvl4pPr lvl="3" rtl="0" algn="ctr">
              <a:spcBef>
                <a:spcPts val="0"/>
              </a:spcBef>
              <a:spcAft>
                <a:spcPts val="0"/>
              </a:spcAft>
              <a:buSzPts val="5200"/>
              <a:buNone/>
              <a:defRPr sz="5200"/>
            </a:lvl4pPr>
            <a:lvl5pPr lvl="4" rtl="0" algn="ctr">
              <a:spcBef>
                <a:spcPts val="0"/>
              </a:spcBef>
              <a:spcAft>
                <a:spcPts val="0"/>
              </a:spcAft>
              <a:buSzPts val="5200"/>
              <a:buNone/>
              <a:defRPr sz="5200"/>
            </a:lvl5pPr>
            <a:lvl6pPr lvl="5" rtl="0" algn="ctr">
              <a:spcBef>
                <a:spcPts val="0"/>
              </a:spcBef>
              <a:spcAft>
                <a:spcPts val="0"/>
              </a:spcAft>
              <a:buSzPts val="5200"/>
              <a:buNone/>
              <a:defRPr sz="5200"/>
            </a:lvl6pPr>
            <a:lvl7pPr lvl="6" rtl="0" algn="ctr">
              <a:spcBef>
                <a:spcPts val="0"/>
              </a:spcBef>
              <a:spcAft>
                <a:spcPts val="0"/>
              </a:spcAft>
              <a:buSzPts val="5200"/>
              <a:buNone/>
              <a:defRPr sz="5200"/>
            </a:lvl7pPr>
            <a:lvl8pPr lvl="7" rtl="0" algn="ctr">
              <a:spcBef>
                <a:spcPts val="0"/>
              </a:spcBef>
              <a:spcAft>
                <a:spcPts val="0"/>
              </a:spcAft>
              <a:buSzPts val="5200"/>
              <a:buNone/>
              <a:defRPr sz="5200"/>
            </a:lvl8pPr>
            <a:lvl9pPr lvl="8" rtl="0" algn="ctr">
              <a:spcBef>
                <a:spcPts val="0"/>
              </a:spcBef>
              <a:spcAft>
                <a:spcPts val="0"/>
              </a:spcAft>
              <a:buSzPts val="5200"/>
              <a:buNone/>
              <a:defRPr sz="5200"/>
            </a:lvl9pPr>
          </a:lstStyle>
          <a:p/>
        </p:txBody>
      </p:sp>
      <p:sp>
        <p:nvSpPr>
          <p:cNvPr id="99" name="Google Shape;99;p25"/>
          <p:cNvSpPr txBox="1"/>
          <p:nvPr>
            <p:ph idx="1" type="subTitle"/>
          </p:nvPr>
        </p:nvSpPr>
        <p:spPr>
          <a:xfrm>
            <a:off x="311700" y="2834125"/>
            <a:ext cx="8520600" cy="792600"/>
          </a:xfrm>
          <a:prstGeom prst="rect">
            <a:avLst/>
          </a:prstGeom>
        </p:spPr>
        <p:txBody>
          <a:bodyPr anchorCtr="0" anchor="t" bIns="91425" lIns="91425" spcFirstLastPara="1" rIns="91425" wrap="square" tIns="91425">
            <a:noAutofit/>
          </a:bodyPr>
          <a:lstStyle>
            <a:lvl1pPr lvl="0" rtl="0" algn="ctr">
              <a:lnSpc>
                <a:spcPct val="100000"/>
              </a:lnSpc>
              <a:spcBef>
                <a:spcPts val="0"/>
              </a:spcBef>
              <a:spcAft>
                <a:spcPts val="0"/>
              </a:spcAft>
              <a:buSzPts val="2800"/>
              <a:buNone/>
              <a:defRPr sz="2800"/>
            </a:lvl1pPr>
            <a:lvl2pPr lvl="1" rtl="0" algn="ctr">
              <a:lnSpc>
                <a:spcPct val="100000"/>
              </a:lnSpc>
              <a:spcBef>
                <a:spcPts val="0"/>
              </a:spcBef>
              <a:spcAft>
                <a:spcPts val="0"/>
              </a:spcAft>
              <a:buSzPts val="2800"/>
              <a:buNone/>
              <a:defRPr sz="2800"/>
            </a:lvl2pPr>
            <a:lvl3pPr lvl="2" rtl="0" algn="ctr">
              <a:lnSpc>
                <a:spcPct val="100000"/>
              </a:lnSpc>
              <a:spcBef>
                <a:spcPts val="0"/>
              </a:spcBef>
              <a:spcAft>
                <a:spcPts val="0"/>
              </a:spcAft>
              <a:buSzPts val="2800"/>
              <a:buNone/>
              <a:defRPr sz="2800"/>
            </a:lvl3pPr>
            <a:lvl4pPr lvl="3" rtl="0" algn="ctr">
              <a:lnSpc>
                <a:spcPct val="100000"/>
              </a:lnSpc>
              <a:spcBef>
                <a:spcPts val="0"/>
              </a:spcBef>
              <a:spcAft>
                <a:spcPts val="0"/>
              </a:spcAft>
              <a:buSzPts val="2800"/>
              <a:buNone/>
              <a:defRPr sz="2800"/>
            </a:lvl4pPr>
            <a:lvl5pPr lvl="4" rtl="0" algn="ctr">
              <a:lnSpc>
                <a:spcPct val="100000"/>
              </a:lnSpc>
              <a:spcBef>
                <a:spcPts val="0"/>
              </a:spcBef>
              <a:spcAft>
                <a:spcPts val="0"/>
              </a:spcAft>
              <a:buSzPts val="2800"/>
              <a:buNone/>
              <a:defRPr sz="2800"/>
            </a:lvl5pPr>
            <a:lvl6pPr lvl="5" rtl="0" algn="ctr">
              <a:lnSpc>
                <a:spcPct val="100000"/>
              </a:lnSpc>
              <a:spcBef>
                <a:spcPts val="0"/>
              </a:spcBef>
              <a:spcAft>
                <a:spcPts val="0"/>
              </a:spcAft>
              <a:buSzPts val="2800"/>
              <a:buNone/>
              <a:defRPr sz="2800"/>
            </a:lvl6pPr>
            <a:lvl7pPr lvl="6" rtl="0" algn="ctr">
              <a:lnSpc>
                <a:spcPct val="100000"/>
              </a:lnSpc>
              <a:spcBef>
                <a:spcPts val="0"/>
              </a:spcBef>
              <a:spcAft>
                <a:spcPts val="0"/>
              </a:spcAft>
              <a:buSzPts val="2800"/>
              <a:buNone/>
              <a:defRPr sz="2800"/>
            </a:lvl7pPr>
            <a:lvl8pPr lvl="7" rtl="0" algn="ctr">
              <a:lnSpc>
                <a:spcPct val="100000"/>
              </a:lnSpc>
              <a:spcBef>
                <a:spcPts val="0"/>
              </a:spcBef>
              <a:spcAft>
                <a:spcPts val="0"/>
              </a:spcAft>
              <a:buSzPts val="2800"/>
              <a:buNone/>
              <a:defRPr sz="2800"/>
            </a:lvl8pPr>
            <a:lvl9pPr lvl="8" rtl="0" algn="ctr">
              <a:lnSpc>
                <a:spcPct val="100000"/>
              </a:lnSpc>
              <a:spcBef>
                <a:spcPts val="0"/>
              </a:spcBef>
              <a:spcAft>
                <a:spcPts val="0"/>
              </a:spcAft>
              <a:buSzPts val="2800"/>
              <a:buNone/>
              <a:defRPr sz="2800"/>
            </a:lvl9pPr>
          </a:lstStyle>
          <a:p/>
        </p:txBody>
      </p:sp>
      <p:sp>
        <p:nvSpPr>
          <p:cNvPr id="100" name="Google Shape;100;p25"/>
          <p:cNvSpPr txBox="1"/>
          <p:nvPr>
            <p:ph idx="12" type="sldNum"/>
          </p:nvPr>
        </p:nvSpPr>
        <p:spPr>
          <a:xfrm>
            <a:off x="8472458" y="4663217"/>
            <a:ext cx="548700" cy="393600"/>
          </a:xfrm>
          <a:prstGeom prst="rect">
            <a:avLst/>
          </a:prstGeom>
        </p:spPr>
        <p:txBody>
          <a:bodyPr anchorCtr="0" anchor="ctr" bIns="91425" lIns="91425" spcFirstLastPara="1" rIns="91425" wrap="square" tIns="91425">
            <a:noAutofit/>
          </a:bodyPr>
          <a:lstStyle>
            <a:lvl1pPr lvl="0" rtl="0">
              <a:buNone/>
              <a:defRPr/>
            </a:lvl1pPr>
            <a:lvl2pPr lvl="1" rtl="0">
              <a:buNone/>
              <a:defRPr/>
            </a:lvl2pPr>
            <a:lvl3pPr lvl="2" rtl="0">
              <a:buNone/>
              <a:defRPr/>
            </a:lvl3pPr>
            <a:lvl4pPr lvl="3" rtl="0">
              <a:buNone/>
              <a:defRPr/>
            </a:lvl4pPr>
            <a:lvl5pPr lvl="4" rtl="0">
              <a:buNone/>
              <a:defRPr/>
            </a:lvl5pPr>
            <a:lvl6pPr lvl="5" rtl="0">
              <a:buNone/>
              <a:defRPr/>
            </a:lvl6pPr>
            <a:lvl7pPr lvl="6" rtl="0">
              <a:buNone/>
              <a:defRPr/>
            </a:lvl7pPr>
            <a:lvl8pPr lvl="7" rtl="0">
              <a:buNone/>
              <a:defRPr/>
            </a:lvl8pPr>
            <a:lvl9pPr lvl="8" rtl="0">
              <a:buNone/>
              <a:defRPr/>
            </a:lvl9pPr>
          </a:lstStyle>
          <a:p>
            <a:pPr indent="0" lvl="0" marL="0" rtl="0" algn="r">
              <a:spcBef>
                <a:spcPts val="0"/>
              </a:spcBef>
              <a:spcAft>
                <a:spcPts val="0"/>
              </a:spcAft>
              <a:buNone/>
            </a:pPr>
            <a:fld id="{00000000-1234-1234-1234-123412341234}" type="slidenum">
              <a:rPr lang="fr-CA"/>
              <a:t>‹#›</a:t>
            </a:fld>
            <a:endParaRPr/>
          </a:p>
        </p:txBody>
      </p:sp>
      <p:sp>
        <p:nvSpPr>
          <p:cNvPr id="101" name="Google Shape;101;p25"/>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2" Type="http://schemas.openxmlformats.org/officeDocument/2006/relationships/theme" Target="../theme/theme3.xml"/><Relationship Id="rId9" Type="http://schemas.openxmlformats.org/officeDocument/2006/relationships/slideLayout" Target="../slideLayouts/slideLayout9.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1.xml"/><Relationship Id="rId10" Type="http://schemas.openxmlformats.org/officeDocument/2006/relationships/slideLayout" Target="../slideLayouts/slideLayout20.xml"/><Relationship Id="rId13" Type="http://schemas.openxmlformats.org/officeDocument/2006/relationships/slideLayout" Target="../slideLayouts/slideLayout23.xml"/><Relationship Id="rId12" Type="http://schemas.openxmlformats.org/officeDocument/2006/relationships/slideLayout" Target="../slideLayouts/slideLayout22.xml"/><Relationship Id="rId1" Type="http://schemas.openxmlformats.org/officeDocument/2006/relationships/image" Target="../media/image1.png"/><Relationship Id="rId2" Type="http://schemas.openxmlformats.org/officeDocument/2006/relationships/slideLayout" Target="../slideLayouts/slideLayout12.xml"/><Relationship Id="rId3" Type="http://schemas.openxmlformats.org/officeDocument/2006/relationships/slideLayout" Target="../slideLayouts/slideLayout13.xml"/><Relationship Id="rId4" Type="http://schemas.openxmlformats.org/officeDocument/2006/relationships/slideLayout" Target="../slideLayouts/slideLayout14.xml"/><Relationship Id="rId9" Type="http://schemas.openxmlformats.org/officeDocument/2006/relationships/slideLayout" Target="../slideLayouts/slideLayout19.xml"/><Relationship Id="rId14" Type="http://schemas.openxmlformats.org/officeDocument/2006/relationships/theme" Target="../theme/theme2.xml"/><Relationship Id="rId5" Type="http://schemas.openxmlformats.org/officeDocument/2006/relationships/slideLayout" Target="../slideLayouts/slideLayout15.xml"/><Relationship Id="rId6" Type="http://schemas.openxmlformats.org/officeDocument/2006/relationships/slideLayout" Target="../slideLayouts/slideLayout16.xml"/><Relationship Id="rId7" Type="http://schemas.openxmlformats.org/officeDocument/2006/relationships/slideLayout" Target="../slideLayouts/slideLayout17.xml"/><Relationship Id="rId8" Type="http://schemas.openxmlformats.org/officeDocument/2006/relationships/slideLayout" Target="../slideLayouts/slideLayout18.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 name="Shape 5"/>
        <p:cNvGrpSpPr/>
        <p:nvPr/>
      </p:nvGrpSpPr>
      <p:grpSpPr>
        <a:xfrm>
          <a:off x="0" y="0"/>
          <a:ext cx="0" cy="0"/>
          <a:chOff x="0" y="0"/>
          <a:chExt cx="0" cy="0"/>
        </a:xfrm>
      </p:grpSpPr>
      <p:sp>
        <p:nvSpPr>
          <p:cNvPr id="6" name="Google Shape;6;p1"/>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a:spcBef>
                <a:spcPts val="0"/>
              </a:spcBef>
              <a:spcAft>
                <a:spcPts val="0"/>
              </a:spcAft>
              <a:buClr>
                <a:schemeClr val="dk1"/>
              </a:buClr>
              <a:buSzPts val="2800"/>
              <a:buNone/>
              <a:defRPr sz="2800">
                <a:solidFill>
                  <a:schemeClr val="dk1"/>
                </a:solidFill>
              </a:defRPr>
            </a:lvl1pPr>
            <a:lvl2pPr lvl="1">
              <a:spcBef>
                <a:spcPts val="0"/>
              </a:spcBef>
              <a:spcAft>
                <a:spcPts val="0"/>
              </a:spcAft>
              <a:buClr>
                <a:schemeClr val="dk1"/>
              </a:buClr>
              <a:buSzPts val="2800"/>
              <a:buNone/>
              <a:defRPr sz="2800">
                <a:solidFill>
                  <a:schemeClr val="dk1"/>
                </a:solidFill>
              </a:defRPr>
            </a:lvl2pPr>
            <a:lvl3pPr lvl="2">
              <a:spcBef>
                <a:spcPts val="0"/>
              </a:spcBef>
              <a:spcAft>
                <a:spcPts val="0"/>
              </a:spcAft>
              <a:buClr>
                <a:schemeClr val="dk1"/>
              </a:buClr>
              <a:buSzPts val="2800"/>
              <a:buNone/>
              <a:defRPr sz="2800">
                <a:solidFill>
                  <a:schemeClr val="dk1"/>
                </a:solidFill>
              </a:defRPr>
            </a:lvl3pPr>
            <a:lvl4pPr lvl="3">
              <a:spcBef>
                <a:spcPts val="0"/>
              </a:spcBef>
              <a:spcAft>
                <a:spcPts val="0"/>
              </a:spcAft>
              <a:buClr>
                <a:schemeClr val="dk1"/>
              </a:buClr>
              <a:buSzPts val="2800"/>
              <a:buNone/>
              <a:defRPr sz="2800">
                <a:solidFill>
                  <a:schemeClr val="dk1"/>
                </a:solidFill>
              </a:defRPr>
            </a:lvl4pPr>
            <a:lvl5pPr lvl="4">
              <a:spcBef>
                <a:spcPts val="0"/>
              </a:spcBef>
              <a:spcAft>
                <a:spcPts val="0"/>
              </a:spcAft>
              <a:buClr>
                <a:schemeClr val="dk1"/>
              </a:buClr>
              <a:buSzPts val="2800"/>
              <a:buNone/>
              <a:defRPr sz="2800">
                <a:solidFill>
                  <a:schemeClr val="dk1"/>
                </a:solidFill>
              </a:defRPr>
            </a:lvl5pPr>
            <a:lvl6pPr lvl="5">
              <a:spcBef>
                <a:spcPts val="0"/>
              </a:spcBef>
              <a:spcAft>
                <a:spcPts val="0"/>
              </a:spcAft>
              <a:buClr>
                <a:schemeClr val="dk1"/>
              </a:buClr>
              <a:buSzPts val="2800"/>
              <a:buNone/>
              <a:defRPr sz="2800">
                <a:solidFill>
                  <a:schemeClr val="dk1"/>
                </a:solidFill>
              </a:defRPr>
            </a:lvl6pPr>
            <a:lvl7pPr lvl="6">
              <a:spcBef>
                <a:spcPts val="0"/>
              </a:spcBef>
              <a:spcAft>
                <a:spcPts val="0"/>
              </a:spcAft>
              <a:buClr>
                <a:schemeClr val="dk1"/>
              </a:buClr>
              <a:buSzPts val="2800"/>
              <a:buNone/>
              <a:defRPr sz="2800">
                <a:solidFill>
                  <a:schemeClr val="dk1"/>
                </a:solidFill>
              </a:defRPr>
            </a:lvl7pPr>
            <a:lvl8pPr lvl="7">
              <a:spcBef>
                <a:spcPts val="0"/>
              </a:spcBef>
              <a:spcAft>
                <a:spcPts val="0"/>
              </a:spcAft>
              <a:buClr>
                <a:schemeClr val="dk1"/>
              </a:buClr>
              <a:buSzPts val="2800"/>
              <a:buNone/>
              <a:defRPr sz="2800">
                <a:solidFill>
                  <a:schemeClr val="dk1"/>
                </a:solidFill>
              </a:defRPr>
            </a:lvl8pPr>
            <a:lvl9pPr lvl="8">
              <a:spcBef>
                <a:spcPts val="0"/>
              </a:spcBef>
              <a:spcAft>
                <a:spcPts val="0"/>
              </a:spcAft>
              <a:buClr>
                <a:schemeClr val="dk1"/>
              </a:buClr>
              <a:buSzPts val="2800"/>
              <a:buNone/>
              <a:defRPr sz="2800">
                <a:solidFill>
                  <a:schemeClr val="dk1"/>
                </a:solidFill>
              </a:defRPr>
            </a:lvl9pPr>
          </a:lstStyle>
          <a:p/>
        </p:txBody>
      </p:sp>
      <p:sp>
        <p:nvSpPr>
          <p:cNvPr id="7" name="Google Shape;7;p1"/>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a:lnSpc>
                <a:spcPct val="115000"/>
              </a:lnSpc>
              <a:spcBef>
                <a:spcPts val="0"/>
              </a:spcBef>
              <a:spcAft>
                <a:spcPts val="0"/>
              </a:spcAft>
              <a:buClr>
                <a:schemeClr val="dk2"/>
              </a:buClr>
              <a:buSzPts val="1800"/>
              <a:buChar char="●"/>
              <a:defRPr sz="1800">
                <a:solidFill>
                  <a:schemeClr val="dk2"/>
                </a:solidFill>
              </a:defRPr>
            </a:lvl1pPr>
            <a:lvl2pPr indent="-317500" lvl="1" marL="914400">
              <a:lnSpc>
                <a:spcPct val="115000"/>
              </a:lnSpc>
              <a:spcBef>
                <a:spcPts val="1600"/>
              </a:spcBef>
              <a:spcAft>
                <a:spcPts val="0"/>
              </a:spcAft>
              <a:buClr>
                <a:schemeClr val="dk2"/>
              </a:buClr>
              <a:buSzPts val="1400"/>
              <a:buChar char="○"/>
              <a:defRPr>
                <a:solidFill>
                  <a:schemeClr val="dk2"/>
                </a:solidFill>
              </a:defRPr>
            </a:lvl2pPr>
            <a:lvl3pPr indent="-317500" lvl="2" marL="1371600">
              <a:lnSpc>
                <a:spcPct val="115000"/>
              </a:lnSpc>
              <a:spcBef>
                <a:spcPts val="1600"/>
              </a:spcBef>
              <a:spcAft>
                <a:spcPts val="0"/>
              </a:spcAft>
              <a:buClr>
                <a:schemeClr val="dk2"/>
              </a:buClr>
              <a:buSzPts val="1400"/>
              <a:buChar char="■"/>
              <a:defRPr>
                <a:solidFill>
                  <a:schemeClr val="dk2"/>
                </a:solidFill>
              </a:defRPr>
            </a:lvl3pPr>
            <a:lvl4pPr indent="-317500" lvl="3" marL="1828800">
              <a:lnSpc>
                <a:spcPct val="115000"/>
              </a:lnSpc>
              <a:spcBef>
                <a:spcPts val="1600"/>
              </a:spcBef>
              <a:spcAft>
                <a:spcPts val="0"/>
              </a:spcAft>
              <a:buClr>
                <a:schemeClr val="dk2"/>
              </a:buClr>
              <a:buSzPts val="1400"/>
              <a:buChar char="●"/>
              <a:defRPr>
                <a:solidFill>
                  <a:schemeClr val="dk2"/>
                </a:solidFill>
              </a:defRPr>
            </a:lvl4pPr>
            <a:lvl5pPr indent="-317500" lvl="4" marL="2286000">
              <a:lnSpc>
                <a:spcPct val="115000"/>
              </a:lnSpc>
              <a:spcBef>
                <a:spcPts val="1600"/>
              </a:spcBef>
              <a:spcAft>
                <a:spcPts val="0"/>
              </a:spcAft>
              <a:buClr>
                <a:schemeClr val="dk2"/>
              </a:buClr>
              <a:buSzPts val="1400"/>
              <a:buChar char="○"/>
              <a:defRPr>
                <a:solidFill>
                  <a:schemeClr val="dk2"/>
                </a:solidFill>
              </a:defRPr>
            </a:lvl5pPr>
            <a:lvl6pPr indent="-317500" lvl="5" marL="2743200">
              <a:lnSpc>
                <a:spcPct val="115000"/>
              </a:lnSpc>
              <a:spcBef>
                <a:spcPts val="1600"/>
              </a:spcBef>
              <a:spcAft>
                <a:spcPts val="0"/>
              </a:spcAft>
              <a:buClr>
                <a:schemeClr val="dk2"/>
              </a:buClr>
              <a:buSzPts val="1400"/>
              <a:buChar char="■"/>
              <a:defRPr>
                <a:solidFill>
                  <a:schemeClr val="dk2"/>
                </a:solidFill>
              </a:defRPr>
            </a:lvl6pPr>
            <a:lvl7pPr indent="-317500" lvl="6" marL="3200400">
              <a:lnSpc>
                <a:spcPct val="115000"/>
              </a:lnSpc>
              <a:spcBef>
                <a:spcPts val="1600"/>
              </a:spcBef>
              <a:spcAft>
                <a:spcPts val="0"/>
              </a:spcAft>
              <a:buClr>
                <a:schemeClr val="dk2"/>
              </a:buClr>
              <a:buSzPts val="1400"/>
              <a:buChar char="●"/>
              <a:defRPr>
                <a:solidFill>
                  <a:schemeClr val="dk2"/>
                </a:solidFill>
              </a:defRPr>
            </a:lvl7pPr>
            <a:lvl8pPr indent="-317500" lvl="7" marL="3657600">
              <a:lnSpc>
                <a:spcPct val="115000"/>
              </a:lnSpc>
              <a:spcBef>
                <a:spcPts val="1600"/>
              </a:spcBef>
              <a:spcAft>
                <a:spcPts val="0"/>
              </a:spcAft>
              <a:buClr>
                <a:schemeClr val="dk2"/>
              </a:buClr>
              <a:buSzPts val="1400"/>
              <a:buChar char="○"/>
              <a:defRPr>
                <a:solidFill>
                  <a:schemeClr val="dk2"/>
                </a:solidFill>
              </a:defRPr>
            </a:lvl8pPr>
            <a:lvl9pPr indent="-317500" lvl="8" marL="4114800">
              <a:lnSpc>
                <a:spcPct val="115000"/>
              </a:lnSpc>
              <a:spcBef>
                <a:spcPts val="1600"/>
              </a:spcBef>
              <a:spcAft>
                <a:spcPts val="1600"/>
              </a:spcAft>
              <a:buClr>
                <a:schemeClr val="dk2"/>
              </a:buClr>
              <a:buSzPts val="1400"/>
              <a:buChar char="■"/>
              <a:defRPr>
                <a:solidFill>
                  <a:schemeClr val="dk2"/>
                </a:solidFill>
              </a:defRPr>
            </a:lvl9pPr>
          </a:lstStyle>
          <a:p/>
        </p:txBody>
      </p:sp>
      <p:sp>
        <p:nvSpPr>
          <p:cNvPr id="8" name="Google Shape;8;p1"/>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algn="r">
              <a:buNone/>
              <a:defRPr sz="1000">
                <a:solidFill>
                  <a:schemeClr val="dk2"/>
                </a:solidFill>
              </a:defRPr>
            </a:lvl1pPr>
            <a:lvl2pPr lvl="1" algn="r">
              <a:buNone/>
              <a:defRPr sz="1000">
                <a:solidFill>
                  <a:schemeClr val="dk2"/>
                </a:solidFill>
              </a:defRPr>
            </a:lvl2pPr>
            <a:lvl3pPr lvl="2" algn="r">
              <a:buNone/>
              <a:defRPr sz="1000">
                <a:solidFill>
                  <a:schemeClr val="dk2"/>
                </a:solidFill>
              </a:defRPr>
            </a:lvl3pPr>
            <a:lvl4pPr lvl="3" algn="r">
              <a:buNone/>
              <a:defRPr sz="1000">
                <a:solidFill>
                  <a:schemeClr val="dk2"/>
                </a:solidFill>
              </a:defRPr>
            </a:lvl4pPr>
            <a:lvl5pPr lvl="4" algn="r">
              <a:buNone/>
              <a:defRPr sz="1000">
                <a:solidFill>
                  <a:schemeClr val="dk2"/>
                </a:solidFill>
              </a:defRPr>
            </a:lvl5pPr>
            <a:lvl6pPr lvl="5" algn="r">
              <a:buNone/>
              <a:defRPr sz="1000">
                <a:solidFill>
                  <a:schemeClr val="dk2"/>
                </a:solidFill>
              </a:defRPr>
            </a:lvl6pPr>
            <a:lvl7pPr lvl="6" algn="r">
              <a:buNone/>
              <a:defRPr sz="1000">
                <a:solidFill>
                  <a:schemeClr val="dk2"/>
                </a:solidFill>
              </a:defRPr>
            </a:lvl7pPr>
            <a:lvl8pPr lvl="7" algn="r">
              <a:buNone/>
              <a:defRPr sz="1000">
                <a:solidFill>
                  <a:schemeClr val="dk2"/>
                </a:solidFill>
              </a:defRPr>
            </a:lvl8pPr>
            <a:lvl9pPr lvl="8"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Tree>
  </p:cSld>
  <p:clrMap accent1="accent1" accent2="accent2" accent3="accent3" accent4="accent4" accent5="accent5" accent6="accent6" bg1="lt1" bg2="dk2" tx1="dk1" tx2="lt2" folHlink="folHlink" hlink="hlink"/>
  <p:sldLayoutIdLst>
    <p:sldLayoutId id="2147483648" r:id="rId1"/>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mc:AlternateContent>
    <mc:Choice Requires="p14">
      <p:transition p14:dur="400">
        <p:fade thruBlk="1"/>
      </p:transition>
    </mc:Choice>
    <mc:Fallback>
      <p:transition>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name="simple-light-2">
    <p:bg>
      <p:bgPr>
        <a:solidFill>
          <a:schemeClr val="lt1"/>
        </a:solidFill>
      </p:bgPr>
    </p:bg>
    <p:spTree>
      <p:nvGrpSpPr>
        <p:cNvPr id="50" name="Shape 50"/>
        <p:cNvGrpSpPr/>
        <p:nvPr/>
      </p:nvGrpSpPr>
      <p:grpSpPr>
        <a:xfrm>
          <a:off x="0" y="0"/>
          <a:ext cx="0" cy="0"/>
          <a:chOff x="0" y="0"/>
          <a:chExt cx="0" cy="0"/>
        </a:xfrm>
      </p:grpSpPr>
      <p:sp>
        <p:nvSpPr>
          <p:cNvPr id="51" name="Google Shape;51;p13"/>
          <p:cNvSpPr txBox="1"/>
          <p:nvPr>
            <p:ph type="title"/>
          </p:nvPr>
        </p:nvSpPr>
        <p:spPr>
          <a:xfrm>
            <a:off x="311700" y="445025"/>
            <a:ext cx="8520600" cy="572700"/>
          </a:xfrm>
          <a:prstGeom prst="rect">
            <a:avLst/>
          </a:prstGeom>
          <a:noFill/>
          <a:ln>
            <a:noFill/>
          </a:ln>
        </p:spPr>
        <p:txBody>
          <a:bodyPr anchorCtr="0" anchor="t" bIns="91425" lIns="91425" spcFirstLastPara="1" rIns="91425" wrap="square" tIns="91425">
            <a:noAutofit/>
          </a:bodyPr>
          <a:lstStyle>
            <a:lvl1pPr lvl="0" rtl="0">
              <a:spcBef>
                <a:spcPts val="0"/>
              </a:spcBef>
              <a:spcAft>
                <a:spcPts val="0"/>
              </a:spcAft>
              <a:buClr>
                <a:schemeClr val="dk1"/>
              </a:buClr>
              <a:buSzPts val="2800"/>
              <a:buFont typeface="Viga"/>
              <a:buNone/>
              <a:defRPr sz="2800">
                <a:solidFill>
                  <a:schemeClr val="dk1"/>
                </a:solidFill>
                <a:latin typeface="Viga"/>
                <a:ea typeface="Viga"/>
                <a:cs typeface="Viga"/>
                <a:sym typeface="Viga"/>
              </a:defRPr>
            </a:lvl1pPr>
            <a:lvl2pPr lvl="1" rtl="0">
              <a:spcBef>
                <a:spcPts val="0"/>
              </a:spcBef>
              <a:spcAft>
                <a:spcPts val="0"/>
              </a:spcAft>
              <a:buClr>
                <a:schemeClr val="dk1"/>
              </a:buClr>
              <a:buSzPts val="2800"/>
              <a:buNone/>
              <a:defRPr sz="2800">
                <a:solidFill>
                  <a:schemeClr val="dk1"/>
                </a:solidFill>
              </a:defRPr>
            </a:lvl2pPr>
            <a:lvl3pPr lvl="2" rtl="0">
              <a:spcBef>
                <a:spcPts val="0"/>
              </a:spcBef>
              <a:spcAft>
                <a:spcPts val="0"/>
              </a:spcAft>
              <a:buClr>
                <a:schemeClr val="dk1"/>
              </a:buClr>
              <a:buSzPts val="2800"/>
              <a:buNone/>
              <a:defRPr sz="2800">
                <a:solidFill>
                  <a:schemeClr val="dk1"/>
                </a:solidFill>
              </a:defRPr>
            </a:lvl3pPr>
            <a:lvl4pPr lvl="3" rtl="0">
              <a:spcBef>
                <a:spcPts val="0"/>
              </a:spcBef>
              <a:spcAft>
                <a:spcPts val="0"/>
              </a:spcAft>
              <a:buClr>
                <a:schemeClr val="dk1"/>
              </a:buClr>
              <a:buSzPts val="2800"/>
              <a:buNone/>
              <a:defRPr sz="2800">
                <a:solidFill>
                  <a:schemeClr val="dk1"/>
                </a:solidFill>
              </a:defRPr>
            </a:lvl4pPr>
            <a:lvl5pPr lvl="4" rtl="0">
              <a:spcBef>
                <a:spcPts val="0"/>
              </a:spcBef>
              <a:spcAft>
                <a:spcPts val="0"/>
              </a:spcAft>
              <a:buClr>
                <a:schemeClr val="dk1"/>
              </a:buClr>
              <a:buSzPts val="2800"/>
              <a:buNone/>
              <a:defRPr sz="2800">
                <a:solidFill>
                  <a:schemeClr val="dk1"/>
                </a:solidFill>
              </a:defRPr>
            </a:lvl5pPr>
            <a:lvl6pPr lvl="5" rtl="0">
              <a:spcBef>
                <a:spcPts val="0"/>
              </a:spcBef>
              <a:spcAft>
                <a:spcPts val="0"/>
              </a:spcAft>
              <a:buClr>
                <a:schemeClr val="dk1"/>
              </a:buClr>
              <a:buSzPts val="2800"/>
              <a:buNone/>
              <a:defRPr sz="2800">
                <a:solidFill>
                  <a:schemeClr val="dk1"/>
                </a:solidFill>
              </a:defRPr>
            </a:lvl6pPr>
            <a:lvl7pPr lvl="6" rtl="0">
              <a:spcBef>
                <a:spcPts val="0"/>
              </a:spcBef>
              <a:spcAft>
                <a:spcPts val="0"/>
              </a:spcAft>
              <a:buClr>
                <a:schemeClr val="dk1"/>
              </a:buClr>
              <a:buSzPts val="2800"/>
              <a:buNone/>
              <a:defRPr sz="2800">
                <a:solidFill>
                  <a:schemeClr val="dk1"/>
                </a:solidFill>
              </a:defRPr>
            </a:lvl7pPr>
            <a:lvl8pPr lvl="7" rtl="0">
              <a:spcBef>
                <a:spcPts val="0"/>
              </a:spcBef>
              <a:spcAft>
                <a:spcPts val="0"/>
              </a:spcAft>
              <a:buClr>
                <a:schemeClr val="dk1"/>
              </a:buClr>
              <a:buSzPts val="2800"/>
              <a:buNone/>
              <a:defRPr sz="2800">
                <a:solidFill>
                  <a:schemeClr val="dk1"/>
                </a:solidFill>
              </a:defRPr>
            </a:lvl8pPr>
            <a:lvl9pPr lvl="8" rtl="0">
              <a:spcBef>
                <a:spcPts val="0"/>
              </a:spcBef>
              <a:spcAft>
                <a:spcPts val="0"/>
              </a:spcAft>
              <a:buClr>
                <a:schemeClr val="dk1"/>
              </a:buClr>
              <a:buSzPts val="2800"/>
              <a:buNone/>
              <a:defRPr sz="2800">
                <a:solidFill>
                  <a:schemeClr val="dk1"/>
                </a:solidFill>
              </a:defRPr>
            </a:lvl9pPr>
          </a:lstStyle>
          <a:p/>
        </p:txBody>
      </p:sp>
      <p:sp>
        <p:nvSpPr>
          <p:cNvPr id="52" name="Google Shape;52;p13"/>
          <p:cNvSpPr txBox="1"/>
          <p:nvPr>
            <p:ph idx="1" type="body"/>
          </p:nvPr>
        </p:nvSpPr>
        <p:spPr>
          <a:xfrm>
            <a:off x="311700" y="1152475"/>
            <a:ext cx="8520600" cy="3416400"/>
          </a:xfrm>
          <a:prstGeom prst="rect">
            <a:avLst/>
          </a:prstGeom>
          <a:noFill/>
          <a:ln>
            <a:noFill/>
          </a:ln>
        </p:spPr>
        <p:txBody>
          <a:bodyPr anchorCtr="0" anchor="t" bIns="91425" lIns="91425" spcFirstLastPara="1" rIns="91425" wrap="square" tIns="91425">
            <a:noAutofit/>
          </a:bodyPr>
          <a:lstStyle>
            <a:lvl1pPr indent="-342900" lvl="0" marL="457200" rtl="0">
              <a:lnSpc>
                <a:spcPct val="115000"/>
              </a:lnSpc>
              <a:spcBef>
                <a:spcPts val="0"/>
              </a:spcBef>
              <a:spcAft>
                <a:spcPts val="0"/>
              </a:spcAft>
              <a:buClr>
                <a:schemeClr val="dk2"/>
              </a:buClr>
              <a:buSzPts val="1800"/>
              <a:buChar char="●"/>
              <a:defRPr sz="1800">
                <a:solidFill>
                  <a:schemeClr val="dk2"/>
                </a:solidFill>
              </a:defRPr>
            </a:lvl1pPr>
            <a:lvl2pPr indent="-317500" lvl="1" marL="914400" rtl="0">
              <a:lnSpc>
                <a:spcPct val="115000"/>
              </a:lnSpc>
              <a:spcBef>
                <a:spcPts val="1600"/>
              </a:spcBef>
              <a:spcAft>
                <a:spcPts val="0"/>
              </a:spcAft>
              <a:buClr>
                <a:schemeClr val="dk2"/>
              </a:buClr>
              <a:buSzPts val="1400"/>
              <a:buChar char="○"/>
              <a:defRPr>
                <a:solidFill>
                  <a:schemeClr val="dk2"/>
                </a:solidFill>
              </a:defRPr>
            </a:lvl2pPr>
            <a:lvl3pPr indent="-317500" lvl="2" marL="1371600" rtl="0">
              <a:lnSpc>
                <a:spcPct val="115000"/>
              </a:lnSpc>
              <a:spcBef>
                <a:spcPts val="1600"/>
              </a:spcBef>
              <a:spcAft>
                <a:spcPts val="0"/>
              </a:spcAft>
              <a:buClr>
                <a:schemeClr val="dk2"/>
              </a:buClr>
              <a:buSzPts val="1400"/>
              <a:buFont typeface="Ubuntu"/>
              <a:buChar char="■"/>
              <a:defRPr>
                <a:solidFill>
                  <a:schemeClr val="dk2"/>
                </a:solidFill>
                <a:latin typeface="Ubuntu"/>
                <a:ea typeface="Ubuntu"/>
                <a:cs typeface="Ubuntu"/>
                <a:sym typeface="Ubuntu"/>
              </a:defRPr>
            </a:lvl3pPr>
            <a:lvl4pPr indent="-317500" lvl="3" marL="1828800" rtl="0">
              <a:lnSpc>
                <a:spcPct val="115000"/>
              </a:lnSpc>
              <a:spcBef>
                <a:spcPts val="1600"/>
              </a:spcBef>
              <a:spcAft>
                <a:spcPts val="0"/>
              </a:spcAft>
              <a:buClr>
                <a:schemeClr val="dk2"/>
              </a:buClr>
              <a:buSzPts val="1400"/>
              <a:buChar char="●"/>
              <a:defRPr>
                <a:solidFill>
                  <a:schemeClr val="dk2"/>
                </a:solidFill>
              </a:defRPr>
            </a:lvl4pPr>
            <a:lvl5pPr indent="-317500" lvl="4" marL="2286000" rtl="0">
              <a:lnSpc>
                <a:spcPct val="115000"/>
              </a:lnSpc>
              <a:spcBef>
                <a:spcPts val="1600"/>
              </a:spcBef>
              <a:spcAft>
                <a:spcPts val="0"/>
              </a:spcAft>
              <a:buClr>
                <a:schemeClr val="dk2"/>
              </a:buClr>
              <a:buSzPts val="1400"/>
              <a:buChar char="○"/>
              <a:defRPr>
                <a:solidFill>
                  <a:schemeClr val="dk2"/>
                </a:solidFill>
              </a:defRPr>
            </a:lvl5pPr>
            <a:lvl6pPr indent="-317500" lvl="5" marL="2743200" rtl="0">
              <a:lnSpc>
                <a:spcPct val="115000"/>
              </a:lnSpc>
              <a:spcBef>
                <a:spcPts val="1600"/>
              </a:spcBef>
              <a:spcAft>
                <a:spcPts val="0"/>
              </a:spcAft>
              <a:buClr>
                <a:schemeClr val="dk2"/>
              </a:buClr>
              <a:buSzPts val="1400"/>
              <a:buChar char="■"/>
              <a:defRPr>
                <a:solidFill>
                  <a:schemeClr val="dk2"/>
                </a:solidFill>
              </a:defRPr>
            </a:lvl6pPr>
            <a:lvl7pPr indent="-317500" lvl="6" marL="3200400" rtl="0">
              <a:lnSpc>
                <a:spcPct val="115000"/>
              </a:lnSpc>
              <a:spcBef>
                <a:spcPts val="1600"/>
              </a:spcBef>
              <a:spcAft>
                <a:spcPts val="0"/>
              </a:spcAft>
              <a:buClr>
                <a:schemeClr val="dk2"/>
              </a:buClr>
              <a:buSzPts val="1400"/>
              <a:buChar char="●"/>
              <a:defRPr>
                <a:solidFill>
                  <a:schemeClr val="dk2"/>
                </a:solidFill>
              </a:defRPr>
            </a:lvl7pPr>
            <a:lvl8pPr indent="-317500" lvl="7" marL="3657600" rtl="0">
              <a:lnSpc>
                <a:spcPct val="115000"/>
              </a:lnSpc>
              <a:spcBef>
                <a:spcPts val="1600"/>
              </a:spcBef>
              <a:spcAft>
                <a:spcPts val="0"/>
              </a:spcAft>
              <a:buClr>
                <a:schemeClr val="dk2"/>
              </a:buClr>
              <a:buSzPts val="1400"/>
              <a:buChar char="○"/>
              <a:defRPr>
                <a:solidFill>
                  <a:schemeClr val="dk2"/>
                </a:solidFill>
              </a:defRPr>
            </a:lvl8pPr>
            <a:lvl9pPr indent="-317500" lvl="8" marL="4114800" rtl="0">
              <a:lnSpc>
                <a:spcPct val="115000"/>
              </a:lnSpc>
              <a:spcBef>
                <a:spcPts val="1600"/>
              </a:spcBef>
              <a:spcAft>
                <a:spcPts val="1600"/>
              </a:spcAft>
              <a:buClr>
                <a:schemeClr val="dk2"/>
              </a:buClr>
              <a:buSzPts val="1400"/>
              <a:buChar char="■"/>
              <a:defRPr>
                <a:solidFill>
                  <a:schemeClr val="dk2"/>
                </a:solidFill>
              </a:defRPr>
            </a:lvl9pPr>
          </a:lstStyle>
          <a:p/>
        </p:txBody>
      </p:sp>
      <p:sp>
        <p:nvSpPr>
          <p:cNvPr id="53" name="Google Shape;53;p13"/>
          <p:cNvSpPr txBox="1"/>
          <p:nvPr>
            <p:ph idx="12" type="sldNum"/>
          </p:nvPr>
        </p:nvSpPr>
        <p:spPr>
          <a:xfrm>
            <a:off x="8472458" y="4663217"/>
            <a:ext cx="548700" cy="393600"/>
          </a:xfrm>
          <a:prstGeom prst="rect">
            <a:avLst/>
          </a:prstGeom>
          <a:noFill/>
          <a:ln>
            <a:noFill/>
          </a:ln>
        </p:spPr>
        <p:txBody>
          <a:bodyPr anchorCtr="0" anchor="ctr" bIns="91425" lIns="91425" spcFirstLastPara="1" rIns="91425" wrap="square" tIns="91425">
            <a:noAutofit/>
          </a:bodyPr>
          <a:lstStyle>
            <a:lvl1pPr lvl="0" rtl="0" algn="r">
              <a:buNone/>
              <a:defRPr sz="1000">
                <a:solidFill>
                  <a:schemeClr val="dk2"/>
                </a:solidFill>
              </a:defRPr>
            </a:lvl1pPr>
            <a:lvl2pPr lvl="1" rtl="0" algn="r">
              <a:buNone/>
              <a:defRPr sz="1000">
                <a:solidFill>
                  <a:schemeClr val="dk2"/>
                </a:solidFill>
              </a:defRPr>
            </a:lvl2pPr>
            <a:lvl3pPr lvl="2" rtl="0" algn="r">
              <a:buNone/>
              <a:defRPr sz="1000">
                <a:solidFill>
                  <a:schemeClr val="dk2"/>
                </a:solidFill>
              </a:defRPr>
            </a:lvl3pPr>
            <a:lvl4pPr lvl="3" rtl="0" algn="r">
              <a:buNone/>
              <a:defRPr sz="1000">
                <a:solidFill>
                  <a:schemeClr val="dk2"/>
                </a:solidFill>
              </a:defRPr>
            </a:lvl4pPr>
            <a:lvl5pPr lvl="4" rtl="0" algn="r">
              <a:buNone/>
              <a:defRPr sz="1000">
                <a:solidFill>
                  <a:schemeClr val="dk2"/>
                </a:solidFill>
              </a:defRPr>
            </a:lvl5pPr>
            <a:lvl6pPr lvl="5" rtl="0" algn="r">
              <a:buNone/>
              <a:defRPr sz="1000">
                <a:solidFill>
                  <a:schemeClr val="dk2"/>
                </a:solidFill>
              </a:defRPr>
            </a:lvl6pPr>
            <a:lvl7pPr lvl="6" rtl="0" algn="r">
              <a:buNone/>
              <a:defRPr sz="1000">
                <a:solidFill>
                  <a:schemeClr val="dk2"/>
                </a:solidFill>
              </a:defRPr>
            </a:lvl7pPr>
            <a:lvl8pPr lvl="7" rtl="0" algn="r">
              <a:buNone/>
              <a:defRPr sz="1000">
                <a:solidFill>
                  <a:schemeClr val="dk2"/>
                </a:solidFill>
              </a:defRPr>
            </a:lvl8pPr>
            <a:lvl9pPr lvl="8" rtl="0" algn="r">
              <a:buNone/>
              <a:defRPr sz="1000">
                <a:solidFill>
                  <a:schemeClr val="dk2"/>
                </a:solidFill>
              </a:defRPr>
            </a:lvl9pPr>
          </a:lstStyle>
          <a:p>
            <a:pPr indent="0" lvl="0" marL="0" rtl="0" algn="r">
              <a:spcBef>
                <a:spcPts val="0"/>
              </a:spcBef>
              <a:spcAft>
                <a:spcPts val="0"/>
              </a:spcAft>
              <a:buNone/>
            </a:pPr>
            <a:fld id="{00000000-1234-1234-1234-123412341234}" type="slidenum">
              <a:rPr lang="fr-CA"/>
              <a:t>‹#›</a:t>
            </a:fld>
            <a:endParaRPr/>
          </a:p>
        </p:txBody>
      </p:sp>
      <p:sp>
        <p:nvSpPr>
          <p:cNvPr id="54" name="Google Shape;54;p13"/>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55" name="Google Shape;55;p13"/>
          <p:cNvPicPr preferRelativeResize="0"/>
          <p:nvPr/>
        </p:nvPicPr>
        <p:blipFill>
          <a:blip r:embed="rId1">
            <a:alphaModFix/>
          </a:blip>
          <a:stretch>
            <a:fillRect/>
          </a:stretch>
        </p:blipFill>
        <p:spPr>
          <a:xfrm>
            <a:off x="7910492" y="3724075"/>
            <a:ext cx="1233500" cy="1190025"/>
          </a:xfrm>
          <a:prstGeom prst="rect">
            <a:avLst/>
          </a:prstGeom>
          <a:noFill/>
          <a:ln>
            <a:noFill/>
          </a:ln>
        </p:spPr>
      </p:pic>
    </p:spTree>
  </p:cSld>
  <p:clrMap accent1="accent1" accent2="accent2" accent3="accent3" accent4="accent4" accent5="accent5" accent6="accent6" bg1="lt1" bg2="dk2" tx1="dk1" tx2="lt2" folHlink="folHlink" hlink="hlink"/>
  <p:sldLayoutIdLst>
    <p:sldLayoutId id="2147483659" r:id="rId2"/>
    <p:sldLayoutId id="2147483660" r:id="rId3"/>
    <p:sldLayoutId id="2147483661" r:id="rId4"/>
    <p:sldLayoutId id="2147483662" r:id="rId5"/>
    <p:sldLayoutId id="2147483663" r:id="rId6"/>
    <p:sldLayoutId id="2147483664" r:id="rId7"/>
    <p:sldLayoutId id="2147483665" r:id="rId8"/>
    <p:sldLayoutId id="2147483666" r:id="rId9"/>
    <p:sldLayoutId id="2147483667" r:id="rId10"/>
    <p:sldLayoutId id="2147483668" r:id="rId11"/>
    <p:sldLayoutId id="2147483669" r:id="rId12"/>
    <p:sldLayoutId id="2147483670" r:id="rId13"/>
  </p:sldLayoutIdLst>
  <mc:AlternateContent>
    <mc:Choice Requires="p14">
      <p:transition p14:dur="400">
        <p:fade thruBlk="1"/>
      </p:transition>
    </mc:Choice>
    <mc:Fallback>
      <p:transition>
        <p:fade/>
      </p:transition>
    </mc:Fallback>
  </mc:AlternateConten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3.xml"/><Relationship Id="rId2" Type="http://schemas.openxmlformats.org/officeDocument/2006/relationships/notesSlide" Target="../notesSlides/notesSlide1.xml"/><Relationship Id="rId3" Type="http://schemas.openxmlformats.org/officeDocument/2006/relationships/image" Target="../media/image7.jpg"/><Relationship Id="rId4" Type="http://schemas.openxmlformats.org/officeDocument/2006/relationships/hyperlink" Target="https://creativecommons.org/licenses/by-nc-sa/4.0/deed.fr" TargetMode="External"/><Relationship Id="rId5" Type="http://schemas.openxmlformats.org/officeDocument/2006/relationships/hyperlink" Target="http://recitmst.qc.ca" TargetMode="External"/><Relationship Id="rId6" Type="http://schemas.openxmlformats.org/officeDocument/2006/relationships/image" Target="../media/image5.png"/><Relationship Id="rId7" Type="http://schemas.openxmlformats.org/officeDocument/2006/relationships/image" Target="../media/image6.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3.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 Id="rId3" Type="http://schemas.openxmlformats.org/officeDocument/2006/relationships/image" Target="../media/image6.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 Id="rId3" Type="http://schemas.openxmlformats.org/officeDocument/2006/relationships/image" Target="../media/image6.png"/><Relationship Id="rId4" Type="http://schemas.openxmlformats.org/officeDocument/2006/relationships/image" Target="../media/image2.png"/><Relationship Id="rId5"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5.xml"/><Relationship Id="rId3" Type="http://schemas.openxmlformats.org/officeDocument/2006/relationships/image" Target="../media/image6.png"/><Relationship Id="rId4" Type="http://schemas.openxmlformats.org/officeDocument/2006/relationships/hyperlink" Target="http://unesdoc.unesco.org/images/0024/002429/242996F.pdf" TargetMode="External"/><Relationship Id="rId5" Type="http://schemas.openxmlformats.org/officeDocument/2006/relationships/hyperlink" Target="http://rire.ctreq.qc.ca/2018/07/competences-21e-siecle-2/" TargetMode="Externa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6.xml"/><Relationship Id="rId3" Type="http://schemas.openxmlformats.org/officeDocument/2006/relationships/image" Target="../media/image6.png"/><Relationship Id="rId4" Type="http://schemas.openxmlformats.org/officeDocument/2006/relationships/hyperlink" Target="https://view.genial.ly/5b851f9ac1e5736ddb2f8582/image-interactive" TargetMode="External"/><Relationship Id="rId5" Type="http://schemas.openxmlformats.org/officeDocument/2006/relationships/hyperlink" Target="https://view.genial.ly/5b86dabcbeed686dceda4749/image-interactive" TargetMode="External"/><Relationship Id="rId6" Type="http://schemas.openxmlformats.org/officeDocument/2006/relationships/hyperlink" Target="http://cdp.wpengine.com/wp-content/uploads/2013/10/conception_affiche_8X111.pdf" TargetMode="External"/><Relationship Id="rId7" Type="http://schemas.openxmlformats.org/officeDocument/2006/relationships/hyperlink" Target="http://cdp.wpengine.com/wp-content/uploads/2013/10/analyse_affiche_8X111.pdf" TargetMode="Externa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7.xml"/><Relationship Id="rId3" Type="http://schemas.openxmlformats.org/officeDocument/2006/relationships/image" Target="../media/image6.png"/><Relationship Id="rId4" Type="http://schemas.openxmlformats.org/officeDocument/2006/relationships/image" Target="../media/image8.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 Id="rId3" Type="http://schemas.openxmlformats.org/officeDocument/2006/relationships/hyperlink" Target="https://view.genial.ly/5bd9ce0b429dc211d9d33679/approche-matis-steam" TargetMode="External"/><Relationship Id="rId4" Type="http://schemas.openxmlformats.org/officeDocument/2006/relationships/image" Target="../media/image33.jpg"/><Relationship Id="rId5" Type="http://schemas.openxmlformats.org/officeDocument/2006/relationships/image" Target="../media/image6.png"/><Relationship Id="rId6" Type="http://schemas.openxmlformats.org/officeDocument/2006/relationships/image" Target="../media/image2.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 Id="rId3" Type="http://schemas.openxmlformats.org/officeDocument/2006/relationships/image" Target="../media/image41.png"/><Relationship Id="rId4" Type="http://schemas.openxmlformats.org/officeDocument/2006/relationships/image" Target="../media/image6.png"/><Relationship Id="rId5" Type="http://schemas.openxmlformats.org/officeDocument/2006/relationships/image" Target="../media/image2.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 Id="rId3" Type="http://schemas.openxmlformats.org/officeDocument/2006/relationships/image" Target="../media/image6.png"/><Relationship Id="rId4" Type="http://schemas.openxmlformats.org/officeDocument/2006/relationships/image" Target="../media/image9.png"/><Relationship Id="rId5" Type="http://schemas.openxmlformats.org/officeDocument/2006/relationships/image" Target="../media/image13.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1.xml"/><Relationship Id="rId3" Type="http://schemas.openxmlformats.org/officeDocument/2006/relationships/image" Target="../media/image6.png"/><Relationship Id="rId4" Type="http://schemas.openxmlformats.org/officeDocument/2006/relationships/image" Target="../media/image10.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2.xml"/><Relationship Id="rId3" Type="http://schemas.openxmlformats.org/officeDocument/2006/relationships/image" Target="../media/image6.png"/><Relationship Id="rId4" Type="http://schemas.openxmlformats.org/officeDocument/2006/relationships/image" Target="../media/image11.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3.xml"/><Relationship Id="rId3" Type="http://schemas.openxmlformats.org/officeDocument/2006/relationships/image" Target="../media/image6.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4.xml"/><Relationship Id="rId2" Type="http://schemas.openxmlformats.org/officeDocument/2006/relationships/notesSlide" Target="../notesSlides/notesSlide14.xml"/><Relationship Id="rId3" Type="http://schemas.openxmlformats.org/officeDocument/2006/relationships/image" Target="../media/image6.png"/></Relationships>
</file>

<file path=ppt/slides/_rels/slide15.xml.rels><?xml version="1.0" encoding="UTF-8" standalone="yes"?><Relationships xmlns="http://schemas.openxmlformats.org/package/2006/relationships"><Relationship Id="rId11" Type="http://schemas.openxmlformats.org/officeDocument/2006/relationships/image" Target="../media/image12.png"/><Relationship Id="rId10" Type="http://schemas.openxmlformats.org/officeDocument/2006/relationships/hyperlink" Target="https://view.genial.ly/5b86dabcbeed686dceda4749/image-interactive" TargetMode="External"/><Relationship Id="rId1" Type="http://schemas.openxmlformats.org/officeDocument/2006/relationships/slideLayout" Target="../slideLayouts/slideLayout14.xml"/><Relationship Id="rId2" Type="http://schemas.openxmlformats.org/officeDocument/2006/relationships/notesSlide" Target="../notesSlides/notesSlide15.xml"/><Relationship Id="rId3" Type="http://schemas.openxmlformats.org/officeDocument/2006/relationships/image" Target="../media/image6.png"/><Relationship Id="rId4" Type="http://schemas.openxmlformats.org/officeDocument/2006/relationships/hyperlink" Target="http://recit.qc.ca/parcours-de-formation-combos-numeriques-laboratoire-creatif" TargetMode="External"/><Relationship Id="rId9" Type="http://schemas.openxmlformats.org/officeDocument/2006/relationships/hyperlink" Target="https://view.genial.ly/5b851f9ac1e5736ddb2f8582/image-interactive" TargetMode="External"/><Relationship Id="rId5" Type="http://schemas.openxmlformats.org/officeDocument/2006/relationships/hyperlink" Target="https://campus.recit.qc.ca/course/index.php?categoryid=23" TargetMode="External"/><Relationship Id="rId6" Type="http://schemas.openxmlformats.org/officeDocument/2006/relationships/hyperlink" Target="http://www.recitarts.ca/trouver-des-ressources/Domaine-des-arts/dossiers-687/l-approche-stiam/" TargetMode="External"/><Relationship Id="rId7" Type="http://schemas.openxmlformats.org/officeDocument/2006/relationships/hyperlink" Target="http://www.recitarts.ca/trouver-des-ressources/Domaine-des-arts/dossiers-687/l-approche-stiam/" TargetMode="External"/><Relationship Id="rId8" Type="http://schemas.openxmlformats.org/officeDocument/2006/relationships/hyperlink" Target="https://view.genial.ly/5b851f9ac1e5736ddb2f8582/image-interactive" TargetMode="Externa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 Id="rId3" Type="http://schemas.openxmlformats.org/officeDocument/2006/relationships/image" Target="../media/image2.png"/><Relationship Id="rId4" Type="http://schemas.openxmlformats.org/officeDocument/2006/relationships/image" Target="../media/image32.jpg"/><Relationship Id="rId5" Type="http://schemas.openxmlformats.org/officeDocument/2006/relationships/image" Target="../media/image30.jpg"/><Relationship Id="rId6" Type="http://schemas.openxmlformats.org/officeDocument/2006/relationships/image" Target="../media/image40.jpg"/><Relationship Id="rId7" Type="http://schemas.openxmlformats.org/officeDocument/2006/relationships/image" Target="../media/image6.png"/><Relationship Id="rId8" Type="http://schemas.openxmlformats.org/officeDocument/2006/relationships/hyperlink" Target="http://laboratoirecreatif.recit.org/quelques-exemples/" TargetMode="Externa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 Id="rId3" Type="http://schemas.openxmlformats.org/officeDocument/2006/relationships/image" Target="../media/image2.png"/><Relationship Id="rId4" Type="http://schemas.openxmlformats.org/officeDocument/2006/relationships/image" Target="../media/image6.png"/><Relationship Id="rId5" Type="http://schemas.openxmlformats.org/officeDocument/2006/relationships/image" Target="../media/image16.png"/><Relationship Id="rId6" Type="http://schemas.openxmlformats.org/officeDocument/2006/relationships/image" Target="../media/image14.png"/><Relationship Id="rId7" Type="http://schemas.openxmlformats.org/officeDocument/2006/relationships/image" Target="../media/image18.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8.xml"/><Relationship Id="rId3" Type="http://schemas.openxmlformats.org/officeDocument/2006/relationships/image" Target="../media/image17.png"/><Relationship Id="rId4" Type="http://schemas.openxmlformats.org/officeDocument/2006/relationships/image" Target="../media/image2.png"/><Relationship Id="rId5" Type="http://schemas.openxmlformats.org/officeDocument/2006/relationships/image" Target="../media/image6.png"/><Relationship Id="rId6" Type="http://schemas.openxmlformats.org/officeDocument/2006/relationships/image" Target="../media/image15.png"/><Relationship Id="rId7" Type="http://schemas.openxmlformats.org/officeDocument/2006/relationships/image" Target="../media/image20.png"/></Relationships>
</file>

<file path=ppt/slides/_rels/slide19.xml.rels><?xml version="1.0" encoding="UTF-8" standalone="yes"?><Relationships xmlns="http://schemas.openxmlformats.org/package/2006/relationships"><Relationship Id="rId10" Type="http://schemas.openxmlformats.org/officeDocument/2006/relationships/hyperlink" Target="https://campus.recit.qc.ca/course/index.php" TargetMode="External"/><Relationship Id="rId1" Type="http://schemas.openxmlformats.org/officeDocument/2006/relationships/slideLayout" Target="../slideLayouts/slideLayout3.xml"/><Relationship Id="rId2" Type="http://schemas.openxmlformats.org/officeDocument/2006/relationships/notesSlide" Target="../notesSlides/notesSlide19.xml"/><Relationship Id="rId3" Type="http://schemas.openxmlformats.org/officeDocument/2006/relationships/image" Target="../media/image6.png"/><Relationship Id="rId4" Type="http://schemas.openxmlformats.org/officeDocument/2006/relationships/hyperlink" Target="https://campus.recit.qc.ca" TargetMode="External"/><Relationship Id="rId9" Type="http://schemas.openxmlformats.org/officeDocument/2006/relationships/hyperlink" Target="https://campus.recit.qc.ca/course/search.php?search=virtuel" TargetMode="External"/><Relationship Id="rId5" Type="http://schemas.openxmlformats.org/officeDocument/2006/relationships/image" Target="../media/image2.png"/><Relationship Id="rId6" Type="http://schemas.openxmlformats.org/officeDocument/2006/relationships/image" Target="../media/image22.png"/><Relationship Id="rId7" Type="http://schemas.openxmlformats.org/officeDocument/2006/relationships/hyperlink" Target="https://campus.recit.qc.ca/course/index.php?categoryid=23" TargetMode="External"/><Relationship Id="rId8" Type="http://schemas.openxmlformats.org/officeDocument/2006/relationships/hyperlink" Target="https://campus.recit.qc.ca/course/index.php?categoryid=25" TargetMode="Externa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0.xml"/><Relationship Id="rId3" Type="http://schemas.openxmlformats.org/officeDocument/2006/relationships/image" Target="../media/image6.png"/><Relationship Id="rId4" Type="http://schemas.openxmlformats.org/officeDocument/2006/relationships/hyperlink" Target="http://laboratoirecreatif.recit.org" TargetMode="External"/><Relationship Id="rId5" Type="http://schemas.openxmlformats.org/officeDocument/2006/relationships/image" Target="../media/image2.png"/><Relationship Id="rId6" Type="http://schemas.openxmlformats.org/officeDocument/2006/relationships/image" Target="../media/image2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1.xml"/><Relationship Id="rId3" Type="http://schemas.openxmlformats.org/officeDocument/2006/relationships/image" Target="../media/image6.png"/><Relationship Id="rId4" Type="http://schemas.openxmlformats.org/officeDocument/2006/relationships/image" Target="../media/image24.png"/><Relationship Id="rId5" Type="http://schemas.openxmlformats.org/officeDocument/2006/relationships/image" Target="../media/image19.png"/><Relationship Id="rId6" Type="http://schemas.openxmlformats.org/officeDocument/2006/relationships/hyperlink" Target="https://robot-tic.qc.ca/" TargetMode="Externa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2.xml"/><Relationship Id="rId3" Type="http://schemas.openxmlformats.org/officeDocument/2006/relationships/image" Target="../media/image6.png"/><Relationship Id="rId4" Type="http://schemas.openxmlformats.org/officeDocument/2006/relationships/image" Target="../media/image21.png"/><Relationship Id="rId5" Type="http://schemas.openxmlformats.org/officeDocument/2006/relationships/image" Target="../media/image23.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3.xml"/><Relationship Id="rId3" Type="http://schemas.openxmlformats.org/officeDocument/2006/relationships/image" Target="../media/image6.png"/><Relationship Id="rId4" Type="http://schemas.openxmlformats.org/officeDocument/2006/relationships/image" Target="../media/image21.png"/><Relationship Id="rId5" Type="http://schemas.openxmlformats.org/officeDocument/2006/relationships/image" Target="../media/image25.png"/><Relationship Id="rId6" Type="http://schemas.openxmlformats.org/officeDocument/2006/relationships/image" Target="../media/image28.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4.xml"/><Relationship Id="rId3" Type="http://schemas.openxmlformats.org/officeDocument/2006/relationships/image" Target="../media/image27.png"/><Relationship Id="rId4" Type="http://schemas.openxmlformats.org/officeDocument/2006/relationships/image" Target="../media/image26.png"/><Relationship Id="rId5" Type="http://schemas.openxmlformats.org/officeDocument/2006/relationships/image" Target="../media/image6.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5.xml"/><Relationship Id="rId3" Type="http://schemas.openxmlformats.org/officeDocument/2006/relationships/image" Target="../media/image6.png"/><Relationship Id="rId4" Type="http://schemas.openxmlformats.org/officeDocument/2006/relationships/image" Target="../media/image31.png"/><Relationship Id="rId5" Type="http://schemas.openxmlformats.org/officeDocument/2006/relationships/hyperlink" Target="https://blockly.games/?lang=fr" TargetMode="External"/><Relationship Id="rId6" Type="http://schemas.openxmlformats.org/officeDocument/2006/relationships/hyperlink" Target="https://code.org/" TargetMode="External"/><Relationship Id="rId7" Type="http://schemas.openxmlformats.org/officeDocument/2006/relationships/image" Target="../media/image35.png"/><Relationship Id="rId8" Type="http://schemas.openxmlformats.org/officeDocument/2006/relationships/image" Target="../media/image34.png"/></Relationships>
</file>

<file path=ppt/slides/_rels/slide26.xml.rels><?xml version="1.0" encoding="UTF-8" standalone="yes"?><Relationships xmlns="http://schemas.openxmlformats.org/package/2006/relationships"><Relationship Id="rId11" Type="http://schemas.openxmlformats.org/officeDocument/2006/relationships/hyperlink" Target="https://robot-tic.qc.ca/premiers-pas-avec-son-robot/" TargetMode="External"/><Relationship Id="rId10" Type="http://schemas.openxmlformats.org/officeDocument/2006/relationships/hyperlink" Target="https://docs.google.com/document/d/1MwCBV85aBq1wS9NtCyHFUDQFG-mVRl8GUcM-iQjgy-Y/edit?usp=sharing" TargetMode="External"/><Relationship Id="rId13" Type="http://schemas.openxmlformats.org/officeDocument/2006/relationships/image" Target="../media/image37.png"/><Relationship Id="rId12" Type="http://schemas.openxmlformats.org/officeDocument/2006/relationships/hyperlink" Target="https://drive.google.com/drive/folders/104cmQEQ4opdnQn4DyjJJTcY6hlvF8k5I?usp=sharing" TargetMode="External"/><Relationship Id="rId1" Type="http://schemas.openxmlformats.org/officeDocument/2006/relationships/slideLayout" Target="../slideLayouts/slideLayout3.xml"/><Relationship Id="rId2" Type="http://schemas.openxmlformats.org/officeDocument/2006/relationships/notesSlide" Target="../notesSlides/notesSlide26.xml"/><Relationship Id="rId3" Type="http://schemas.openxmlformats.org/officeDocument/2006/relationships/image" Target="../media/image6.png"/><Relationship Id="rId4" Type="http://schemas.openxmlformats.org/officeDocument/2006/relationships/image" Target="../media/image27.png"/><Relationship Id="rId9" Type="http://schemas.openxmlformats.org/officeDocument/2006/relationships/hyperlink" Target="https://drive.google.com/drive/folders/104cmQEQ4opdnQn4DyjJJTcY6hlvF8k5I?usp=sharing" TargetMode="External"/><Relationship Id="rId5" Type="http://schemas.openxmlformats.org/officeDocument/2006/relationships/hyperlink" Target="https://docs.google.com/document/d/1hAZ-gkQzt7ZtwzUn7A2YF5DR_7jEIh2HeW7KtFOCbA8/edit?usp=sharing" TargetMode="External"/><Relationship Id="rId6" Type="http://schemas.openxmlformats.org/officeDocument/2006/relationships/hyperlink" Target="https://docs.google.com/document/d/1RIetNQCZdtrc5EYbhbDjei68oX4yTZ1M29WWBl0-llk/edit?usp=sharing" TargetMode="External"/><Relationship Id="rId7" Type="http://schemas.openxmlformats.org/officeDocument/2006/relationships/hyperlink" Target="https://docs.google.com/document/d/1S_ddBiPav6yod-otfMIjGPcACjExa13Nho4ZheqlDmQ/edit?usp=sharing" TargetMode="External"/><Relationship Id="rId8" Type="http://schemas.openxmlformats.org/officeDocument/2006/relationships/hyperlink" Target="https://docs.google.com/document/d/1j_qTxOiVrX63wyNFhw3Y5FVQ1m0dAHgckfbkUhI9Emc/edit?usp=sharing" TargetMode="Externa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7.xml"/><Relationship Id="rId3" Type="http://schemas.openxmlformats.org/officeDocument/2006/relationships/image" Target="../media/image6.png"/><Relationship Id="rId4" Type="http://schemas.openxmlformats.org/officeDocument/2006/relationships/image" Target="../media/image27.png"/><Relationship Id="rId5" Type="http://schemas.openxmlformats.org/officeDocument/2006/relationships/hyperlink" Target="http://recitmst.qc.ca/ecv" TargetMode="External"/><Relationship Id="rId6" Type="http://schemas.openxmlformats.org/officeDocument/2006/relationships/image" Target="../media/image3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8.xml"/><Relationship Id="rId3" Type="http://schemas.openxmlformats.org/officeDocument/2006/relationships/image" Target="../media/image6.png"/><Relationship Id="rId4" Type="http://schemas.openxmlformats.org/officeDocument/2006/relationships/image" Target="../media/image27.png"/><Relationship Id="rId5" Type="http://schemas.openxmlformats.org/officeDocument/2006/relationships/hyperlink" Target="https://campus.recit.qc.ca/" TargetMode="External"/><Relationship Id="rId6" Type="http://schemas.openxmlformats.org/officeDocument/2006/relationships/hyperlink" Target="https://campus.recit.qc.ca/mod/page/view.php?id=12754" TargetMode="External"/><Relationship Id="rId7" Type="http://schemas.openxmlformats.org/officeDocument/2006/relationships/hyperlink" Target="https://drive.google.com/drive/folders/104cmQEQ4opdnQn4DyjJJTcY6hlvF8k5I?usp=sharing" TargetMode="External"/><Relationship Id="rId8" Type="http://schemas.openxmlformats.org/officeDocument/2006/relationships/image" Target="../media/image36.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9.xml"/><Relationship Id="rId3" Type="http://schemas.openxmlformats.org/officeDocument/2006/relationships/image" Target="../media/image6.png"/><Relationship Id="rId4" Type="http://schemas.openxmlformats.org/officeDocument/2006/relationships/hyperlink" Target="mailto:equipe@recitmst.qc.ca" TargetMode="External"/><Relationship Id="rId5" Type="http://schemas.openxmlformats.org/officeDocument/2006/relationships/image" Target="../media/image2.png"/><Relationship Id="rId6" Type="http://schemas.openxmlformats.org/officeDocument/2006/relationships/image" Target="../media/image39.png"/></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pic>
        <p:nvPicPr>
          <p:cNvPr descr="Résultats de recherche d'images pour « fablab »" id="106" name="Google Shape;106;p26"/>
          <p:cNvPicPr preferRelativeResize="0"/>
          <p:nvPr/>
        </p:nvPicPr>
        <p:blipFill>
          <a:blip r:embed="rId3">
            <a:alphaModFix amt="14000"/>
          </a:blip>
          <a:stretch>
            <a:fillRect/>
          </a:stretch>
        </p:blipFill>
        <p:spPr>
          <a:xfrm>
            <a:off x="0" y="0"/>
            <a:ext cx="9144000" cy="5143500"/>
          </a:xfrm>
          <a:prstGeom prst="rect">
            <a:avLst/>
          </a:prstGeom>
          <a:noFill/>
          <a:ln>
            <a:noFill/>
          </a:ln>
        </p:spPr>
      </p:pic>
      <p:sp>
        <p:nvSpPr>
          <p:cNvPr id="107" name="Google Shape;107;p26"/>
          <p:cNvSpPr txBox="1"/>
          <p:nvPr>
            <p:ph type="ctrTitle"/>
          </p:nvPr>
        </p:nvSpPr>
        <p:spPr>
          <a:xfrm>
            <a:off x="1298400" y="886025"/>
            <a:ext cx="6547200" cy="1309500"/>
          </a:xfrm>
          <a:prstGeom prst="rect">
            <a:avLst/>
          </a:prstGeom>
          <a:effectLst>
            <a:outerShdw blurRad="57150" rotWithShape="0" algn="bl" dir="5400000" dist="19050">
              <a:srgbClr val="000000">
                <a:alpha val="50000"/>
              </a:srgbClr>
            </a:outerShdw>
          </a:effectLst>
        </p:spPr>
        <p:txBody>
          <a:bodyPr anchorCtr="0" anchor="b" bIns="91425" lIns="91425" spcFirstLastPara="1" rIns="91425" wrap="square" tIns="91425">
            <a:noAutofit/>
          </a:bodyPr>
          <a:lstStyle/>
          <a:p>
            <a:pPr indent="0" lvl="0" marL="0" rtl="0" algn="ctr">
              <a:spcBef>
                <a:spcPts val="0"/>
              </a:spcBef>
              <a:spcAft>
                <a:spcPts val="0"/>
              </a:spcAft>
              <a:buNone/>
            </a:pPr>
            <a:r>
              <a:rPr lang="fr-CA"/>
              <a:t>À propos des l</a:t>
            </a:r>
            <a:r>
              <a:rPr lang="fr-CA"/>
              <a:t>aboratoires créatifs</a:t>
            </a:r>
            <a:endParaRPr/>
          </a:p>
        </p:txBody>
      </p:sp>
      <p:sp>
        <p:nvSpPr>
          <p:cNvPr id="108" name="Google Shape;108;p26"/>
          <p:cNvSpPr txBox="1"/>
          <p:nvPr>
            <p:ph idx="1" type="subTitle"/>
          </p:nvPr>
        </p:nvSpPr>
        <p:spPr>
          <a:xfrm>
            <a:off x="311700" y="2735925"/>
            <a:ext cx="8520600" cy="1309500"/>
          </a:xfrm>
          <a:prstGeom prst="rect">
            <a:avLst/>
          </a:prstGeom>
        </p:spPr>
        <p:txBody>
          <a:bodyPr anchorCtr="0" anchor="t" bIns="91425" lIns="91425" spcFirstLastPara="1" rIns="91425" wrap="square" tIns="91425">
            <a:noAutofit/>
          </a:bodyPr>
          <a:lstStyle/>
          <a:p>
            <a:pPr indent="0" lvl="0" marL="0" rtl="0" algn="ctr">
              <a:spcBef>
                <a:spcPts val="0"/>
              </a:spcBef>
              <a:spcAft>
                <a:spcPts val="0"/>
              </a:spcAft>
              <a:buNone/>
            </a:pPr>
            <a:r>
              <a:rPr lang="fr-CA">
                <a:latin typeface="Ubuntu"/>
                <a:ea typeface="Ubuntu"/>
                <a:cs typeface="Ubuntu"/>
                <a:sym typeface="Ubuntu"/>
              </a:rPr>
              <a:t>RÉCIT MST</a:t>
            </a:r>
            <a:endParaRPr>
              <a:latin typeface="Ubuntu"/>
              <a:ea typeface="Ubuntu"/>
              <a:cs typeface="Ubuntu"/>
              <a:sym typeface="Ubuntu"/>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a:p>
            <a:pPr indent="0" lvl="0" marL="0" rtl="0" algn="ctr">
              <a:spcBef>
                <a:spcPts val="0"/>
              </a:spcBef>
              <a:spcAft>
                <a:spcPts val="0"/>
              </a:spcAft>
              <a:buNone/>
            </a:pPr>
            <a:r>
              <a:t/>
            </a:r>
            <a:endParaRPr/>
          </a:p>
        </p:txBody>
      </p:sp>
      <p:sp>
        <p:nvSpPr>
          <p:cNvPr id="109" name="Google Shape;109;p26"/>
          <p:cNvSpPr txBox="1"/>
          <p:nvPr/>
        </p:nvSpPr>
        <p:spPr>
          <a:xfrm>
            <a:off x="5033150" y="4333275"/>
            <a:ext cx="3000000" cy="6078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lang="fr-CA" sz="1800" u="sng">
                <a:solidFill>
                  <a:schemeClr val="dk2"/>
                </a:solidFill>
                <a:latin typeface="Ubuntu"/>
                <a:ea typeface="Ubuntu"/>
                <a:cs typeface="Ubuntu"/>
                <a:sym typeface="Ubuntu"/>
                <a:hlinkClick r:id="rId4">
                  <a:extLst>
                    <a:ext uri="{A12FA001-AC4F-418D-AE19-62706E023703}">
                      <ahyp:hlinkClr val="tx"/>
                    </a:ext>
                  </a:extLst>
                </a:hlinkClick>
              </a:rPr>
              <a:t>CC by-nc-sa</a:t>
            </a:r>
            <a:r>
              <a:rPr lang="fr-CA" sz="1800">
                <a:solidFill>
                  <a:schemeClr val="dk2"/>
                </a:solidFill>
                <a:latin typeface="Ubuntu"/>
                <a:ea typeface="Ubuntu"/>
                <a:cs typeface="Ubuntu"/>
                <a:sym typeface="Ubuntu"/>
              </a:rPr>
              <a:t>   </a:t>
            </a:r>
            <a:r>
              <a:rPr lang="fr-CA" sz="1800" u="sng">
                <a:solidFill>
                  <a:schemeClr val="dk2"/>
                </a:solidFill>
                <a:latin typeface="Ubuntu"/>
                <a:ea typeface="Ubuntu"/>
                <a:cs typeface="Ubuntu"/>
                <a:sym typeface="Ubuntu"/>
                <a:hlinkClick r:id="rId5">
                  <a:extLst>
                    <a:ext uri="{A12FA001-AC4F-418D-AE19-62706E023703}">
                      <ahyp:hlinkClr val="tx"/>
                    </a:ext>
                  </a:extLst>
                </a:hlinkClick>
              </a:rPr>
              <a:t>RÉCIT MST</a:t>
            </a:r>
            <a:endParaRPr i="1" sz="3000">
              <a:solidFill>
                <a:schemeClr val="dk2"/>
              </a:solidFill>
              <a:latin typeface="Ubuntu"/>
              <a:ea typeface="Ubuntu"/>
              <a:cs typeface="Ubuntu"/>
              <a:sym typeface="Ubuntu"/>
            </a:endParaRPr>
          </a:p>
        </p:txBody>
      </p:sp>
      <p:pic>
        <p:nvPicPr>
          <p:cNvPr id="110" name="Google Shape;110;p26"/>
          <p:cNvPicPr preferRelativeResize="0"/>
          <p:nvPr/>
        </p:nvPicPr>
        <p:blipFill rotWithShape="1">
          <a:blip r:embed="rId6">
            <a:alphaModFix/>
          </a:blip>
          <a:srcRect b="14777" l="11152" r="8848" t="0"/>
          <a:stretch/>
        </p:blipFill>
        <p:spPr>
          <a:xfrm>
            <a:off x="581452" y="2195525"/>
            <a:ext cx="1486800" cy="1583700"/>
          </a:xfrm>
          <a:prstGeom prst="ellipse">
            <a:avLst/>
          </a:prstGeom>
          <a:noFill/>
          <a:ln>
            <a:noFill/>
          </a:ln>
          <a:effectLst>
            <a:outerShdw blurRad="57150" rotWithShape="0" algn="bl" dir="3000000" dist="47625">
              <a:srgbClr val="000000">
                <a:alpha val="50000"/>
              </a:srgbClr>
            </a:outerShdw>
          </a:effectLst>
        </p:spPr>
      </p:pic>
      <p:sp>
        <p:nvSpPr>
          <p:cNvPr id="111" name="Google Shape;111;p26"/>
          <p:cNvSpPr txBox="1"/>
          <p:nvPr/>
        </p:nvSpPr>
        <p:spPr>
          <a:xfrm>
            <a:off x="76400" y="3838525"/>
            <a:ext cx="2496900" cy="446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None/>
            </a:pPr>
            <a:r>
              <a:rPr i="1" lang="fr-CA" sz="1700">
                <a:solidFill>
                  <a:schemeClr val="dk2"/>
                </a:solidFill>
                <a:latin typeface="Ubuntu"/>
                <a:ea typeface="Ubuntu"/>
                <a:cs typeface="Ubuntu"/>
                <a:sym typeface="Ubuntu"/>
              </a:rPr>
              <a:t>Pierre Lachance</a:t>
            </a:r>
            <a:endParaRPr i="1" sz="1700">
              <a:solidFill>
                <a:schemeClr val="dk2"/>
              </a:solidFill>
              <a:latin typeface="Ubuntu"/>
              <a:ea typeface="Ubuntu"/>
              <a:cs typeface="Ubuntu"/>
              <a:sym typeface="Ubuntu"/>
            </a:endParaRPr>
          </a:p>
        </p:txBody>
      </p:sp>
      <p:pic>
        <p:nvPicPr>
          <p:cNvPr id="112" name="Google Shape;112;p26"/>
          <p:cNvPicPr preferRelativeResize="0"/>
          <p:nvPr/>
        </p:nvPicPr>
        <p:blipFill>
          <a:blip r:embed="rId7">
            <a:alphaModFix/>
          </a:blip>
          <a:stretch>
            <a:fillRect/>
          </a:stretch>
        </p:blipFill>
        <p:spPr>
          <a:xfrm>
            <a:off x="6652574" y="1987525"/>
            <a:ext cx="2199851" cy="185100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6" name="Shape 116"/>
        <p:cNvGrpSpPr/>
        <p:nvPr/>
      </p:nvGrpSpPr>
      <p:grpSpPr>
        <a:xfrm>
          <a:off x="0" y="0"/>
          <a:ext cx="0" cy="0"/>
          <a:chOff x="0" y="0"/>
          <a:chExt cx="0" cy="0"/>
        </a:xfrm>
      </p:grpSpPr>
      <p:pic>
        <p:nvPicPr>
          <p:cNvPr id="117" name="Google Shape;117;p27"/>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118" name="Google Shape;118;p27"/>
          <p:cNvSpPr txBox="1"/>
          <p:nvPr>
            <p:ph type="title"/>
          </p:nvPr>
        </p:nvSpPr>
        <p:spPr>
          <a:xfrm>
            <a:off x="221800" y="23530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latin typeface="Viga"/>
                <a:ea typeface="Viga"/>
                <a:cs typeface="Viga"/>
                <a:sym typeface="Viga"/>
              </a:rPr>
              <a:t>Plan de la présentation</a:t>
            </a:r>
            <a:endParaRPr>
              <a:solidFill>
                <a:schemeClr val="dk2"/>
              </a:solidFill>
              <a:latin typeface="Viga"/>
              <a:ea typeface="Viga"/>
              <a:cs typeface="Viga"/>
              <a:sym typeface="Viga"/>
            </a:endParaRPr>
          </a:p>
        </p:txBody>
      </p:sp>
      <p:sp>
        <p:nvSpPr>
          <p:cNvPr id="119" name="Google Shape;119;p27"/>
          <p:cNvSpPr txBox="1"/>
          <p:nvPr>
            <p:ph idx="1" type="body"/>
          </p:nvPr>
        </p:nvSpPr>
        <p:spPr>
          <a:xfrm>
            <a:off x="472075" y="1115775"/>
            <a:ext cx="4896300" cy="24846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Définition et pourquoi les laboratoires créatifs?</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Compétences, pédagogie, approches</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Comment faire?</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Exemples</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Site Web</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Programmation et robotique</a:t>
            </a:r>
            <a:endParaRPr>
              <a:latin typeface="Ubuntu"/>
              <a:ea typeface="Ubuntu"/>
              <a:cs typeface="Ubuntu"/>
              <a:sym typeface="Ubuntu"/>
            </a:endParaRPr>
          </a:p>
          <a:p>
            <a:pPr indent="0" lvl="0" marL="0" rtl="0" algn="l">
              <a:spcBef>
                <a:spcPts val="1600"/>
              </a:spcBef>
              <a:spcAft>
                <a:spcPts val="1600"/>
              </a:spcAft>
              <a:buNone/>
            </a:pPr>
            <a:r>
              <a:t/>
            </a:r>
            <a:endParaRPr>
              <a:latin typeface="Ubuntu"/>
              <a:ea typeface="Ubuntu"/>
              <a:cs typeface="Ubuntu"/>
              <a:sym typeface="Ubuntu"/>
            </a:endParaRPr>
          </a:p>
        </p:txBody>
      </p:sp>
      <p:sp>
        <p:nvSpPr>
          <p:cNvPr id="120" name="Google Shape;120;p27"/>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121" name="Google Shape;121;p27"/>
          <p:cNvPicPr preferRelativeResize="0"/>
          <p:nvPr/>
        </p:nvPicPr>
        <p:blipFill>
          <a:blip r:embed="rId4">
            <a:alphaModFix/>
          </a:blip>
          <a:stretch>
            <a:fillRect/>
          </a:stretch>
        </p:blipFill>
        <p:spPr>
          <a:xfrm>
            <a:off x="7910492" y="3724075"/>
            <a:ext cx="1233500" cy="1190025"/>
          </a:xfrm>
          <a:prstGeom prst="rect">
            <a:avLst/>
          </a:prstGeom>
          <a:noFill/>
          <a:ln>
            <a:noFill/>
          </a:ln>
        </p:spPr>
      </p:pic>
      <p:pic>
        <p:nvPicPr>
          <p:cNvPr id="122" name="Google Shape;122;p27"/>
          <p:cNvPicPr preferRelativeResize="0"/>
          <p:nvPr/>
        </p:nvPicPr>
        <p:blipFill>
          <a:blip r:embed="rId5">
            <a:alphaModFix/>
          </a:blip>
          <a:stretch>
            <a:fillRect/>
          </a:stretch>
        </p:blipFill>
        <p:spPr>
          <a:xfrm>
            <a:off x="5248425" y="1046875"/>
            <a:ext cx="3493975" cy="2622400"/>
          </a:xfrm>
          <a:prstGeom prst="rect">
            <a:avLst/>
          </a:prstGeom>
          <a:noFill/>
          <a:ln>
            <a:noFill/>
          </a:ln>
          <a:effectLst>
            <a:outerShdw blurRad="57150" rotWithShape="0" algn="bl" dir="2700000" dist="47625">
              <a:srgbClr val="000000">
                <a:alpha val="50000"/>
              </a:srgbClr>
            </a:outerShdw>
          </a:effectLst>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pic>
        <p:nvPicPr>
          <p:cNvPr id="127" name="Google Shape;127;p28"/>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128" name="Google Shape;128;p28"/>
          <p:cNvSpPr txBox="1"/>
          <p:nvPr>
            <p:ph type="title"/>
          </p:nvPr>
        </p:nvSpPr>
        <p:spPr>
          <a:xfrm>
            <a:off x="241925" y="23570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latin typeface="Viga"/>
                <a:ea typeface="Viga"/>
                <a:cs typeface="Viga"/>
                <a:sym typeface="Viga"/>
              </a:rPr>
              <a:t>~ Définition</a:t>
            </a:r>
            <a:endParaRPr>
              <a:solidFill>
                <a:schemeClr val="dk2"/>
              </a:solidFill>
              <a:latin typeface="Viga"/>
              <a:ea typeface="Viga"/>
              <a:cs typeface="Viga"/>
              <a:sym typeface="Viga"/>
            </a:endParaRPr>
          </a:p>
        </p:txBody>
      </p:sp>
      <p:sp>
        <p:nvSpPr>
          <p:cNvPr id="129" name="Google Shape;129;p28"/>
          <p:cNvSpPr txBox="1"/>
          <p:nvPr>
            <p:ph idx="1" type="body"/>
          </p:nvPr>
        </p:nvSpPr>
        <p:spPr>
          <a:xfrm>
            <a:off x="688000" y="1152475"/>
            <a:ext cx="81444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Ubuntu"/>
              <a:buChar char="❏"/>
            </a:pPr>
            <a:r>
              <a:rPr lang="fr-CA">
                <a:latin typeface="Ubuntu"/>
                <a:ea typeface="Ubuntu"/>
                <a:cs typeface="Ubuntu"/>
                <a:sym typeface="Ubuntu"/>
              </a:rPr>
              <a:t>un environnement d’apprentissage ouvert qui permet de concevoir et de fabriquer des objets intégrant des composantes numériques ainsi que</a:t>
            </a:r>
            <a:r>
              <a:rPr lang="fr-CA" sz="1150">
                <a:highlight>
                  <a:srgbClr val="F5F6F7"/>
                </a:highlight>
                <a:latin typeface="Ubuntu"/>
                <a:ea typeface="Ubuntu"/>
                <a:cs typeface="Ubuntu"/>
                <a:sym typeface="Ubuntu"/>
              </a:rPr>
              <a:t> </a:t>
            </a:r>
            <a:r>
              <a:rPr lang="fr-CA">
                <a:latin typeface="Ubuntu"/>
                <a:ea typeface="Ubuntu"/>
                <a:cs typeface="Ubuntu"/>
                <a:sym typeface="Ubuntu"/>
              </a:rPr>
              <a:t>des outils et matériaux usuels comme les ciseaux, le carton et la colle</a:t>
            </a:r>
            <a:br>
              <a:rPr lang="fr-CA">
                <a:latin typeface="Ubuntu"/>
                <a:ea typeface="Ubuntu"/>
                <a:cs typeface="Ubuntu"/>
                <a:sym typeface="Ubuntu"/>
              </a:rPr>
            </a:br>
            <a:endParaRPr>
              <a:latin typeface="Ubuntu"/>
              <a:ea typeface="Ubuntu"/>
              <a:cs typeface="Ubuntu"/>
              <a:sym typeface="Ubuntu"/>
            </a:endParaRPr>
          </a:p>
          <a:p>
            <a:pPr indent="-342900" lvl="0" marL="457200" rtl="0" algn="l">
              <a:spcBef>
                <a:spcPts val="0"/>
              </a:spcBef>
              <a:spcAft>
                <a:spcPts val="0"/>
              </a:spcAft>
              <a:buSzPts val="1800"/>
              <a:buFont typeface="Ubuntu"/>
              <a:buChar char="❏"/>
            </a:pPr>
            <a:r>
              <a:rPr lang="fr-CA">
                <a:latin typeface="Ubuntu"/>
                <a:ea typeface="Ubuntu"/>
                <a:cs typeface="Ubuntu"/>
                <a:sym typeface="Ubuntu"/>
              </a:rPr>
              <a:t>les enseignants comme les élèves sont des apprenants</a:t>
            </a:r>
            <a:endParaRPr>
              <a:latin typeface="Ubuntu"/>
              <a:ea typeface="Ubuntu"/>
              <a:cs typeface="Ubuntu"/>
              <a:sym typeface="Ubuntu"/>
            </a:endParaRPr>
          </a:p>
          <a:p>
            <a:pPr indent="0" lvl="0" marL="457200" rtl="0" algn="l">
              <a:spcBef>
                <a:spcPts val="1600"/>
              </a:spcBef>
              <a:spcAft>
                <a:spcPts val="0"/>
              </a:spcAft>
              <a:buNone/>
            </a:pPr>
            <a:r>
              <a:t/>
            </a:r>
            <a:endParaRPr>
              <a:latin typeface="Ubuntu"/>
              <a:ea typeface="Ubuntu"/>
              <a:cs typeface="Ubuntu"/>
              <a:sym typeface="Ubuntu"/>
            </a:endParaRPr>
          </a:p>
          <a:p>
            <a:pPr indent="-342900" lvl="0" marL="457200" rtl="0" algn="l">
              <a:spcBef>
                <a:spcPts val="1600"/>
              </a:spcBef>
              <a:spcAft>
                <a:spcPts val="0"/>
              </a:spcAft>
              <a:buSzPts val="1800"/>
              <a:buFont typeface="Ubuntu"/>
              <a:buChar char="❏"/>
            </a:pPr>
            <a:r>
              <a:rPr lang="fr-CA">
                <a:latin typeface="Ubuntu"/>
                <a:ea typeface="Ubuntu"/>
                <a:cs typeface="Ubuntu"/>
                <a:sym typeface="Ubuntu"/>
              </a:rPr>
              <a:t>projets individuels, collaboratifs, personnels ou de classe</a:t>
            </a:r>
            <a:endParaRPr>
              <a:latin typeface="Ubuntu"/>
              <a:ea typeface="Ubuntu"/>
              <a:cs typeface="Ubuntu"/>
              <a:sym typeface="Ubuntu"/>
            </a:endParaRPr>
          </a:p>
        </p:txBody>
      </p:sp>
      <p:sp>
        <p:nvSpPr>
          <p:cNvPr id="130" name="Google Shape;130;p28"/>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131" name="Google Shape;131;p28"/>
          <p:cNvPicPr preferRelativeResize="0"/>
          <p:nvPr/>
        </p:nvPicPr>
        <p:blipFill>
          <a:blip r:embed="rId4">
            <a:alphaModFix/>
          </a:blip>
          <a:stretch>
            <a:fillRect/>
          </a:stretch>
        </p:blipFill>
        <p:spPr>
          <a:xfrm>
            <a:off x="7910492" y="3724075"/>
            <a:ext cx="1233500" cy="1190025"/>
          </a:xfrm>
          <a:prstGeom prst="rect">
            <a:avLst/>
          </a:prstGeom>
          <a:noFill/>
          <a:ln>
            <a:noFill/>
          </a:ln>
        </p:spPr>
      </p:pic>
    </p:spTree>
  </p:cSld>
  <p:clrMapOvr>
    <a:masterClrMapping/>
  </p:clrMapOvr>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5" name="Shape 135"/>
        <p:cNvGrpSpPr/>
        <p:nvPr/>
      </p:nvGrpSpPr>
      <p:grpSpPr>
        <a:xfrm>
          <a:off x="0" y="0"/>
          <a:ext cx="0" cy="0"/>
          <a:chOff x="0" y="0"/>
          <a:chExt cx="0" cy="0"/>
        </a:xfrm>
      </p:grpSpPr>
      <p:pic>
        <p:nvPicPr>
          <p:cNvPr id="136" name="Google Shape;136;p29"/>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137" name="Google Shape;137;p29"/>
          <p:cNvSpPr txBox="1"/>
          <p:nvPr>
            <p:ph type="title"/>
          </p:nvPr>
        </p:nvSpPr>
        <p:spPr>
          <a:xfrm>
            <a:off x="311700" y="445025"/>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latin typeface="Viga"/>
                <a:ea typeface="Viga"/>
                <a:cs typeface="Viga"/>
                <a:sym typeface="Viga"/>
              </a:rPr>
              <a:t>Pourquoi les laboratoires créatifs</a:t>
            </a:r>
            <a:endParaRPr>
              <a:solidFill>
                <a:schemeClr val="dk2"/>
              </a:solidFill>
              <a:latin typeface="Viga"/>
              <a:ea typeface="Viga"/>
              <a:cs typeface="Viga"/>
              <a:sym typeface="Viga"/>
            </a:endParaRPr>
          </a:p>
        </p:txBody>
      </p:sp>
      <p:sp>
        <p:nvSpPr>
          <p:cNvPr id="138" name="Google Shape;138;p29"/>
          <p:cNvSpPr txBox="1"/>
          <p:nvPr>
            <p:ph idx="1" type="body"/>
          </p:nvPr>
        </p:nvSpPr>
        <p:spPr>
          <a:xfrm>
            <a:off x="484150" y="1439100"/>
            <a:ext cx="4275900" cy="22653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Autre façon d’intégrer le numérique</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Ouverture sur d’autres approches</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Exploration des «nouveaux» outils</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Favoriser l’interdisciplinarité</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Varier la formation continue</a:t>
            </a:r>
            <a:endParaRPr>
              <a:latin typeface="Ubuntu"/>
              <a:ea typeface="Ubuntu"/>
              <a:cs typeface="Ubuntu"/>
              <a:sym typeface="Ubuntu"/>
            </a:endParaRPr>
          </a:p>
          <a:p>
            <a:pPr indent="-342900" lvl="0" marL="457200" rtl="0" algn="l">
              <a:spcBef>
                <a:spcPts val="0"/>
              </a:spcBef>
              <a:spcAft>
                <a:spcPts val="0"/>
              </a:spcAft>
              <a:buSzPts val="1800"/>
              <a:buFont typeface="Ubuntu"/>
              <a:buAutoNum type="arabicPeriod"/>
            </a:pPr>
            <a:r>
              <a:rPr lang="fr-CA">
                <a:latin typeface="Ubuntu"/>
                <a:ea typeface="Ubuntu"/>
                <a:cs typeface="Ubuntu"/>
                <a:sym typeface="Ubuntu"/>
              </a:rPr>
              <a:t>Et les vôtres?</a:t>
            </a:r>
            <a:endParaRPr>
              <a:latin typeface="Ubuntu"/>
              <a:ea typeface="Ubuntu"/>
              <a:cs typeface="Ubuntu"/>
              <a:sym typeface="Ubuntu"/>
            </a:endParaRPr>
          </a:p>
        </p:txBody>
      </p:sp>
      <p:sp>
        <p:nvSpPr>
          <p:cNvPr id="139" name="Google Shape;139;p29"/>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140" name="Google Shape;140;p29"/>
          <p:cNvPicPr preferRelativeResize="0"/>
          <p:nvPr/>
        </p:nvPicPr>
        <p:blipFill>
          <a:blip r:embed="rId4">
            <a:alphaModFix/>
          </a:blip>
          <a:stretch>
            <a:fillRect/>
          </a:stretch>
        </p:blipFill>
        <p:spPr>
          <a:xfrm>
            <a:off x="7910492" y="3724075"/>
            <a:ext cx="1233500" cy="1190025"/>
          </a:xfrm>
          <a:prstGeom prst="rect">
            <a:avLst/>
          </a:prstGeom>
          <a:noFill/>
          <a:ln>
            <a:noFill/>
          </a:ln>
        </p:spPr>
      </p:pic>
      <p:pic>
        <p:nvPicPr>
          <p:cNvPr id="141" name="Google Shape;141;p29"/>
          <p:cNvPicPr preferRelativeResize="0"/>
          <p:nvPr/>
        </p:nvPicPr>
        <p:blipFill>
          <a:blip r:embed="rId5">
            <a:alphaModFix/>
          </a:blip>
          <a:stretch>
            <a:fillRect/>
          </a:stretch>
        </p:blipFill>
        <p:spPr>
          <a:xfrm>
            <a:off x="4760050" y="1170125"/>
            <a:ext cx="3509325" cy="2631999"/>
          </a:xfrm>
          <a:prstGeom prst="rect">
            <a:avLst/>
          </a:prstGeom>
          <a:noFill/>
          <a:ln>
            <a:noFill/>
          </a:ln>
          <a:effectLst>
            <a:outerShdw blurRad="57150" rotWithShape="0" algn="bl" dir="1920000" dist="76200">
              <a:srgbClr val="000000">
                <a:alpha val="50000"/>
              </a:srgbClr>
            </a:outerShdw>
          </a:effectLst>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5" name="Shape 145"/>
        <p:cNvGrpSpPr/>
        <p:nvPr/>
      </p:nvGrpSpPr>
      <p:grpSpPr>
        <a:xfrm>
          <a:off x="0" y="0"/>
          <a:ext cx="0" cy="0"/>
          <a:chOff x="0" y="0"/>
          <a:chExt cx="0" cy="0"/>
        </a:xfrm>
      </p:grpSpPr>
      <p:pic>
        <p:nvPicPr>
          <p:cNvPr id="146" name="Google Shape;146;p30"/>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147" name="Google Shape;147;p30"/>
          <p:cNvSpPr txBox="1"/>
          <p:nvPr>
            <p:ph type="title"/>
          </p:nvPr>
        </p:nvSpPr>
        <p:spPr>
          <a:xfrm>
            <a:off x="311700" y="24535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rPr>
              <a:t>Compétences</a:t>
            </a:r>
            <a:endParaRPr>
              <a:solidFill>
                <a:schemeClr val="dk2"/>
              </a:solidFill>
            </a:endParaRPr>
          </a:p>
          <a:p>
            <a:pPr indent="0" lvl="0" marL="0" rtl="0" algn="ctr">
              <a:spcBef>
                <a:spcPts val="0"/>
              </a:spcBef>
              <a:spcAft>
                <a:spcPts val="0"/>
              </a:spcAft>
              <a:buNone/>
            </a:pPr>
            <a:r>
              <a:rPr lang="fr-CA" sz="2400">
                <a:solidFill>
                  <a:schemeClr val="dk2"/>
                </a:solidFill>
              </a:rPr>
              <a:t>citoyennes - personnelles - professionnelles</a:t>
            </a:r>
            <a:endParaRPr sz="2400">
              <a:solidFill>
                <a:schemeClr val="dk2"/>
              </a:solidFill>
            </a:endParaRPr>
          </a:p>
        </p:txBody>
      </p:sp>
      <p:sp>
        <p:nvSpPr>
          <p:cNvPr id="148" name="Google Shape;148;p30"/>
          <p:cNvSpPr txBox="1"/>
          <p:nvPr>
            <p:ph idx="1" type="body"/>
          </p:nvPr>
        </p:nvSpPr>
        <p:spPr>
          <a:xfrm>
            <a:off x="311700" y="1420075"/>
            <a:ext cx="4825200" cy="3416400"/>
          </a:xfrm>
          <a:prstGeom prst="rect">
            <a:avLst/>
          </a:prstGeom>
        </p:spPr>
        <p:txBody>
          <a:bodyPr anchorCtr="0" anchor="t" bIns="91425" lIns="91425" spcFirstLastPara="1" rIns="91425" wrap="square" tIns="91425">
            <a:noAutofit/>
          </a:bodyPr>
          <a:lstStyle/>
          <a:p>
            <a:pPr indent="-342900" lvl="0" marL="457200" rtl="0" algn="l">
              <a:spcBef>
                <a:spcPts val="0"/>
              </a:spcBef>
              <a:spcAft>
                <a:spcPts val="0"/>
              </a:spcAft>
              <a:buSzPts val="1800"/>
              <a:buChar char="❏"/>
            </a:pPr>
            <a:r>
              <a:rPr b="1" lang="fr-CA"/>
              <a:t>Compétences 21e siècle</a:t>
            </a:r>
            <a:endParaRPr b="1"/>
          </a:p>
          <a:p>
            <a:pPr indent="-317500" lvl="1" marL="914400" rtl="0" algn="l">
              <a:spcBef>
                <a:spcPts val="0"/>
              </a:spcBef>
              <a:spcAft>
                <a:spcPts val="0"/>
              </a:spcAft>
              <a:buSzPts val="1400"/>
              <a:buChar char="❏"/>
            </a:pPr>
            <a:r>
              <a:rPr lang="fr-CA"/>
              <a:t>Pensée critique et résolution de problèmes</a:t>
            </a:r>
            <a:endParaRPr/>
          </a:p>
          <a:p>
            <a:pPr indent="-317500" lvl="1" marL="914400" rtl="0" algn="l">
              <a:spcBef>
                <a:spcPts val="0"/>
              </a:spcBef>
              <a:spcAft>
                <a:spcPts val="0"/>
              </a:spcAft>
              <a:buSzPts val="1400"/>
              <a:buChar char="❏"/>
            </a:pPr>
            <a:r>
              <a:rPr lang="fr-CA"/>
              <a:t>Collaboration et leadership</a:t>
            </a:r>
            <a:endParaRPr/>
          </a:p>
          <a:p>
            <a:pPr indent="-317500" lvl="1" marL="914400" rtl="0" algn="l">
              <a:spcBef>
                <a:spcPts val="0"/>
              </a:spcBef>
              <a:spcAft>
                <a:spcPts val="0"/>
              </a:spcAft>
              <a:buSzPts val="1400"/>
              <a:buChar char="❏"/>
            </a:pPr>
            <a:r>
              <a:rPr lang="fr-CA"/>
              <a:t>Agilité et adaptabilité</a:t>
            </a:r>
            <a:endParaRPr/>
          </a:p>
          <a:p>
            <a:pPr indent="-317500" lvl="1" marL="914400" rtl="0" algn="l">
              <a:spcBef>
                <a:spcPts val="0"/>
              </a:spcBef>
              <a:spcAft>
                <a:spcPts val="0"/>
              </a:spcAft>
              <a:buSzPts val="1400"/>
              <a:buChar char="❏"/>
            </a:pPr>
            <a:r>
              <a:rPr lang="fr-CA"/>
              <a:t>Initiative et esprit d’entreprise</a:t>
            </a:r>
            <a:endParaRPr/>
          </a:p>
          <a:p>
            <a:pPr indent="-317500" lvl="1" marL="914400" rtl="0" algn="l">
              <a:spcBef>
                <a:spcPts val="0"/>
              </a:spcBef>
              <a:spcAft>
                <a:spcPts val="0"/>
              </a:spcAft>
              <a:buSzPts val="1400"/>
              <a:buChar char="❏"/>
            </a:pPr>
            <a:r>
              <a:rPr lang="fr-CA"/>
              <a:t>Communication orale et écrite efficace</a:t>
            </a:r>
            <a:endParaRPr/>
          </a:p>
          <a:p>
            <a:pPr indent="-317500" lvl="1" marL="914400" rtl="0" algn="l">
              <a:spcBef>
                <a:spcPts val="0"/>
              </a:spcBef>
              <a:spcAft>
                <a:spcPts val="0"/>
              </a:spcAft>
              <a:buSzPts val="1400"/>
              <a:buChar char="❏"/>
            </a:pPr>
            <a:r>
              <a:rPr lang="fr-CA"/>
              <a:t>Obtention et analyse de l’information</a:t>
            </a:r>
            <a:endParaRPr/>
          </a:p>
          <a:p>
            <a:pPr indent="-317500" lvl="1" marL="914400" rtl="0" algn="l">
              <a:spcBef>
                <a:spcPts val="0"/>
              </a:spcBef>
              <a:spcAft>
                <a:spcPts val="0"/>
              </a:spcAft>
              <a:buSzPts val="1400"/>
              <a:buChar char="❏"/>
            </a:pPr>
            <a:r>
              <a:rPr lang="fr-CA"/>
              <a:t>Curiosité et imagination</a:t>
            </a:r>
            <a:endParaRPr/>
          </a:p>
          <a:p>
            <a:pPr indent="0" lvl="0" marL="0" rtl="0" algn="l">
              <a:spcBef>
                <a:spcPts val="1600"/>
              </a:spcBef>
              <a:spcAft>
                <a:spcPts val="0"/>
              </a:spcAft>
              <a:buNone/>
            </a:pPr>
            <a:r>
              <a:rPr b="1" lang="fr-CA" sz="1000" u="sng">
                <a:hlinkClick r:id="rId4"/>
              </a:rPr>
              <a:t>http://unesdoc.unesco.org/images/0024/002429/242996F.pdf</a:t>
            </a:r>
            <a:endParaRPr b="1" sz="1000"/>
          </a:p>
          <a:p>
            <a:pPr indent="0" lvl="0" marL="0" rtl="0" algn="l">
              <a:spcBef>
                <a:spcPts val="1600"/>
              </a:spcBef>
              <a:spcAft>
                <a:spcPts val="0"/>
              </a:spcAft>
              <a:buNone/>
            </a:pPr>
            <a:r>
              <a:t/>
            </a:r>
            <a:endParaRPr b="1"/>
          </a:p>
          <a:p>
            <a:pPr indent="0" lvl="0" marL="0" rtl="0" algn="l">
              <a:spcBef>
                <a:spcPts val="1600"/>
              </a:spcBef>
              <a:spcAft>
                <a:spcPts val="0"/>
              </a:spcAft>
              <a:buNone/>
            </a:pPr>
            <a:r>
              <a:t/>
            </a:r>
            <a:endParaRPr b="1"/>
          </a:p>
          <a:p>
            <a:pPr indent="0" lvl="0" marL="0" rtl="0" algn="l">
              <a:spcBef>
                <a:spcPts val="1600"/>
              </a:spcBef>
              <a:spcAft>
                <a:spcPts val="1600"/>
              </a:spcAft>
              <a:buNone/>
            </a:pPr>
            <a:r>
              <a:t/>
            </a:r>
            <a:endParaRPr b="1"/>
          </a:p>
        </p:txBody>
      </p:sp>
      <p:sp>
        <p:nvSpPr>
          <p:cNvPr id="149" name="Google Shape;149;p30"/>
          <p:cNvSpPr txBox="1"/>
          <p:nvPr/>
        </p:nvSpPr>
        <p:spPr>
          <a:xfrm>
            <a:off x="5230050" y="1299250"/>
            <a:ext cx="4078800" cy="3000000"/>
          </a:xfrm>
          <a:prstGeom prst="rect">
            <a:avLst/>
          </a:prstGeom>
          <a:noFill/>
          <a:ln>
            <a:noFill/>
          </a:ln>
        </p:spPr>
        <p:txBody>
          <a:bodyPr anchorCtr="0" anchor="ctr" bIns="91425" lIns="91425" spcFirstLastPara="1" rIns="91425" wrap="square" tIns="91425">
            <a:noAutofit/>
          </a:bodyPr>
          <a:lstStyle/>
          <a:p>
            <a:pPr indent="-342900" lvl="0" marL="457200" rtl="0" algn="l">
              <a:lnSpc>
                <a:spcPct val="115000"/>
              </a:lnSpc>
              <a:spcBef>
                <a:spcPts val="0"/>
              </a:spcBef>
              <a:spcAft>
                <a:spcPts val="0"/>
              </a:spcAft>
              <a:buClr>
                <a:srgbClr val="686254"/>
              </a:buClr>
              <a:buSzPts val="1800"/>
              <a:buFont typeface="Ubuntu"/>
              <a:buChar char="❏"/>
            </a:pPr>
            <a:r>
              <a:rPr lang="fr-CA" sz="1800">
                <a:solidFill>
                  <a:srgbClr val="686254"/>
                </a:solidFill>
                <a:latin typeface="Ubuntu"/>
                <a:ea typeface="Ubuntu"/>
                <a:cs typeface="Ubuntu"/>
                <a:sym typeface="Ubuntu"/>
              </a:rPr>
              <a:t>Apprendre à connaître;</a:t>
            </a:r>
            <a:endParaRPr sz="1800">
              <a:solidFill>
                <a:srgbClr val="686254"/>
              </a:solidFill>
              <a:latin typeface="Ubuntu"/>
              <a:ea typeface="Ubuntu"/>
              <a:cs typeface="Ubuntu"/>
              <a:sym typeface="Ubuntu"/>
            </a:endParaRPr>
          </a:p>
          <a:p>
            <a:pPr indent="-342900" lvl="0" marL="457200" rtl="0" algn="l">
              <a:lnSpc>
                <a:spcPct val="115000"/>
              </a:lnSpc>
              <a:spcBef>
                <a:spcPts val="0"/>
              </a:spcBef>
              <a:spcAft>
                <a:spcPts val="0"/>
              </a:spcAft>
              <a:buClr>
                <a:srgbClr val="686254"/>
              </a:buClr>
              <a:buSzPts val="1800"/>
              <a:buFont typeface="Ubuntu"/>
              <a:buChar char="❏"/>
            </a:pPr>
            <a:r>
              <a:rPr lang="fr-CA" sz="1800">
                <a:solidFill>
                  <a:srgbClr val="686254"/>
                </a:solidFill>
                <a:latin typeface="Ubuntu"/>
                <a:ea typeface="Ubuntu"/>
                <a:cs typeface="Ubuntu"/>
                <a:sym typeface="Ubuntu"/>
              </a:rPr>
              <a:t>Apprendre à faire;</a:t>
            </a:r>
            <a:endParaRPr sz="1800">
              <a:solidFill>
                <a:srgbClr val="686254"/>
              </a:solidFill>
              <a:latin typeface="Ubuntu"/>
              <a:ea typeface="Ubuntu"/>
              <a:cs typeface="Ubuntu"/>
              <a:sym typeface="Ubuntu"/>
            </a:endParaRPr>
          </a:p>
          <a:p>
            <a:pPr indent="-342900" lvl="0" marL="457200" rtl="0" algn="l">
              <a:lnSpc>
                <a:spcPct val="115000"/>
              </a:lnSpc>
              <a:spcBef>
                <a:spcPts val="0"/>
              </a:spcBef>
              <a:spcAft>
                <a:spcPts val="0"/>
              </a:spcAft>
              <a:buClr>
                <a:srgbClr val="686254"/>
              </a:buClr>
              <a:buSzPts val="1800"/>
              <a:buFont typeface="Ubuntu"/>
              <a:buChar char="❏"/>
            </a:pPr>
            <a:r>
              <a:rPr lang="fr-CA" sz="1800">
                <a:solidFill>
                  <a:srgbClr val="686254"/>
                </a:solidFill>
                <a:latin typeface="Ubuntu"/>
                <a:ea typeface="Ubuntu"/>
                <a:cs typeface="Ubuntu"/>
                <a:sym typeface="Ubuntu"/>
              </a:rPr>
              <a:t>Apprendre à être;</a:t>
            </a:r>
            <a:endParaRPr sz="1800">
              <a:solidFill>
                <a:srgbClr val="686254"/>
              </a:solidFill>
              <a:latin typeface="Ubuntu"/>
              <a:ea typeface="Ubuntu"/>
              <a:cs typeface="Ubuntu"/>
              <a:sym typeface="Ubuntu"/>
            </a:endParaRPr>
          </a:p>
          <a:p>
            <a:pPr indent="-342900" lvl="0" marL="457200" rtl="0" algn="l">
              <a:lnSpc>
                <a:spcPct val="115000"/>
              </a:lnSpc>
              <a:spcBef>
                <a:spcPts val="0"/>
              </a:spcBef>
              <a:spcAft>
                <a:spcPts val="0"/>
              </a:spcAft>
              <a:buClr>
                <a:srgbClr val="686254"/>
              </a:buClr>
              <a:buSzPts val="1800"/>
              <a:buFont typeface="Ubuntu"/>
              <a:buChar char="❏"/>
            </a:pPr>
            <a:r>
              <a:rPr lang="fr-CA" sz="1800">
                <a:solidFill>
                  <a:srgbClr val="686254"/>
                </a:solidFill>
                <a:latin typeface="Ubuntu"/>
                <a:ea typeface="Ubuntu"/>
                <a:cs typeface="Ubuntu"/>
                <a:sym typeface="Ubuntu"/>
              </a:rPr>
              <a:t>Apprendre à vivre ensemble.</a:t>
            </a:r>
            <a:endParaRPr sz="1800">
              <a:solidFill>
                <a:srgbClr val="686254"/>
              </a:solidFill>
              <a:latin typeface="Ubuntu"/>
              <a:ea typeface="Ubuntu"/>
              <a:cs typeface="Ubuntu"/>
              <a:sym typeface="Ubuntu"/>
            </a:endParaRPr>
          </a:p>
          <a:p>
            <a:pPr indent="0" lvl="0" marL="0" rtl="0" algn="l">
              <a:lnSpc>
                <a:spcPct val="115000"/>
              </a:lnSpc>
              <a:spcBef>
                <a:spcPts val="1300"/>
              </a:spcBef>
              <a:spcAft>
                <a:spcPts val="1300"/>
              </a:spcAft>
              <a:buNone/>
            </a:pPr>
            <a:r>
              <a:rPr b="1" lang="fr-CA" sz="1000" u="sng">
                <a:solidFill>
                  <a:schemeClr val="dk2"/>
                </a:solidFill>
                <a:latin typeface="Ubuntu"/>
                <a:ea typeface="Ubuntu"/>
                <a:cs typeface="Ubuntu"/>
                <a:sym typeface="Ubuntu"/>
                <a:hlinkClick r:id="rId5">
                  <a:extLst>
                    <a:ext uri="{A12FA001-AC4F-418D-AE19-62706E023703}">
                      <ahyp:hlinkClr val="tx"/>
                    </a:ext>
                  </a:extLst>
                </a:hlinkClick>
              </a:rPr>
              <a:t>http://rire.ctreq.qc.ca/2018/07/competences-21e-siecle-2/</a:t>
            </a:r>
            <a:endParaRPr b="1" sz="1000">
              <a:solidFill>
                <a:schemeClr val="dk2"/>
              </a:solidFill>
              <a:latin typeface="Ubuntu"/>
              <a:ea typeface="Ubuntu"/>
              <a:cs typeface="Ubuntu"/>
              <a:sym typeface="Ubuntu"/>
            </a:endParaRPr>
          </a:p>
        </p:txBody>
      </p:sp>
      <p:sp>
        <p:nvSpPr>
          <p:cNvPr id="150" name="Google Shape;150;p30"/>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4" name="Shape 154"/>
        <p:cNvGrpSpPr/>
        <p:nvPr/>
      </p:nvGrpSpPr>
      <p:grpSpPr>
        <a:xfrm>
          <a:off x="0" y="0"/>
          <a:ext cx="0" cy="0"/>
          <a:chOff x="0" y="0"/>
          <a:chExt cx="0" cy="0"/>
        </a:xfrm>
      </p:grpSpPr>
      <p:pic>
        <p:nvPicPr>
          <p:cNvPr id="155" name="Google Shape;155;p31"/>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156" name="Google Shape;156;p31"/>
          <p:cNvSpPr txBox="1"/>
          <p:nvPr>
            <p:ph type="title"/>
          </p:nvPr>
        </p:nvSpPr>
        <p:spPr>
          <a:xfrm>
            <a:off x="222000" y="28555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rPr>
              <a:t>Pédagogie</a:t>
            </a:r>
            <a:endParaRPr>
              <a:solidFill>
                <a:schemeClr val="dk2"/>
              </a:solidFill>
            </a:endParaRPr>
          </a:p>
        </p:txBody>
      </p:sp>
      <p:sp>
        <p:nvSpPr>
          <p:cNvPr id="157" name="Google Shape;157;p31"/>
          <p:cNvSpPr txBox="1"/>
          <p:nvPr>
            <p:ph idx="1" type="body"/>
          </p:nvPr>
        </p:nvSpPr>
        <p:spPr>
          <a:xfrm>
            <a:off x="624500" y="1469975"/>
            <a:ext cx="40641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u="sng">
                <a:hlinkClick r:id="rId4"/>
              </a:rPr>
              <a:t>Pensée design</a:t>
            </a:r>
            <a:endParaRPr/>
          </a:p>
          <a:p>
            <a:pPr indent="0" lvl="0" marL="0" rtl="0" algn="l">
              <a:spcBef>
                <a:spcPts val="1600"/>
              </a:spcBef>
              <a:spcAft>
                <a:spcPts val="0"/>
              </a:spcAft>
              <a:buNone/>
            </a:pPr>
            <a:r>
              <a:rPr lang="fr-CA" u="sng">
                <a:hlinkClick r:id="rId5"/>
              </a:rPr>
              <a:t>Approche STEAM</a:t>
            </a:r>
            <a:r>
              <a:rPr lang="fr-CA"/>
              <a:t> (MATIS OU STIAM)</a:t>
            </a:r>
            <a:endParaRPr/>
          </a:p>
          <a:p>
            <a:pPr indent="0" lvl="0" marL="0" rtl="0" algn="l">
              <a:spcBef>
                <a:spcPts val="1600"/>
              </a:spcBef>
              <a:spcAft>
                <a:spcPts val="0"/>
              </a:spcAft>
              <a:buNone/>
            </a:pPr>
            <a:r>
              <a:rPr lang="fr-CA"/>
              <a:t>Démarche de </a:t>
            </a:r>
            <a:r>
              <a:rPr lang="fr-CA" u="sng">
                <a:hlinkClick r:id="rId6"/>
              </a:rPr>
              <a:t>conception</a:t>
            </a:r>
            <a:r>
              <a:rPr lang="fr-CA"/>
              <a:t>, </a:t>
            </a:r>
            <a:r>
              <a:rPr lang="fr-CA" u="sng">
                <a:hlinkClick r:id="rId7"/>
              </a:rPr>
              <a:t>d’analyse</a:t>
            </a:r>
            <a:endParaRPr/>
          </a:p>
          <a:p>
            <a:pPr indent="0" lvl="0" marL="0" rtl="0" algn="l">
              <a:spcBef>
                <a:spcPts val="1600"/>
              </a:spcBef>
              <a:spcAft>
                <a:spcPts val="1600"/>
              </a:spcAft>
              <a:buClr>
                <a:schemeClr val="dk1"/>
              </a:buClr>
              <a:buSzPts val="1100"/>
              <a:buFont typeface="Arial"/>
              <a:buNone/>
            </a:pPr>
            <a:r>
              <a:rPr lang="fr-CA"/>
              <a:t>Résolution de problème</a:t>
            </a:r>
            <a:endParaRPr sz="1100">
              <a:highlight>
                <a:srgbClr val="00FF00"/>
              </a:highlight>
            </a:endParaRPr>
          </a:p>
        </p:txBody>
      </p:sp>
      <p:sp>
        <p:nvSpPr>
          <p:cNvPr id="158" name="Google Shape;158;p31"/>
          <p:cNvSpPr txBox="1"/>
          <p:nvPr>
            <p:ph idx="1" type="body"/>
          </p:nvPr>
        </p:nvSpPr>
        <p:spPr>
          <a:xfrm>
            <a:off x="4572000" y="445025"/>
            <a:ext cx="3911100" cy="3776400"/>
          </a:xfrm>
          <a:prstGeom prst="rect">
            <a:avLst/>
          </a:prstGeom>
          <a:ln cap="flat" cmpd="sng" w="9525">
            <a:solidFill>
              <a:srgbClr val="B7B7B7"/>
            </a:solidFill>
            <a:prstDash val="solid"/>
            <a:round/>
            <a:headEnd len="sm" w="sm" type="none"/>
            <a:tailEnd len="sm" w="sm" type="none"/>
          </a:ln>
        </p:spPr>
        <p:txBody>
          <a:bodyPr anchorCtr="0" anchor="t" bIns="91425" lIns="91425" spcFirstLastPara="1" rIns="91425" wrap="square" tIns="91425">
            <a:noAutofit/>
          </a:bodyPr>
          <a:lstStyle/>
          <a:p>
            <a:pPr indent="-304800" lvl="0" marL="457200" rtl="0" algn="l">
              <a:spcBef>
                <a:spcPts val="0"/>
              </a:spcBef>
              <a:spcAft>
                <a:spcPts val="0"/>
              </a:spcAft>
              <a:buSzPts val="1200"/>
              <a:buChar char="❏"/>
            </a:pPr>
            <a:r>
              <a:rPr lang="fr-CA" sz="1200"/>
              <a:t>Artistique</a:t>
            </a:r>
            <a:endParaRPr sz="1200"/>
          </a:p>
          <a:p>
            <a:pPr indent="-304800" lvl="0" marL="457200" rtl="0" algn="l">
              <a:spcBef>
                <a:spcPts val="0"/>
              </a:spcBef>
              <a:spcAft>
                <a:spcPts val="0"/>
              </a:spcAft>
              <a:buSzPts val="1200"/>
              <a:buChar char="❏"/>
            </a:pPr>
            <a:r>
              <a:rPr lang="fr-CA" sz="1200"/>
              <a:t>Utilitaire </a:t>
            </a:r>
            <a:endParaRPr sz="1200"/>
          </a:p>
          <a:p>
            <a:pPr indent="-304800" lvl="0" marL="457200" rtl="0" algn="l">
              <a:spcBef>
                <a:spcPts val="0"/>
              </a:spcBef>
              <a:spcAft>
                <a:spcPts val="0"/>
              </a:spcAft>
              <a:buSzPts val="1200"/>
              <a:buChar char="❏"/>
            </a:pPr>
            <a:r>
              <a:rPr lang="fr-CA" sz="1200"/>
              <a:t>Approche orientante</a:t>
            </a:r>
            <a:endParaRPr sz="1200"/>
          </a:p>
          <a:p>
            <a:pPr indent="-304800" lvl="0" marL="457200" rtl="0" algn="l">
              <a:spcBef>
                <a:spcPts val="0"/>
              </a:spcBef>
              <a:spcAft>
                <a:spcPts val="0"/>
              </a:spcAft>
              <a:buSzPts val="1200"/>
              <a:buChar char="❏"/>
            </a:pPr>
            <a:r>
              <a:rPr lang="fr-CA" sz="1200"/>
              <a:t>Exploration</a:t>
            </a:r>
            <a:endParaRPr sz="1200"/>
          </a:p>
          <a:p>
            <a:pPr indent="-304800" lvl="0" marL="457200" rtl="0" algn="l">
              <a:spcBef>
                <a:spcPts val="0"/>
              </a:spcBef>
              <a:spcAft>
                <a:spcPts val="0"/>
              </a:spcAft>
              <a:buSzPts val="1200"/>
              <a:buChar char="❏"/>
            </a:pPr>
            <a:r>
              <a:rPr lang="fr-CA" sz="1200"/>
              <a:t>Développement personnel</a:t>
            </a:r>
            <a:endParaRPr sz="1200"/>
          </a:p>
          <a:p>
            <a:pPr indent="-304800" lvl="0" marL="457200" rtl="0" algn="l">
              <a:spcBef>
                <a:spcPts val="0"/>
              </a:spcBef>
              <a:spcAft>
                <a:spcPts val="0"/>
              </a:spcAft>
              <a:buSzPts val="1200"/>
              <a:buChar char="❏"/>
            </a:pPr>
            <a:r>
              <a:rPr lang="fr-CA" sz="1200"/>
              <a:t>Expérimentation</a:t>
            </a:r>
            <a:endParaRPr sz="1200"/>
          </a:p>
          <a:p>
            <a:pPr indent="-304800" lvl="0" marL="457200" rtl="0" algn="l">
              <a:spcBef>
                <a:spcPts val="0"/>
              </a:spcBef>
              <a:spcAft>
                <a:spcPts val="0"/>
              </a:spcAft>
              <a:buSzPts val="1200"/>
              <a:buChar char="❏"/>
            </a:pPr>
            <a:r>
              <a:rPr lang="fr-CA" sz="1200"/>
              <a:t>Loisir, jeu</a:t>
            </a:r>
            <a:endParaRPr sz="1200"/>
          </a:p>
          <a:p>
            <a:pPr indent="-304800" lvl="0" marL="457200" rtl="0" algn="l">
              <a:spcBef>
                <a:spcPts val="0"/>
              </a:spcBef>
              <a:spcAft>
                <a:spcPts val="0"/>
              </a:spcAft>
              <a:buSzPts val="1200"/>
              <a:buChar char="❏"/>
            </a:pPr>
            <a:r>
              <a:rPr lang="fr-CA" sz="1200"/>
              <a:t>Créativité</a:t>
            </a:r>
            <a:endParaRPr sz="1200"/>
          </a:p>
          <a:p>
            <a:pPr indent="-304800" lvl="0" marL="457200" rtl="0" algn="l">
              <a:spcBef>
                <a:spcPts val="0"/>
              </a:spcBef>
              <a:spcAft>
                <a:spcPts val="0"/>
              </a:spcAft>
              <a:buSzPts val="1200"/>
              <a:buChar char="❏"/>
            </a:pPr>
            <a:r>
              <a:rPr lang="fr-CA" sz="1200"/>
              <a:t>Pensée critique,</a:t>
            </a:r>
            <a:endParaRPr sz="1200"/>
          </a:p>
          <a:p>
            <a:pPr indent="-304800" lvl="0" marL="457200" rtl="0" algn="l">
              <a:spcBef>
                <a:spcPts val="0"/>
              </a:spcBef>
              <a:spcAft>
                <a:spcPts val="0"/>
              </a:spcAft>
              <a:buSzPts val="1200"/>
              <a:buChar char="❏"/>
            </a:pPr>
            <a:r>
              <a:rPr lang="fr-CA" sz="1200"/>
              <a:t>Résolution de problèmes,</a:t>
            </a:r>
            <a:endParaRPr sz="1200"/>
          </a:p>
          <a:p>
            <a:pPr indent="-304800" lvl="0" marL="457200" rtl="0" algn="l">
              <a:spcBef>
                <a:spcPts val="0"/>
              </a:spcBef>
              <a:spcAft>
                <a:spcPts val="0"/>
              </a:spcAft>
              <a:buSzPts val="1200"/>
              <a:buChar char="❏"/>
            </a:pPr>
            <a:r>
              <a:rPr lang="fr-CA" sz="1200"/>
              <a:t>Capacité de développer des produits de qualité et productivité.</a:t>
            </a:r>
            <a:endParaRPr sz="1200"/>
          </a:p>
          <a:p>
            <a:pPr indent="-304800" lvl="0" marL="457200" rtl="0" algn="l">
              <a:spcBef>
                <a:spcPts val="0"/>
              </a:spcBef>
              <a:spcAft>
                <a:spcPts val="0"/>
              </a:spcAft>
              <a:buSzPts val="1200"/>
              <a:buChar char="❏"/>
            </a:pPr>
            <a:r>
              <a:rPr lang="fr-CA" sz="1200"/>
              <a:t>Collaboration,</a:t>
            </a:r>
            <a:endParaRPr sz="1200"/>
          </a:p>
          <a:p>
            <a:pPr indent="-304800" lvl="0" marL="457200" rtl="0" algn="l">
              <a:spcBef>
                <a:spcPts val="0"/>
              </a:spcBef>
              <a:spcAft>
                <a:spcPts val="0"/>
              </a:spcAft>
              <a:buSzPts val="1200"/>
              <a:buChar char="❏"/>
            </a:pPr>
            <a:r>
              <a:rPr lang="fr-CA" sz="1200"/>
              <a:t>Communication,</a:t>
            </a:r>
            <a:endParaRPr sz="1200"/>
          </a:p>
          <a:p>
            <a:pPr indent="-304800" lvl="0" marL="457200" rtl="0" algn="l">
              <a:spcBef>
                <a:spcPts val="0"/>
              </a:spcBef>
              <a:spcAft>
                <a:spcPts val="0"/>
              </a:spcAft>
              <a:buSzPts val="1200"/>
              <a:buChar char="❏"/>
            </a:pPr>
            <a:r>
              <a:rPr lang="fr-CA" sz="1200"/>
              <a:t>Compétences liées aux technologies de l’information et des communications (TIC),</a:t>
            </a:r>
            <a:endParaRPr sz="1200"/>
          </a:p>
          <a:p>
            <a:pPr indent="-304800" lvl="0" marL="457200" rtl="0" algn="l">
              <a:spcBef>
                <a:spcPts val="0"/>
              </a:spcBef>
              <a:spcAft>
                <a:spcPts val="0"/>
              </a:spcAft>
              <a:buSzPts val="1200"/>
              <a:buChar char="❏"/>
            </a:pPr>
            <a:r>
              <a:rPr lang="fr-CA" sz="1200"/>
              <a:t>Habiletés sociales et culturelles, citoyenneté.</a:t>
            </a:r>
            <a:endParaRPr sz="1200"/>
          </a:p>
        </p:txBody>
      </p:sp>
      <p:sp>
        <p:nvSpPr>
          <p:cNvPr id="159" name="Google Shape;159;p31"/>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3" name="Shape 163"/>
        <p:cNvGrpSpPr/>
        <p:nvPr/>
      </p:nvGrpSpPr>
      <p:grpSpPr>
        <a:xfrm>
          <a:off x="0" y="0"/>
          <a:ext cx="0" cy="0"/>
          <a:chOff x="0" y="0"/>
          <a:chExt cx="0" cy="0"/>
        </a:xfrm>
      </p:grpSpPr>
      <p:pic>
        <p:nvPicPr>
          <p:cNvPr id="164" name="Google Shape;164;p32"/>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165" name="Google Shape;165;p32"/>
          <p:cNvSpPr txBox="1"/>
          <p:nvPr>
            <p:ph type="title"/>
          </p:nvPr>
        </p:nvSpPr>
        <p:spPr>
          <a:xfrm>
            <a:off x="294000" y="27525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rPr>
              <a:t>Diversité</a:t>
            </a:r>
            <a:endParaRPr>
              <a:solidFill>
                <a:schemeClr val="dk2"/>
              </a:solidFill>
            </a:endParaRPr>
          </a:p>
        </p:txBody>
      </p:sp>
      <p:sp>
        <p:nvSpPr>
          <p:cNvPr id="166" name="Google Shape;166;p32"/>
          <p:cNvSpPr txBox="1"/>
          <p:nvPr>
            <p:ph idx="1" type="body"/>
          </p:nvPr>
        </p:nvSpPr>
        <p:spPr>
          <a:xfrm>
            <a:off x="1073100" y="1162475"/>
            <a:ext cx="6962400" cy="3776400"/>
          </a:xfrm>
          <a:prstGeom prst="rect">
            <a:avLst/>
          </a:prstGeom>
          <a:ln>
            <a:noFill/>
          </a:ln>
        </p:spPr>
        <p:txBody>
          <a:bodyPr anchorCtr="0" anchor="t" bIns="91425" lIns="91425" spcFirstLastPara="1" rIns="91425" wrap="square" tIns="91425">
            <a:noAutofit/>
          </a:bodyPr>
          <a:lstStyle/>
          <a:p>
            <a:pPr indent="-381000" lvl="0" marL="457200" rtl="0" algn="l">
              <a:lnSpc>
                <a:spcPct val="100000"/>
              </a:lnSpc>
              <a:spcBef>
                <a:spcPts val="600"/>
              </a:spcBef>
              <a:spcAft>
                <a:spcPts val="0"/>
              </a:spcAft>
              <a:buSzPts val="2400"/>
              <a:buChar char="❏"/>
            </a:pPr>
            <a:r>
              <a:rPr lang="fr-CA" sz="2400"/>
              <a:t>Local et pas de local</a:t>
            </a:r>
            <a:endParaRPr sz="2400"/>
          </a:p>
          <a:p>
            <a:pPr indent="-381000" lvl="0" marL="457200" rtl="0" algn="l">
              <a:lnSpc>
                <a:spcPct val="100000"/>
              </a:lnSpc>
              <a:spcBef>
                <a:spcPts val="0"/>
              </a:spcBef>
              <a:spcAft>
                <a:spcPts val="0"/>
              </a:spcAft>
              <a:buSzPts val="2400"/>
              <a:buChar char="❏"/>
            </a:pPr>
            <a:r>
              <a:rPr lang="fr-CA" sz="2400"/>
              <a:t>Trousses mobiles</a:t>
            </a:r>
            <a:endParaRPr sz="2400"/>
          </a:p>
          <a:p>
            <a:pPr indent="-381000" lvl="0" marL="457200" rtl="0" algn="l">
              <a:lnSpc>
                <a:spcPct val="100000"/>
              </a:lnSpc>
              <a:spcBef>
                <a:spcPts val="0"/>
              </a:spcBef>
              <a:spcAft>
                <a:spcPts val="0"/>
              </a:spcAft>
              <a:buSzPts val="2400"/>
              <a:buChar char="❏"/>
            </a:pPr>
            <a:r>
              <a:rPr lang="fr-CA" sz="2400"/>
              <a:t>Lab mobile entre écoles</a:t>
            </a:r>
            <a:endParaRPr sz="2400"/>
          </a:p>
          <a:p>
            <a:pPr indent="-381000" lvl="0" marL="457200" rtl="0" algn="l">
              <a:lnSpc>
                <a:spcPct val="100000"/>
              </a:lnSpc>
              <a:spcBef>
                <a:spcPts val="0"/>
              </a:spcBef>
              <a:spcAft>
                <a:spcPts val="0"/>
              </a:spcAft>
              <a:buSzPts val="2400"/>
              <a:buChar char="❏"/>
            </a:pPr>
            <a:r>
              <a:rPr lang="fr-CA" sz="2400"/>
              <a:t>Local test CSS</a:t>
            </a:r>
            <a:endParaRPr sz="2400"/>
          </a:p>
          <a:p>
            <a:pPr indent="-381000" lvl="0" marL="457200" rtl="0" algn="l">
              <a:lnSpc>
                <a:spcPct val="100000"/>
              </a:lnSpc>
              <a:spcBef>
                <a:spcPts val="0"/>
              </a:spcBef>
              <a:spcAft>
                <a:spcPts val="0"/>
              </a:spcAft>
              <a:buSzPts val="2400"/>
              <a:buChar char="❏"/>
            </a:pPr>
            <a:r>
              <a:rPr lang="fr-CA" sz="2400"/>
              <a:t>Communautaire</a:t>
            </a:r>
            <a:endParaRPr sz="2400"/>
          </a:p>
          <a:p>
            <a:pPr indent="-381000" lvl="0" marL="457200" rtl="0" algn="l">
              <a:lnSpc>
                <a:spcPct val="100000"/>
              </a:lnSpc>
              <a:spcBef>
                <a:spcPts val="0"/>
              </a:spcBef>
              <a:spcAft>
                <a:spcPts val="0"/>
              </a:spcAft>
              <a:buSzPts val="2400"/>
              <a:buChar char="❏"/>
            </a:pPr>
            <a:r>
              <a:rPr lang="fr-CA" sz="2400"/>
              <a:t>Bibliothèque</a:t>
            </a:r>
            <a:endParaRPr sz="2400"/>
          </a:p>
          <a:p>
            <a:pPr indent="-381000" lvl="0" marL="457200" rtl="0" algn="l">
              <a:lnSpc>
                <a:spcPct val="100000"/>
              </a:lnSpc>
              <a:spcBef>
                <a:spcPts val="0"/>
              </a:spcBef>
              <a:spcAft>
                <a:spcPts val="0"/>
              </a:spcAft>
              <a:buSzPts val="2400"/>
              <a:buChar char="❏"/>
            </a:pPr>
            <a:r>
              <a:rPr lang="fr-CA" sz="2400"/>
              <a:t>… à chacun son LAB</a:t>
            </a:r>
            <a:endParaRPr sz="2400"/>
          </a:p>
          <a:p>
            <a:pPr indent="0" lvl="0" marL="0" rtl="0" algn="l">
              <a:spcBef>
                <a:spcPts val="0"/>
              </a:spcBef>
              <a:spcAft>
                <a:spcPts val="1600"/>
              </a:spcAft>
              <a:buNone/>
            </a:pPr>
            <a:r>
              <a:t/>
            </a:r>
            <a:endParaRPr sz="1200"/>
          </a:p>
        </p:txBody>
      </p:sp>
      <p:sp>
        <p:nvSpPr>
          <p:cNvPr id="167" name="Google Shape;167;p32"/>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168" name="Google Shape;168;p32"/>
          <p:cNvPicPr preferRelativeResize="0"/>
          <p:nvPr/>
        </p:nvPicPr>
        <p:blipFill>
          <a:blip r:embed="rId4">
            <a:alphaModFix/>
          </a:blip>
          <a:stretch>
            <a:fillRect/>
          </a:stretch>
        </p:blipFill>
        <p:spPr>
          <a:xfrm>
            <a:off x="6196750" y="1644175"/>
            <a:ext cx="1719126" cy="1719126"/>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2" name="Shape 172"/>
        <p:cNvGrpSpPr/>
        <p:nvPr/>
      </p:nvGrpSpPr>
      <p:grpSpPr>
        <a:xfrm>
          <a:off x="0" y="0"/>
          <a:ext cx="0" cy="0"/>
          <a:chOff x="0" y="0"/>
          <a:chExt cx="0" cy="0"/>
        </a:xfrm>
      </p:grpSpPr>
      <p:pic>
        <p:nvPicPr>
          <p:cNvPr id="173" name="Google Shape;173;p33">
            <a:hlinkClick r:id="rId3"/>
          </p:cNvPr>
          <p:cNvPicPr preferRelativeResize="0"/>
          <p:nvPr/>
        </p:nvPicPr>
        <p:blipFill>
          <a:blip r:embed="rId4">
            <a:alphaModFix/>
          </a:blip>
          <a:stretch>
            <a:fillRect/>
          </a:stretch>
        </p:blipFill>
        <p:spPr>
          <a:xfrm>
            <a:off x="1154850" y="173800"/>
            <a:ext cx="6834306" cy="4816499"/>
          </a:xfrm>
          <a:prstGeom prst="rect">
            <a:avLst/>
          </a:prstGeom>
          <a:noFill/>
          <a:ln>
            <a:noFill/>
          </a:ln>
        </p:spPr>
      </p:pic>
      <p:pic>
        <p:nvPicPr>
          <p:cNvPr id="174" name="Google Shape;174;p33"/>
          <p:cNvPicPr preferRelativeResize="0"/>
          <p:nvPr/>
        </p:nvPicPr>
        <p:blipFill rotWithShape="1">
          <a:blip r:embed="rId5">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175" name="Google Shape;175;p33"/>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33"/>
          <p:cNvSpPr txBox="1"/>
          <p:nvPr>
            <p:ph type="title"/>
          </p:nvPr>
        </p:nvSpPr>
        <p:spPr>
          <a:xfrm>
            <a:off x="231950" y="22575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latin typeface="Viga"/>
                <a:ea typeface="Viga"/>
                <a:cs typeface="Viga"/>
                <a:sym typeface="Viga"/>
              </a:rPr>
              <a:t>Approche MATIS</a:t>
            </a:r>
            <a:endParaRPr>
              <a:solidFill>
                <a:schemeClr val="dk2"/>
              </a:solidFill>
              <a:latin typeface="Viga"/>
              <a:ea typeface="Viga"/>
              <a:cs typeface="Viga"/>
              <a:sym typeface="Viga"/>
            </a:endParaRPr>
          </a:p>
        </p:txBody>
      </p:sp>
      <p:pic>
        <p:nvPicPr>
          <p:cNvPr descr="logo_recit_nouveau.png" id="177" name="Google Shape;177;p33"/>
          <p:cNvPicPr preferRelativeResize="0"/>
          <p:nvPr/>
        </p:nvPicPr>
        <p:blipFill>
          <a:blip r:embed="rId6">
            <a:alphaModFix/>
          </a:blip>
          <a:stretch>
            <a:fillRect/>
          </a:stretch>
        </p:blipFill>
        <p:spPr>
          <a:xfrm>
            <a:off x="7910492" y="3724075"/>
            <a:ext cx="1233500" cy="1190025"/>
          </a:xfrm>
          <a:prstGeom prst="rect">
            <a:avLst/>
          </a:prstGeom>
          <a:noFill/>
          <a:ln>
            <a:noFill/>
          </a:ln>
        </p:spPr>
      </p:pic>
      <p:sp>
        <p:nvSpPr>
          <p:cNvPr id="178" name="Google Shape;178;p33"/>
          <p:cNvSpPr txBox="1"/>
          <p:nvPr/>
        </p:nvSpPr>
        <p:spPr>
          <a:xfrm>
            <a:off x="1343700" y="4747300"/>
            <a:ext cx="6456600" cy="319200"/>
          </a:xfrm>
          <a:prstGeom prst="rect">
            <a:avLst/>
          </a:prstGeom>
          <a:noFill/>
          <a:ln>
            <a:noFill/>
          </a:ln>
        </p:spPr>
        <p:txBody>
          <a:bodyPr anchorCtr="0" anchor="ctr" bIns="91425" lIns="91425" spcFirstLastPara="1" rIns="91425" wrap="square" tIns="91425">
            <a:noAutofit/>
          </a:bodyPr>
          <a:lstStyle/>
          <a:p>
            <a:pPr indent="0" lvl="0" marL="0" rtl="0" algn="ctr">
              <a:spcBef>
                <a:spcPts val="0"/>
              </a:spcBef>
              <a:spcAft>
                <a:spcPts val="0"/>
              </a:spcAft>
              <a:buNone/>
            </a:pPr>
            <a:r>
              <a:rPr lang="fr-CA" sz="800">
                <a:solidFill>
                  <a:schemeClr val="dk1"/>
                </a:solidFill>
                <a:highlight>
                  <a:srgbClr val="F6F6F6"/>
                </a:highlight>
              </a:rPr>
              <a:t>https://view.genial.ly/5bd9ce0b429dc211d9d33679/approche-matis-steam</a:t>
            </a:r>
            <a:endParaRPr sz="800"/>
          </a:p>
        </p:txBody>
      </p:sp>
      <p:sp>
        <p:nvSpPr>
          <p:cNvPr id="179" name="Google Shape;179;p33"/>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3" name="Shape 183"/>
        <p:cNvGrpSpPr/>
        <p:nvPr/>
      </p:nvGrpSpPr>
      <p:grpSpPr>
        <a:xfrm>
          <a:off x="0" y="0"/>
          <a:ext cx="0" cy="0"/>
          <a:chOff x="0" y="0"/>
          <a:chExt cx="0" cy="0"/>
        </a:xfrm>
      </p:grpSpPr>
      <p:pic>
        <p:nvPicPr>
          <p:cNvPr id="184" name="Google Shape;184;p34"/>
          <p:cNvPicPr preferRelativeResize="0"/>
          <p:nvPr/>
        </p:nvPicPr>
        <p:blipFill rotWithShape="1">
          <a:blip r:embed="rId3">
            <a:alphaModFix/>
          </a:blip>
          <a:srcRect b="0" l="0" r="0" t="10785"/>
          <a:stretch/>
        </p:blipFill>
        <p:spPr>
          <a:xfrm>
            <a:off x="971125" y="960625"/>
            <a:ext cx="6719573" cy="4493972"/>
          </a:xfrm>
          <a:prstGeom prst="rect">
            <a:avLst/>
          </a:prstGeom>
          <a:noFill/>
          <a:ln>
            <a:noFill/>
          </a:ln>
        </p:spPr>
      </p:pic>
      <p:pic>
        <p:nvPicPr>
          <p:cNvPr id="185" name="Google Shape;185;p34"/>
          <p:cNvPicPr preferRelativeResize="0"/>
          <p:nvPr/>
        </p:nvPicPr>
        <p:blipFill rotWithShape="1">
          <a:blip r:embed="rId4">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186" name="Google Shape;186;p34"/>
          <p:cNvSpPr txBox="1"/>
          <p:nvPr>
            <p:ph type="title"/>
          </p:nvPr>
        </p:nvSpPr>
        <p:spPr>
          <a:xfrm>
            <a:off x="251900" y="255625"/>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latin typeface="Viga"/>
                <a:ea typeface="Viga"/>
                <a:cs typeface="Viga"/>
                <a:sym typeface="Viga"/>
              </a:rPr>
              <a:t>Pensée design</a:t>
            </a:r>
            <a:endParaRPr>
              <a:solidFill>
                <a:schemeClr val="dk2"/>
              </a:solidFill>
              <a:latin typeface="Viga"/>
              <a:ea typeface="Viga"/>
              <a:cs typeface="Viga"/>
              <a:sym typeface="Viga"/>
            </a:endParaRPr>
          </a:p>
        </p:txBody>
      </p:sp>
      <p:sp>
        <p:nvSpPr>
          <p:cNvPr id="187" name="Google Shape;187;p34"/>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188" name="Google Shape;188;p34"/>
          <p:cNvPicPr preferRelativeResize="0"/>
          <p:nvPr/>
        </p:nvPicPr>
        <p:blipFill>
          <a:blip r:embed="rId5">
            <a:alphaModFix/>
          </a:blip>
          <a:stretch>
            <a:fillRect/>
          </a:stretch>
        </p:blipFill>
        <p:spPr>
          <a:xfrm>
            <a:off x="7910492" y="3724075"/>
            <a:ext cx="1233500" cy="1190025"/>
          </a:xfrm>
          <a:prstGeom prst="rect">
            <a:avLst/>
          </a:prstGeom>
          <a:noFill/>
          <a:ln>
            <a:noFill/>
          </a:ln>
        </p:spPr>
      </p:pic>
      <p:sp>
        <p:nvSpPr>
          <p:cNvPr id="189" name="Google Shape;189;p34"/>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3" name="Shape 193"/>
        <p:cNvGrpSpPr/>
        <p:nvPr/>
      </p:nvGrpSpPr>
      <p:grpSpPr>
        <a:xfrm>
          <a:off x="0" y="0"/>
          <a:ext cx="0" cy="0"/>
          <a:chOff x="0" y="0"/>
          <a:chExt cx="0" cy="0"/>
        </a:xfrm>
      </p:grpSpPr>
      <p:pic>
        <p:nvPicPr>
          <p:cNvPr id="194" name="Google Shape;194;p35"/>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195" name="Google Shape;195;p35"/>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196" name="Google Shape;196;p35"/>
          <p:cNvPicPr preferRelativeResize="0"/>
          <p:nvPr/>
        </p:nvPicPr>
        <p:blipFill>
          <a:blip r:embed="rId4">
            <a:alphaModFix/>
          </a:blip>
          <a:stretch>
            <a:fillRect/>
          </a:stretch>
        </p:blipFill>
        <p:spPr>
          <a:xfrm>
            <a:off x="7910492" y="3724075"/>
            <a:ext cx="1233500" cy="1190025"/>
          </a:xfrm>
          <a:prstGeom prst="rect">
            <a:avLst/>
          </a:prstGeom>
          <a:noFill/>
          <a:ln>
            <a:noFill/>
          </a:ln>
        </p:spPr>
      </p:pic>
      <p:pic>
        <p:nvPicPr>
          <p:cNvPr id="197" name="Google Shape;197;p35"/>
          <p:cNvPicPr preferRelativeResize="0"/>
          <p:nvPr/>
        </p:nvPicPr>
        <p:blipFill>
          <a:blip r:embed="rId5">
            <a:alphaModFix/>
          </a:blip>
          <a:stretch>
            <a:fillRect/>
          </a:stretch>
        </p:blipFill>
        <p:spPr>
          <a:xfrm>
            <a:off x="1352740" y="-45000"/>
            <a:ext cx="6438522" cy="5013900"/>
          </a:xfrm>
          <a:prstGeom prst="rect">
            <a:avLst/>
          </a:prstGeom>
          <a:noFill/>
          <a:ln>
            <a:noFill/>
          </a:ln>
        </p:spPr>
      </p:pic>
      <p:sp>
        <p:nvSpPr>
          <p:cNvPr id="198" name="Google Shape;198;p35"/>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noFill/>
      </p:bgPr>
    </p:bg>
    <p:spTree>
      <p:nvGrpSpPr>
        <p:cNvPr id="202" name="Shape 202"/>
        <p:cNvGrpSpPr/>
        <p:nvPr/>
      </p:nvGrpSpPr>
      <p:grpSpPr>
        <a:xfrm>
          <a:off x="0" y="0"/>
          <a:ext cx="0" cy="0"/>
          <a:chOff x="0" y="0"/>
          <a:chExt cx="0" cy="0"/>
        </a:xfrm>
      </p:grpSpPr>
      <p:pic>
        <p:nvPicPr>
          <p:cNvPr id="203" name="Google Shape;203;p36"/>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204" name="Google Shape;204;p36"/>
          <p:cNvSpPr txBox="1"/>
          <p:nvPr>
            <p:ph idx="1" type="body"/>
          </p:nvPr>
        </p:nvSpPr>
        <p:spPr>
          <a:xfrm rot="-5400000">
            <a:off x="-1028250" y="1871125"/>
            <a:ext cx="5117700" cy="5727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sz="2400"/>
              <a:t>La classe vs le laboratoire créatif</a:t>
            </a:r>
            <a:endParaRPr sz="2400"/>
          </a:p>
          <a:p>
            <a:pPr indent="0" lvl="0" marL="0" rtl="0" algn="l">
              <a:spcBef>
                <a:spcPts val="1600"/>
              </a:spcBef>
              <a:spcAft>
                <a:spcPts val="1600"/>
              </a:spcAft>
              <a:buNone/>
            </a:pPr>
            <a:r>
              <a:t/>
            </a:r>
            <a:endParaRPr/>
          </a:p>
        </p:txBody>
      </p:sp>
      <p:sp>
        <p:nvSpPr>
          <p:cNvPr id="205" name="Google Shape;205;p36"/>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06" name="Google Shape;206;p36"/>
          <p:cNvPicPr preferRelativeResize="0"/>
          <p:nvPr/>
        </p:nvPicPr>
        <p:blipFill>
          <a:blip r:embed="rId4">
            <a:alphaModFix/>
          </a:blip>
          <a:stretch>
            <a:fillRect/>
          </a:stretch>
        </p:blipFill>
        <p:spPr>
          <a:xfrm>
            <a:off x="1866025" y="152400"/>
            <a:ext cx="6710340" cy="4664100"/>
          </a:xfrm>
          <a:prstGeom prst="rect">
            <a:avLst/>
          </a:prstGeom>
          <a:noFill/>
          <a:ln>
            <a:noFill/>
          </a:ln>
        </p:spPr>
      </p:pic>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0" name="Shape 210"/>
        <p:cNvGrpSpPr/>
        <p:nvPr/>
      </p:nvGrpSpPr>
      <p:grpSpPr>
        <a:xfrm>
          <a:off x="0" y="0"/>
          <a:ext cx="0" cy="0"/>
          <a:chOff x="0" y="0"/>
          <a:chExt cx="0" cy="0"/>
        </a:xfrm>
      </p:grpSpPr>
      <p:pic>
        <p:nvPicPr>
          <p:cNvPr id="211" name="Google Shape;211;p37"/>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212" name="Google Shape;212;p37"/>
          <p:cNvSpPr txBox="1"/>
          <p:nvPr>
            <p:ph type="title"/>
          </p:nvPr>
        </p:nvSpPr>
        <p:spPr>
          <a:xfrm>
            <a:off x="221800" y="26525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rPr>
              <a:t>À prendre en compte</a:t>
            </a:r>
            <a:endParaRPr>
              <a:solidFill>
                <a:schemeClr val="dk2"/>
              </a:solidFill>
            </a:endParaRPr>
          </a:p>
        </p:txBody>
      </p:sp>
      <p:sp>
        <p:nvSpPr>
          <p:cNvPr id="213" name="Google Shape;213;p37"/>
          <p:cNvSpPr txBox="1"/>
          <p:nvPr>
            <p:ph idx="1" type="body"/>
          </p:nvPr>
        </p:nvSpPr>
        <p:spPr>
          <a:xfrm>
            <a:off x="666825" y="1364125"/>
            <a:ext cx="8165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t>Est-ce qu’on a besoin d’un laboratoire créatif?</a:t>
            </a:r>
            <a:endParaRPr/>
          </a:p>
          <a:p>
            <a:pPr indent="0" lvl="0" marL="0" rtl="0" algn="l">
              <a:spcBef>
                <a:spcPts val="1600"/>
              </a:spcBef>
              <a:spcAft>
                <a:spcPts val="0"/>
              </a:spcAft>
              <a:buNone/>
            </a:pPr>
            <a:r>
              <a:rPr lang="fr-CA"/>
              <a:t>Si oui, pourquoi (intentions)?</a:t>
            </a:r>
            <a:endParaRPr/>
          </a:p>
          <a:p>
            <a:pPr indent="0" lvl="0" marL="0" rtl="0" algn="l">
              <a:spcBef>
                <a:spcPts val="1600"/>
              </a:spcBef>
              <a:spcAft>
                <a:spcPts val="0"/>
              </a:spcAft>
              <a:buNone/>
            </a:pPr>
            <a:r>
              <a:rPr lang="fr-CA"/>
              <a:t>Avoir une équipe de facilitateurs (engagés dans le projet)</a:t>
            </a:r>
            <a:endParaRPr/>
          </a:p>
          <a:p>
            <a:pPr indent="0" lvl="0" marL="0" rtl="0" algn="l">
              <a:spcBef>
                <a:spcPts val="1600"/>
              </a:spcBef>
              <a:spcAft>
                <a:spcPts val="0"/>
              </a:spcAft>
              <a:buNone/>
            </a:pPr>
            <a:r>
              <a:rPr lang="fr-CA"/>
              <a:t>Étape par étape (préparation, réalisation, intégration)</a:t>
            </a:r>
            <a:endParaRPr/>
          </a:p>
          <a:p>
            <a:pPr indent="0" lvl="0" marL="0" rtl="0" algn="l">
              <a:spcBef>
                <a:spcPts val="1600"/>
              </a:spcBef>
              <a:spcAft>
                <a:spcPts val="0"/>
              </a:spcAft>
              <a:buNone/>
            </a:pPr>
            <a:r>
              <a:rPr lang="fr-CA"/>
              <a:t>Il ne sera pas «hot» à la première semaine</a:t>
            </a:r>
            <a:endParaRPr/>
          </a:p>
          <a:p>
            <a:pPr indent="0" lvl="0" marL="0" rtl="0" algn="l">
              <a:spcBef>
                <a:spcPts val="1600"/>
              </a:spcBef>
              <a:spcAft>
                <a:spcPts val="1600"/>
              </a:spcAft>
              <a:buNone/>
            </a:pPr>
            <a:r>
              <a:t/>
            </a:r>
            <a:endParaRPr/>
          </a:p>
        </p:txBody>
      </p:sp>
      <p:sp>
        <p:nvSpPr>
          <p:cNvPr id="214" name="Google Shape;214;p37"/>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15" name="Google Shape;215;p37"/>
          <p:cNvPicPr preferRelativeResize="0"/>
          <p:nvPr/>
        </p:nvPicPr>
        <p:blipFill>
          <a:blip r:embed="rId4">
            <a:alphaModFix/>
          </a:blip>
          <a:stretch>
            <a:fillRect/>
          </a:stretch>
        </p:blipFill>
        <p:spPr>
          <a:xfrm>
            <a:off x="7035325" y="1585050"/>
            <a:ext cx="1707074" cy="1707074"/>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9" name="Shape 219"/>
        <p:cNvGrpSpPr/>
        <p:nvPr/>
      </p:nvGrpSpPr>
      <p:grpSpPr>
        <a:xfrm>
          <a:off x="0" y="0"/>
          <a:ext cx="0" cy="0"/>
          <a:chOff x="0" y="0"/>
          <a:chExt cx="0" cy="0"/>
        </a:xfrm>
      </p:grpSpPr>
      <p:pic>
        <p:nvPicPr>
          <p:cNvPr id="220" name="Google Shape;220;p38"/>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221" name="Google Shape;221;p38"/>
          <p:cNvSpPr txBox="1"/>
          <p:nvPr>
            <p:ph type="title"/>
          </p:nvPr>
        </p:nvSpPr>
        <p:spPr>
          <a:xfrm>
            <a:off x="264750" y="27845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rPr>
              <a:t>Quoi dans un lab</a:t>
            </a:r>
            <a:endParaRPr>
              <a:solidFill>
                <a:schemeClr val="dk2"/>
              </a:solidFill>
            </a:endParaRPr>
          </a:p>
        </p:txBody>
      </p:sp>
      <p:sp>
        <p:nvSpPr>
          <p:cNvPr id="222" name="Google Shape;222;p38"/>
          <p:cNvSpPr txBox="1"/>
          <p:nvPr>
            <p:ph idx="1" type="body"/>
          </p:nvPr>
        </p:nvSpPr>
        <p:spPr>
          <a:xfrm>
            <a:off x="681125" y="1959350"/>
            <a:ext cx="4057200" cy="2094000"/>
          </a:xfrm>
          <a:prstGeom prst="rect">
            <a:avLst/>
          </a:prstGeom>
        </p:spPr>
        <p:txBody>
          <a:bodyPr anchorCtr="0" anchor="t" bIns="91425" lIns="91425" spcFirstLastPara="1" rIns="91425" wrap="square" tIns="91425">
            <a:noAutofit/>
          </a:bodyPr>
          <a:lstStyle/>
          <a:p>
            <a:pPr indent="0" lvl="0" marL="0" marR="0" rtl="0" algn="l">
              <a:lnSpc>
                <a:spcPct val="115000"/>
              </a:lnSpc>
              <a:spcBef>
                <a:spcPts val="0"/>
              </a:spcBef>
              <a:spcAft>
                <a:spcPts val="0"/>
              </a:spcAft>
              <a:buNone/>
            </a:pPr>
            <a:r>
              <a:rPr b="1" lang="fr-CA"/>
              <a:t>Divers points de départ</a:t>
            </a:r>
            <a:endParaRPr/>
          </a:p>
          <a:p>
            <a:pPr indent="-342900" lvl="0" marL="457200" rtl="0" algn="l">
              <a:spcBef>
                <a:spcPts val="1600"/>
              </a:spcBef>
              <a:spcAft>
                <a:spcPts val="0"/>
              </a:spcAft>
              <a:buSzPts val="1800"/>
              <a:buChar char="-"/>
            </a:pPr>
            <a:r>
              <a:rPr lang="fr-CA"/>
              <a:t>Local</a:t>
            </a:r>
            <a:endParaRPr/>
          </a:p>
          <a:p>
            <a:pPr indent="-342900" lvl="0" marL="457200" rtl="0" algn="l">
              <a:spcBef>
                <a:spcPts val="0"/>
              </a:spcBef>
              <a:spcAft>
                <a:spcPts val="0"/>
              </a:spcAft>
              <a:buSzPts val="1800"/>
              <a:buChar char="-"/>
            </a:pPr>
            <a:r>
              <a:rPr lang="fr-CA"/>
              <a:t>Philosophie</a:t>
            </a:r>
            <a:endParaRPr/>
          </a:p>
          <a:p>
            <a:pPr indent="-342900" lvl="0" marL="457200" rtl="0" algn="l">
              <a:spcBef>
                <a:spcPts val="0"/>
              </a:spcBef>
              <a:spcAft>
                <a:spcPts val="0"/>
              </a:spcAft>
              <a:buSzPts val="1800"/>
              <a:buChar char="-"/>
            </a:pPr>
            <a:r>
              <a:rPr lang="fr-CA"/>
              <a:t>Projet</a:t>
            </a:r>
            <a:endParaRPr/>
          </a:p>
          <a:p>
            <a:pPr indent="-342900" lvl="0" marL="457200" rtl="0" algn="l">
              <a:spcBef>
                <a:spcPts val="0"/>
              </a:spcBef>
              <a:spcAft>
                <a:spcPts val="0"/>
              </a:spcAft>
              <a:buSzPts val="1800"/>
              <a:buChar char="-"/>
            </a:pPr>
            <a:r>
              <a:rPr lang="fr-CA"/>
              <a:t>Équipement</a:t>
            </a:r>
            <a:endParaRPr/>
          </a:p>
          <a:p>
            <a:pPr indent="0" lvl="0" marL="0" rtl="0" algn="l">
              <a:spcBef>
                <a:spcPts val="1600"/>
              </a:spcBef>
              <a:spcAft>
                <a:spcPts val="1600"/>
              </a:spcAft>
              <a:buNone/>
            </a:pPr>
            <a:r>
              <a:t/>
            </a:r>
            <a:endParaRPr/>
          </a:p>
        </p:txBody>
      </p:sp>
      <p:sp>
        <p:nvSpPr>
          <p:cNvPr id="223" name="Google Shape;223;p38"/>
          <p:cNvSpPr/>
          <p:nvPr/>
        </p:nvSpPr>
        <p:spPr>
          <a:xfrm>
            <a:off x="4278425" y="137025"/>
            <a:ext cx="5308848" cy="3344328"/>
          </a:xfrm>
          <a:prstGeom prst="irregularSeal1">
            <a:avLst/>
          </a:prstGeom>
          <a:noFill/>
          <a:ln cap="flat" cmpd="sng" w="9525">
            <a:solidFill>
              <a:srgbClr val="FF9900"/>
            </a:solidFill>
            <a:prstDash val="solid"/>
            <a:round/>
            <a:headEnd len="sm" w="sm" type="none"/>
            <a:tailEnd len="sm" w="sm" type="none"/>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ctr">
              <a:spcBef>
                <a:spcPts val="0"/>
              </a:spcBef>
              <a:spcAft>
                <a:spcPts val="0"/>
              </a:spcAft>
              <a:buClr>
                <a:schemeClr val="dk1"/>
              </a:buClr>
              <a:buSzPts val="1100"/>
              <a:buFont typeface="Arial"/>
              <a:buNone/>
            </a:pPr>
            <a:r>
              <a:rPr lang="fr-CA" sz="1800">
                <a:solidFill>
                  <a:srgbClr val="434343"/>
                </a:solidFill>
              </a:rPr>
              <a:t>Disposition dans le local</a:t>
            </a:r>
            <a:endParaRPr sz="1800">
              <a:solidFill>
                <a:srgbClr val="434343"/>
              </a:solidFill>
            </a:endParaRPr>
          </a:p>
          <a:p>
            <a:pPr indent="0" lvl="0" marL="0" rtl="0" algn="ctr">
              <a:spcBef>
                <a:spcPts val="0"/>
              </a:spcBef>
              <a:spcAft>
                <a:spcPts val="0"/>
              </a:spcAft>
              <a:buClr>
                <a:schemeClr val="dk1"/>
              </a:buClr>
              <a:buSzPts val="1100"/>
              <a:buFont typeface="Arial"/>
              <a:buNone/>
            </a:pPr>
            <a:r>
              <a:rPr lang="fr-CA" sz="1800">
                <a:solidFill>
                  <a:srgbClr val="434343"/>
                </a:solidFill>
              </a:rPr>
              <a:t>Gestion de la classe</a:t>
            </a:r>
            <a:endParaRPr sz="1800">
              <a:solidFill>
                <a:srgbClr val="434343"/>
              </a:solidFill>
            </a:endParaRPr>
          </a:p>
          <a:p>
            <a:pPr indent="0" lvl="0" marL="0" rtl="0" algn="ctr">
              <a:spcBef>
                <a:spcPts val="0"/>
              </a:spcBef>
              <a:spcAft>
                <a:spcPts val="0"/>
              </a:spcAft>
              <a:buClr>
                <a:schemeClr val="dk1"/>
              </a:buClr>
              <a:buSzPts val="1100"/>
              <a:buFont typeface="Arial"/>
              <a:buNone/>
            </a:pPr>
            <a:r>
              <a:rPr lang="fr-CA" sz="1800">
                <a:solidFill>
                  <a:srgbClr val="434343"/>
                </a:solidFill>
              </a:rPr>
              <a:t>Projet élève</a:t>
            </a:r>
            <a:endParaRPr sz="1800">
              <a:solidFill>
                <a:srgbClr val="434343"/>
              </a:solidFill>
            </a:endParaRPr>
          </a:p>
          <a:p>
            <a:pPr indent="0" lvl="0" marL="0" rtl="0" algn="ctr">
              <a:spcBef>
                <a:spcPts val="0"/>
              </a:spcBef>
              <a:spcAft>
                <a:spcPts val="0"/>
              </a:spcAft>
              <a:buClr>
                <a:schemeClr val="dk1"/>
              </a:buClr>
              <a:buSzPts val="1100"/>
              <a:buFont typeface="Arial"/>
              <a:buNone/>
            </a:pPr>
            <a:r>
              <a:rPr lang="fr-CA" sz="1800">
                <a:solidFill>
                  <a:srgbClr val="434343"/>
                </a:solidFill>
              </a:rPr>
              <a:t>Matériel</a:t>
            </a:r>
            <a:endParaRPr/>
          </a:p>
        </p:txBody>
      </p:sp>
      <p:sp>
        <p:nvSpPr>
          <p:cNvPr id="224" name="Google Shape;224;p38"/>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8" name="Shape 228"/>
        <p:cNvGrpSpPr/>
        <p:nvPr/>
      </p:nvGrpSpPr>
      <p:grpSpPr>
        <a:xfrm>
          <a:off x="0" y="0"/>
          <a:ext cx="0" cy="0"/>
          <a:chOff x="0" y="0"/>
          <a:chExt cx="0" cy="0"/>
        </a:xfrm>
      </p:grpSpPr>
      <p:pic>
        <p:nvPicPr>
          <p:cNvPr id="229" name="Google Shape;229;p39"/>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230" name="Google Shape;230;p39"/>
          <p:cNvSpPr txBox="1"/>
          <p:nvPr>
            <p:ph type="title"/>
          </p:nvPr>
        </p:nvSpPr>
        <p:spPr>
          <a:xfrm>
            <a:off x="244375" y="26785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rPr>
              <a:t>Matériel</a:t>
            </a:r>
            <a:endParaRPr>
              <a:solidFill>
                <a:schemeClr val="dk2"/>
              </a:solidFill>
            </a:endParaRPr>
          </a:p>
        </p:txBody>
      </p:sp>
      <p:graphicFrame>
        <p:nvGraphicFramePr>
          <p:cNvPr id="231" name="Google Shape;231;p39"/>
          <p:cNvGraphicFramePr/>
          <p:nvPr/>
        </p:nvGraphicFramePr>
        <p:xfrm>
          <a:off x="1104900" y="1094625"/>
          <a:ext cx="3000000" cy="3000000"/>
        </p:xfrm>
        <a:graphic>
          <a:graphicData uri="http://schemas.openxmlformats.org/drawingml/2006/table">
            <a:tbl>
              <a:tblPr>
                <a:noFill/>
                <a:tableStyleId>{7FBEC158-D476-47F3-A253-4EB89D2F6FB9}</a:tableStyleId>
              </a:tblPr>
              <a:tblGrid>
                <a:gridCol w="3649475"/>
                <a:gridCol w="3589525"/>
              </a:tblGrid>
              <a:tr h="453125">
                <a:tc>
                  <a:txBody>
                    <a:bodyPr/>
                    <a:lstStyle/>
                    <a:p>
                      <a:pPr indent="0" lvl="0" marL="0" rtl="0" algn="ctr">
                        <a:spcBef>
                          <a:spcPts val="0"/>
                        </a:spcBef>
                        <a:spcAft>
                          <a:spcPts val="0"/>
                        </a:spcAft>
                        <a:buNone/>
                      </a:pPr>
                      <a:r>
                        <a:rPr b="1" lang="fr-CA" sz="1800">
                          <a:solidFill>
                            <a:schemeClr val="dk2"/>
                          </a:solidFill>
                        </a:rPr>
                        <a:t>Non numérique</a:t>
                      </a:r>
                      <a:endParaRPr b="1" sz="1800">
                        <a:solidFill>
                          <a:schemeClr val="dk2"/>
                        </a:solidFill>
                      </a:endParaRPr>
                    </a:p>
                  </a:txBody>
                  <a:tcPr marT="91425" marB="91425" marR="91425" marL="91425"/>
                </a:tc>
                <a:tc>
                  <a:txBody>
                    <a:bodyPr/>
                    <a:lstStyle/>
                    <a:p>
                      <a:pPr indent="0" lvl="0" marL="0" rtl="0" algn="ctr">
                        <a:spcBef>
                          <a:spcPts val="0"/>
                        </a:spcBef>
                        <a:spcAft>
                          <a:spcPts val="0"/>
                        </a:spcAft>
                        <a:buNone/>
                      </a:pPr>
                      <a:r>
                        <a:rPr b="1" lang="fr-CA" sz="1800">
                          <a:solidFill>
                            <a:schemeClr val="dk2"/>
                          </a:solidFill>
                        </a:rPr>
                        <a:t>Numérique</a:t>
                      </a:r>
                      <a:endParaRPr b="1" sz="1800">
                        <a:solidFill>
                          <a:schemeClr val="dk2"/>
                        </a:solidFill>
                      </a:endParaRPr>
                    </a:p>
                  </a:txBody>
                  <a:tcPr marT="91425" marB="91425" marR="91425" marL="91425"/>
                </a:tc>
              </a:tr>
              <a:tr h="3358325">
                <a:tc>
                  <a:txBody>
                    <a:bodyPr/>
                    <a:lstStyle/>
                    <a:p>
                      <a:pPr indent="-317500" lvl="0" marL="457200" rtl="0" algn="l">
                        <a:lnSpc>
                          <a:spcPct val="150000"/>
                        </a:lnSpc>
                        <a:spcBef>
                          <a:spcPts val="0"/>
                        </a:spcBef>
                        <a:spcAft>
                          <a:spcPts val="0"/>
                        </a:spcAft>
                        <a:buClr>
                          <a:schemeClr val="dk2"/>
                        </a:buClr>
                        <a:buSzPts val="1400"/>
                        <a:buChar char="❏"/>
                      </a:pPr>
                      <a:r>
                        <a:rPr b="1" lang="fr-CA">
                          <a:solidFill>
                            <a:schemeClr val="dk2"/>
                          </a:solidFill>
                        </a:rPr>
                        <a:t>Matériel d’arts</a:t>
                      </a:r>
                      <a:endParaRPr b="1">
                        <a:solidFill>
                          <a:schemeClr val="dk2"/>
                        </a:solidFill>
                      </a:endParaRPr>
                    </a:p>
                    <a:p>
                      <a:pPr indent="-317500" lvl="0" marL="457200" rtl="0" algn="l">
                        <a:lnSpc>
                          <a:spcPct val="150000"/>
                        </a:lnSpc>
                        <a:spcBef>
                          <a:spcPts val="0"/>
                        </a:spcBef>
                        <a:spcAft>
                          <a:spcPts val="0"/>
                        </a:spcAft>
                        <a:buClr>
                          <a:schemeClr val="dk2"/>
                        </a:buClr>
                        <a:buSzPts val="1400"/>
                        <a:buChar char="❏"/>
                      </a:pPr>
                      <a:r>
                        <a:rPr b="1" lang="fr-CA">
                          <a:solidFill>
                            <a:schemeClr val="dk2"/>
                          </a:solidFill>
                        </a:rPr>
                        <a:t>Électronique, fer à souder</a:t>
                      </a:r>
                      <a:endParaRPr b="1">
                        <a:solidFill>
                          <a:schemeClr val="dk2"/>
                        </a:solidFill>
                      </a:endParaRPr>
                    </a:p>
                    <a:p>
                      <a:pPr indent="-317500" lvl="0" marL="457200" rtl="0" algn="l">
                        <a:lnSpc>
                          <a:spcPct val="150000"/>
                        </a:lnSpc>
                        <a:spcBef>
                          <a:spcPts val="0"/>
                        </a:spcBef>
                        <a:spcAft>
                          <a:spcPts val="0"/>
                        </a:spcAft>
                        <a:buClr>
                          <a:schemeClr val="dk2"/>
                        </a:buClr>
                        <a:buSzPts val="1400"/>
                        <a:buChar char="❏"/>
                      </a:pPr>
                      <a:r>
                        <a:rPr b="1" lang="fr-CA">
                          <a:solidFill>
                            <a:schemeClr val="dk2"/>
                          </a:solidFill>
                        </a:rPr>
                        <a:t>Récupération (ordinateurs et +)</a:t>
                      </a:r>
                      <a:endParaRPr b="1">
                        <a:solidFill>
                          <a:schemeClr val="dk2"/>
                        </a:solidFill>
                      </a:endParaRPr>
                    </a:p>
                    <a:p>
                      <a:pPr indent="-317500" lvl="0" marL="457200" rtl="0" algn="l">
                        <a:lnSpc>
                          <a:spcPct val="150000"/>
                        </a:lnSpc>
                        <a:spcBef>
                          <a:spcPts val="0"/>
                        </a:spcBef>
                        <a:spcAft>
                          <a:spcPts val="0"/>
                        </a:spcAft>
                        <a:buClr>
                          <a:schemeClr val="dk2"/>
                        </a:buClr>
                        <a:buSzPts val="1400"/>
                        <a:buChar char="❏"/>
                      </a:pPr>
                      <a:r>
                        <a:rPr b="1" lang="fr-CA">
                          <a:solidFill>
                            <a:schemeClr val="dk2"/>
                          </a:solidFill>
                        </a:rPr>
                        <a:t>Plieuse de plastique</a:t>
                      </a:r>
                      <a:endParaRPr b="1">
                        <a:solidFill>
                          <a:schemeClr val="dk2"/>
                        </a:solidFill>
                      </a:endParaRPr>
                    </a:p>
                    <a:p>
                      <a:pPr indent="-317500" lvl="0" marL="457200" rtl="0" algn="l">
                        <a:lnSpc>
                          <a:spcPct val="150000"/>
                        </a:lnSpc>
                        <a:spcBef>
                          <a:spcPts val="0"/>
                        </a:spcBef>
                        <a:spcAft>
                          <a:spcPts val="0"/>
                        </a:spcAft>
                        <a:buClr>
                          <a:schemeClr val="dk2"/>
                        </a:buClr>
                        <a:buSzPts val="1400"/>
                        <a:buChar char="❏"/>
                      </a:pPr>
                      <a:r>
                        <a:rPr b="1" lang="fr-CA">
                          <a:solidFill>
                            <a:schemeClr val="dk2"/>
                          </a:solidFill>
                        </a:rPr>
                        <a:t>Divers matériaux</a:t>
                      </a:r>
                      <a:endParaRPr b="1">
                        <a:solidFill>
                          <a:schemeClr val="dk2"/>
                        </a:solidFill>
                      </a:endParaRPr>
                    </a:p>
                    <a:p>
                      <a:pPr indent="0" lvl="0" marL="0" rtl="0" algn="l">
                        <a:spcBef>
                          <a:spcPts val="0"/>
                        </a:spcBef>
                        <a:spcAft>
                          <a:spcPts val="0"/>
                        </a:spcAft>
                        <a:buNone/>
                      </a:pPr>
                      <a:r>
                        <a:t/>
                      </a:r>
                      <a:endParaRPr b="1">
                        <a:solidFill>
                          <a:schemeClr val="dk2"/>
                        </a:solidFill>
                      </a:endParaRPr>
                    </a:p>
                    <a:p>
                      <a:pPr indent="0" lvl="0" marL="0" rtl="0" algn="l">
                        <a:spcBef>
                          <a:spcPts val="0"/>
                        </a:spcBef>
                        <a:spcAft>
                          <a:spcPts val="0"/>
                        </a:spcAft>
                        <a:buNone/>
                      </a:pPr>
                      <a:r>
                        <a:rPr b="1" lang="fr-CA">
                          <a:solidFill>
                            <a:schemeClr val="dk2"/>
                          </a:solidFill>
                        </a:rPr>
                        <a:t>...</a:t>
                      </a:r>
                      <a:endParaRPr b="1">
                        <a:solidFill>
                          <a:schemeClr val="dk2"/>
                        </a:solidFill>
                      </a:endParaRPr>
                    </a:p>
                  </a:txBody>
                  <a:tcPr marT="91425" marB="91425" marR="91425" marL="91425"/>
                </a:tc>
                <a:tc>
                  <a:txBody>
                    <a:bodyPr/>
                    <a:lstStyle/>
                    <a:p>
                      <a:pPr indent="-317500" lvl="0" marL="457200" rtl="0" algn="l">
                        <a:lnSpc>
                          <a:spcPct val="150000"/>
                        </a:lnSpc>
                        <a:spcBef>
                          <a:spcPts val="0"/>
                        </a:spcBef>
                        <a:spcAft>
                          <a:spcPts val="0"/>
                        </a:spcAft>
                        <a:buClr>
                          <a:schemeClr val="dk2"/>
                        </a:buClr>
                        <a:buSzPts val="1400"/>
                        <a:buChar char="❏"/>
                      </a:pPr>
                      <a:r>
                        <a:rPr b="1" lang="fr-CA">
                          <a:solidFill>
                            <a:schemeClr val="dk2"/>
                          </a:solidFill>
                        </a:rPr>
                        <a:t>Imprimante 3D (et 2D)</a:t>
                      </a:r>
                      <a:endParaRPr b="1">
                        <a:solidFill>
                          <a:schemeClr val="dk2"/>
                        </a:solidFill>
                      </a:endParaRPr>
                    </a:p>
                    <a:p>
                      <a:pPr indent="-317500" lvl="0" marL="457200" rtl="0" algn="l">
                        <a:lnSpc>
                          <a:spcPct val="150000"/>
                        </a:lnSpc>
                        <a:spcBef>
                          <a:spcPts val="0"/>
                        </a:spcBef>
                        <a:spcAft>
                          <a:spcPts val="0"/>
                        </a:spcAft>
                        <a:buClr>
                          <a:schemeClr val="dk2"/>
                        </a:buClr>
                        <a:buSzPts val="1400"/>
                        <a:buChar char="❏"/>
                      </a:pPr>
                      <a:r>
                        <a:rPr b="1" lang="fr-CA">
                          <a:solidFill>
                            <a:schemeClr val="dk2"/>
                          </a:solidFill>
                        </a:rPr>
                        <a:t>Découpe vinyle et fraiseuse</a:t>
                      </a:r>
                      <a:endParaRPr b="1">
                        <a:solidFill>
                          <a:schemeClr val="dk2"/>
                        </a:solidFill>
                      </a:endParaRPr>
                    </a:p>
                    <a:p>
                      <a:pPr indent="-317500" lvl="0" marL="457200" rtl="0" algn="l">
                        <a:lnSpc>
                          <a:spcPct val="150000"/>
                        </a:lnSpc>
                        <a:spcBef>
                          <a:spcPts val="0"/>
                        </a:spcBef>
                        <a:spcAft>
                          <a:spcPts val="0"/>
                        </a:spcAft>
                        <a:buClr>
                          <a:schemeClr val="dk2"/>
                        </a:buClr>
                        <a:buSzPts val="1400"/>
                        <a:buChar char="❏"/>
                      </a:pPr>
                      <a:r>
                        <a:rPr b="1" lang="fr-CA">
                          <a:solidFill>
                            <a:schemeClr val="dk2"/>
                          </a:solidFill>
                        </a:rPr>
                        <a:t>Caméra 360 + casque RV</a:t>
                      </a:r>
                      <a:endParaRPr b="1">
                        <a:solidFill>
                          <a:schemeClr val="dk2"/>
                        </a:solidFill>
                      </a:endParaRPr>
                    </a:p>
                    <a:p>
                      <a:pPr indent="-317500" lvl="0" marL="457200" rtl="0" algn="l">
                        <a:lnSpc>
                          <a:spcPct val="150000"/>
                        </a:lnSpc>
                        <a:spcBef>
                          <a:spcPts val="0"/>
                        </a:spcBef>
                        <a:spcAft>
                          <a:spcPts val="0"/>
                        </a:spcAft>
                        <a:buClr>
                          <a:schemeClr val="dk2"/>
                        </a:buClr>
                        <a:buSzPts val="1400"/>
                        <a:buChar char="❏"/>
                      </a:pPr>
                      <a:r>
                        <a:rPr b="1" lang="fr-CA">
                          <a:solidFill>
                            <a:schemeClr val="dk2"/>
                          </a:solidFill>
                        </a:rPr>
                        <a:t>Écran vert + tablette/caméra</a:t>
                      </a:r>
                      <a:endParaRPr b="1">
                        <a:solidFill>
                          <a:schemeClr val="dk2"/>
                        </a:solidFill>
                      </a:endParaRPr>
                    </a:p>
                    <a:p>
                      <a:pPr indent="-317500" lvl="0" marL="457200" rtl="0" algn="l">
                        <a:lnSpc>
                          <a:spcPct val="150000"/>
                        </a:lnSpc>
                        <a:spcBef>
                          <a:spcPts val="0"/>
                        </a:spcBef>
                        <a:spcAft>
                          <a:spcPts val="0"/>
                        </a:spcAft>
                        <a:buClr>
                          <a:schemeClr val="dk2"/>
                        </a:buClr>
                        <a:buSzPts val="1400"/>
                        <a:buChar char="❏"/>
                      </a:pPr>
                      <a:r>
                        <a:rPr b="1" lang="fr-CA">
                          <a:solidFill>
                            <a:schemeClr val="dk2"/>
                          </a:solidFill>
                        </a:rPr>
                        <a:t>Divers robots et microcontrôleurs</a:t>
                      </a:r>
                      <a:endParaRPr b="1">
                        <a:solidFill>
                          <a:schemeClr val="dk2"/>
                        </a:solidFill>
                      </a:endParaRPr>
                    </a:p>
                    <a:p>
                      <a:pPr indent="-317500" lvl="0" marL="457200" rtl="0" algn="l">
                        <a:lnSpc>
                          <a:spcPct val="150000"/>
                        </a:lnSpc>
                        <a:spcBef>
                          <a:spcPts val="0"/>
                        </a:spcBef>
                        <a:spcAft>
                          <a:spcPts val="0"/>
                        </a:spcAft>
                        <a:buClr>
                          <a:schemeClr val="dk2"/>
                        </a:buClr>
                        <a:buSzPts val="1400"/>
                        <a:buChar char="❏"/>
                      </a:pPr>
                      <a:r>
                        <a:rPr b="1" lang="fr-CA">
                          <a:solidFill>
                            <a:schemeClr val="dk2"/>
                          </a:solidFill>
                        </a:rPr>
                        <a:t>Ordinateurs, portables infonuagiques, tablettes</a:t>
                      </a:r>
                      <a:endParaRPr b="1">
                        <a:solidFill>
                          <a:schemeClr val="dk2"/>
                        </a:solidFill>
                      </a:endParaRPr>
                    </a:p>
                    <a:p>
                      <a:pPr indent="-317500" lvl="0" marL="457200" rtl="0" algn="l">
                        <a:lnSpc>
                          <a:spcPct val="150000"/>
                        </a:lnSpc>
                        <a:spcBef>
                          <a:spcPts val="0"/>
                        </a:spcBef>
                        <a:spcAft>
                          <a:spcPts val="0"/>
                        </a:spcAft>
                        <a:buClr>
                          <a:schemeClr val="dk2"/>
                        </a:buClr>
                        <a:buSzPts val="1400"/>
                        <a:buChar char="❏"/>
                      </a:pPr>
                      <a:r>
                        <a:rPr b="1" lang="fr-CA">
                          <a:solidFill>
                            <a:schemeClr val="dk2"/>
                          </a:solidFill>
                        </a:rPr>
                        <a:t>Brodeuse numérique</a:t>
                      </a:r>
                      <a:endParaRPr b="1">
                        <a:solidFill>
                          <a:schemeClr val="dk2"/>
                        </a:solidFill>
                      </a:endParaRPr>
                    </a:p>
                    <a:p>
                      <a:pPr indent="0" lvl="0" marL="0" rtl="0" algn="l">
                        <a:spcBef>
                          <a:spcPts val="0"/>
                        </a:spcBef>
                        <a:spcAft>
                          <a:spcPts val="0"/>
                        </a:spcAft>
                        <a:buNone/>
                      </a:pPr>
                      <a:r>
                        <a:t/>
                      </a:r>
                      <a:endParaRPr b="1">
                        <a:solidFill>
                          <a:schemeClr val="dk2"/>
                        </a:solidFill>
                      </a:endParaRPr>
                    </a:p>
                    <a:p>
                      <a:pPr indent="0" lvl="0" marL="0" rtl="0" algn="l">
                        <a:spcBef>
                          <a:spcPts val="0"/>
                        </a:spcBef>
                        <a:spcAft>
                          <a:spcPts val="0"/>
                        </a:spcAft>
                        <a:buNone/>
                      </a:pPr>
                      <a:r>
                        <a:rPr b="1" lang="fr-CA">
                          <a:solidFill>
                            <a:schemeClr val="dk2"/>
                          </a:solidFill>
                        </a:rPr>
                        <a:t>...</a:t>
                      </a:r>
                      <a:endParaRPr b="1">
                        <a:solidFill>
                          <a:schemeClr val="dk2"/>
                        </a:solidFill>
                      </a:endParaRPr>
                    </a:p>
                    <a:p>
                      <a:pPr indent="0" lvl="0" marL="0" rtl="0" algn="l">
                        <a:spcBef>
                          <a:spcPts val="0"/>
                        </a:spcBef>
                        <a:spcAft>
                          <a:spcPts val="0"/>
                        </a:spcAft>
                        <a:buNone/>
                      </a:pPr>
                      <a:r>
                        <a:t/>
                      </a:r>
                      <a:endParaRPr b="1">
                        <a:solidFill>
                          <a:schemeClr val="dk2"/>
                        </a:solidFill>
                      </a:endParaRPr>
                    </a:p>
                  </a:txBody>
                  <a:tcPr marT="91425" marB="91425" marR="91425" marL="91425"/>
                </a:tc>
              </a:tr>
            </a:tbl>
          </a:graphicData>
        </a:graphic>
      </p:graphicFrame>
      <p:sp>
        <p:nvSpPr>
          <p:cNvPr id="232" name="Google Shape;232;p39"/>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6" name="Shape 236"/>
        <p:cNvGrpSpPr/>
        <p:nvPr/>
      </p:nvGrpSpPr>
      <p:grpSpPr>
        <a:xfrm>
          <a:off x="0" y="0"/>
          <a:ext cx="0" cy="0"/>
          <a:chOff x="0" y="0"/>
          <a:chExt cx="0" cy="0"/>
        </a:xfrm>
      </p:grpSpPr>
      <p:pic>
        <p:nvPicPr>
          <p:cNvPr id="237" name="Google Shape;237;p40"/>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238" name="Google Shape;238;p40"/>
          <p:cNvSpPr txBox="1"/>
          <p:nvPr>
            <p:ph type="title"/>
          </p:nvPr>
        </p:nvSpPr>
        <p:spPr>
          <a:xfrm>
            <a:off x="264725" y="27845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rPr>
              <a:t>Moyens</a:t>
            </a:r>
            <a:endParaRPr>
              <a:solidFill>
                <a:schemeClr val="dk2"/>
              </a:solidFill>
            </a:endParaRPr>
          </a:p>
        </p:txBody>
      </p:sp>
      <p:sp>
        <p:nvSpPr>
          <p:cNvPr id="239" name="Google Shape;239;p40"/>
          <p:cNvSpPr txBox="1"/>
          <p:nvPr>
            <p:ph idx="1" type="body"/>
          </p:nvPr>
        </p:nvSpPr>
        <p:spPr>
          <a:xfrm>
            <a:off x="872100" y="1240575"/>
            <a:ext cx="8112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u="sng">
                <a:hlinkClick r:id="rId4"/>
              </a:rPr>
              <a:t>Parcours de formation MEES - RÉCIT</a:t>
            </a:r>
            <a:endParaRPr/>
          </a:p>
          <a:p>
            <a:pPr indent="0" lvl="0" marL="0" rtl="0" algn="l">
              <a:spcBef>
                <a:spcPts val="1600"/>
              </a:spcBef>
              <a:spcAft>
                <a:spcPts val="0"/>
              </a:spcAft>
              <a:buNone/>
            </a:pPr>
            <a:r>
              <a:rPr lang="fr-CA" u="sng">
                <a:hlinkClick r:id="rId5"/>
              </a:rPr>
              <a:t>Autoformations Campus RÉCIT</a:t>
            </a:r>
            <a:endParaRPr/>
          </a:p>
          <a:p>
            <a:pPr indent="0" lvl="0" marL="0" rtl="0" algn="l">
              <a:spcBef>
                <a:spcPts val="1600"/>
              </a:spcBef>
              <a:spcAft>
                <a:spcPts val="0"/>
              </a:spcAft>
              <a:buNone/>
            </a:pPr>
            <a:r>
              <a:rPr lang="fr-CA"/>
              <a:t>Service national MST et Arts (accompagnement en présence et distance)</a:t>
            </a:r>
            <a:endParaRPr/>
          </a:p>
          <a:p>
            <a:pPr indent="0" lvl="0" marL="0" rtl="0" algn="l">
              <a:spcBef>
                <a:spcPts val="1600"/>
              </a:spcBef>
              <a:spcAft>
                <a:spcPts val="0"/>
              </a:spcAft>
              <a:buClr>
                <a:schemeClr val="dk1"/>
              </a:buClr>
              <a:buSzPts val="1100"/>
              <a:buFont typeface="Arial"/>
              <a:buNone/>
            </a:pPr>
            <a:r>
              <a:rPr lang="fr-CA" u="sng">
                <a:hlinkClick r:id="rId6"/>
              </a:rPr>
              <a:t>RÉCIT Arts</a:t>
            </a:r>
            <a:endParaRPr u="sng">
              <a:hlinkClick r:id="rId7"/>
            </a:endParaRPr>
          </a:p>
          <a:p>
            <a:pPr indent="-342900" lvl="0" marL="914400" rtl="0" algn="l">
              <a:spcBef>
                <a:spcPts val="1600"/>
              </a:spcBef>
              <a:spcAft>
                <a:spcPts val="0"/>
              </a:spcAft>
              <a:buSzPts val="1800"/>
              <a:buChar char="❏"/>
            </a:pPr>
            <a:r>
              <a:rPr lang="fr-CA" u="sng">
                <a:hlinkClick r:id="rId8"/>
              </a:rPr>
              <a:t>Pensée design</a:t>
            </a:r>
            <a:endParaRPr u="sng">
              <a:hlinkClick r:id="rId9"/>
            </a:endParaRPr>
          </a:p>
          <a:p>
            <a:pPr indent="-342900" lvl="0" marL="914400" rtl="0" algn="l">
              <a:spcBef>
                <a:spcPts val="1600"/>
              </a:spcBef>
              <a:spcAft>
                <a:spcPts val="0"/>
              </a:spcAft>
              <a:buSzPts val="1800"/>
              <a:buChar char="❏"/>
            </a:pPr>
            <a:r>
              <a:rPr lang="fr-CA" u="sng">
                <a:hlinkClick r:id="rId10"/>
              </a:rPr>
              <a:t>Approche STEAM</a:t>
            </a:r>
            <a:r>
              <a:rPr lang="fr-CA"/>
              <a:t> (MATIS ou STIAM)</a:t>
            </a:r>
            <a:endParaRPr/>
          </a:p>
          <a:p>
            <a:pPr indent="0" lvl="0" marL="0" rtl="0" algn="l">
              <a:spcBef>
                <a:spcPts val="1600"/>
              </a:spcBef>
              <a:spcAft>
                <a:spcPts val="1600"/>
              </a:spcAft>
              <a:buNone/>
            </a:pPr>
            <a:r>
              <a:t/>
            </a:r>
            <a:endParaRPr/>
          </a:p>
        </p:txBody>
      </p:sp>
      <p:sp>
        <p:nvSpPr>
          <p:cNvPr id="240" name="Google Shape;240;p40"/>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41" name="Google Shape;241;p40"/>
          <p:cNvPicPr preferRelativeResize="0"/>
          <p:nvPr/>
        </p:nvPicPr>
        <p:blipFill>
          <a:blip r:embed="rId11">
            <a:alphaModFix/>
          </a:blip>
          <a:stretch>
            <a:fillRect/>
          </a:stretch>
        </p:blipFill>
        <p:spPr>
          <a:xfrm>
            <a:off x="6869350" y="599750"/>
            <a:ext cx="1494250" cy="1494250"/>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5" name="Shape 245"/>
        <p:cNvGrpSpPr/>
        <p:nvPr/>
      </p:nvGrpSpPr>
      <p:grpSpPr>
        <a:xfrm>
          <a:off x="0" y="0"/>
          <a:ext cx="0" cy="0"/>
          <a:chOff x="0" y="0"/>
          <a:chExt cx="0" cy="0"/>
        </a:xfrm>
      </p:grpSpPr>
      <p:sp>
        <p:nvSpPr>
          <p:cNvPr id="246" name="Google Shape;246;p41"/>
          <p:cNvSpPr txBox="1"/>
          <p:nvPr>
            <p:ph type="title"/>
          </p:nvPr>
        </p:nvSpPr>
        <p:spPr>
          <a:xfrm>
            <a:off x="231800" y="255275"/>
            <a:ext cx="18237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latin typeface="Viga"/>
                <a:ea typeface="Viga"/>
                <a:cs typeface="Viga"/>
                <a:sym typeface="Viga"/>
              </a:rPr>
              <a:t>Exemples</a:t>
            </a:r>
            <a:r>
              <a:rPr lang="fr-CA">
                <a:latin typeface="Viga"/>
                <a:ea typeface="Viga"/>
                <a:cs typeface="Viga"/>
                <a:sym typeface="Viga"/>
              </a:rPr>
              <a:t>  </a:t>
            </a:r>
            <a:endParaRPr sz="1800">
              <a:solidFill>
                <a:schemeClr val="dk2"/>
              </a:solidFill>
              <a:latin typeface="Ubuntu"/>
              <a:ea typeface="Ubuntu"/>
              <a:cs typeface="Ubuntu"/>
              <a:sym typeface="Ubuntu"/>
            </a:endParaRPr>
          </a:p>
          <a:p>
            <a:pPr indent="0" lvl="0" marL="0" rtl="0" algn="l">
              <a:spcBef>
                <a:spcPts val="0"/>
              </a:spcBef>
              <a:spcAft>
                <a:spcPts val="0"/>
              </a:spcAft>
              <a:buNone/>
            </a:pPr>
            <a:r>
              <a:t/>
            </a:r>
            <a:endParaRPr>
              <a:latin typeface="Viga"/>
              <a:ea typeface="Viga"/>
              <a:cs typeface="Viga"/>
              <a:sym typeface="Viga"/>
            </a:endParaRPr>
          </a:p>
        </p:txBody>
      </p:sp>
      <p:sp>
        <p:nvSpPr>
          <p:cNvPr id="247" name="Google Shape;247;p41"/>
          <p:cNvSpPr txBox="1"/>
          <p:nvPr>
            <p:ph idx="1" type="body"/>
          </p:nvPr>
        </p:nvSpPr>
        <p:spPr>
          <a:xfrm>
            <a:off x="916600" y="1152475"/>
            <a:ext cx="8144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1600"/>
              </a:spcAft>
              <a:buNone/>
            </a:pPr>
            <a:r>
              <a:rPr b="1" lang="fr-CA" sz="2400">
                <a:latin typeface="Ubuntu"/>
                <a:ea typeface="Ubuntu"/>
                <a:cs typeface="Ubuntu"/>
                <a:sym typeface="Ubuntu"/>
              </a:rPr>
              <a:t>En art robotique</a:t>
            </a:r>
            <a:endParaRPr>
              <a:latin typeface="Ubuntu"/>
              <a:ea typeface="Ubuntu"/>
              <a:cs typeface="Ubuntu"/>
              <a:sym typeface="Ubuntu"/>
            </a:endParaRPr>
          </a:p>
        </p:txBody>
      </p:sp>
      <p:sp>
        <p:nvSpPr>
          <p:cNvPr id="248" name="Google Shape;248;p41"/>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249" name="Google Shape;249;p41"/>
          <p:cNvPicPr preferRelativeResize="0"/>
          <p:nvPr/>
        </p:nvPicPr>
        <p:blipFill>
          <a:blip r:embed="rId3">
            <a:alphaModFix/>
          </a:blip>
          <a:stretch>
            <a:fillRect/>
          </a:stretch>
        </p:blipFill>
        <p:spPr>
          <a:xfrm>
            <a:off x="7910492" y="3724075"/>
            <a:ext cx="1233500" cy="1190025"/>
          </a:xfrm>
          <a:prstGeom prst="rect">
            <a:avLst/>
          </a:prstGeom>
          <a:noFill/>
          <a:ln>
            <a:noFill/>
          </a:ln>
        </p:spPr>
      </p:pic>
      <p:pic>
        <p:nvPicPr>
          <p:cNvPr id="250" name="Google Shape;250;p41"/>
          <p:cNvPicPr preferRelativeResize="0"/>
          <p:nvPr/>
        </p:nvPicPr>
        <p:blipFill>
          <a:blip r:embed="rId4">
            <a:alphaModFix/>
          </a:blip>
          <a:stretch>
            <a:fillRect/>
          </a:stretch>
        </p:blipFill>
        <p:spPr>
          <a:xfrm>
            <a:off x="916599" y="1720000"/>
            <a:ext cx="2284624" cy="3046176"/>
          </a:xfrm>
          <a:prstGeom prst="rect">
            <a:avLst/>
          </a:prstGeom>
          <a:noFill/>
          <a:ln>
            <a:noFill/>
          </a:ln>
        </p:spPr>
      </p:pic>
      <p:pic>
        <p:nvPicPr>
          <p:cNvPr id="251" name="Google Shape;251;p41"/>
          <p:cNvPicPr preferRelativeResize="0"/>
          <p:nvPr/>
        </p:nvPicPr>
        <p:blipFill>
          <a:blip r:embed="rId5">
            <a:alphaModFix/>
          </a:blip>
          <a:stretch>
            <a:fillRect/>
          </a:stretch>
        </p:blipFill>
        <p:spPr>
          <a:xfrm>
            <a:off x="5485845" y="1720009"/>
            <a:ext cx="2284624" cy="3046166"/>
          </a:xfrm>
          <a:prstGeom prst="rect">
            <a:avLst/>
          </a:prstGeom>
          <a:noFill/>
          <a:ln>
            <a:noFill/>
          </a:ln>
        </p:spPr>
      </p:pic>
      <p:pic>
        <p:nvPicPr>
          <p:cNvPr id="252" name="Google Shape;252;p41"/>
          <p:cNvPicPr preferRelativeResize="0"/>
          <p:nvPr/>
        </p:nvPicPr>
        <p:blipFill>
          <a:blip r:embed="rId6">
            <a:alphaModFix/>
          </a:blip>
          <a:stretch>
            <a:fillRect/>
          </a:stretch>
        </p:blipFill>
        <p:spPr>
          <a:xfrm>
            <a:off x="3201225" y="1727943"/>
            <a:ext cx="2284624" cy="3046146"/>
          </a:xfrm>
          <a:prstGeom prst="rect">
            <a:avLst/>
          </a:prstGeom>
          <a:noFill/>
          <a:ln>
            <a:noFill/>
          </a:ln>
        </p:spPr>
      </p:pic>
      <p:pic>
        <p:nvPicPr>
          <p:cNvPr id="253" name="Google Shape;253;p41"/>
          <p:cNvPicPr preferRelativeResize="0"/>
          <p:nvPr/>
        </p:nvPicPr>
        <p:blipFill rotWithShape="1">
          <a:blip r:embed="rId7">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254" name="Google Shape;254;p41"/>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255" name="Google Shape;255;p41"/>
          <p:cNvSpPr txBox="1"/>
          <p:nvPr/>
        </p:nvSpPr>
        <p:spPr>
          <a:xfrm>
            <a:off x="1915650" y="750700"/>
            <a:ext cx="6381900" cy="461700"/>
          </a:xfrm>
          <a:prstGeom prst="rect">
            <a:avLst/>
          </a:prstGeom>
          <a:noFill/>
          <a:ln>
            <a:noFill/>
          </a:ln>
        </p:spPr>
        <p:txBody>
          <a:bodyPr anchorCtr="0" anchor="t" bIns="91425" lIns="91425" spcFirstLastPara="1" rIns="91425" wrap="square" tIns="91425">
            <a:spAutoFit/>
          </a:bodyPr>
          <a:lstStyle/>
          <a:p>
            <a:pPr indent="0" lvl="0" marL="0" rtl="0" algn="l">
              <a:spcBef>
                <a:spcPts val="0"/>
              </a:spcBef>
              <a:spcAft>
                <a:spcPts val="0"/>
              </a:spcAft>
              <a:buClr>
                <a:schemeClr val="dk1"/>
              </a:buClr>
              <a:buSzPts val="1100"/>
              <a:buFont typeface="Arial"/>
              <a:buNone/>
            </a:pPr>
            <a:r>
              <a:rPr lang="fr-CA" sz="1800">
                <a:solidFill>
                  <a:schemeClr val="dk2"/>
                </a:solidFill>
                <a:latin typeface="Ubuntu"/>
                <a:ea typeface="Ubuntu"/>
                <a:cs typeface="Ubuntu"/>
                <a:sym typeface="Ubuntu"/>
              </a:rPr>
              <a:t>Voir : </a:t>
            </a:r>
            <a:r>
              <a:rPr lang="fr-CA" sz="1800">
                <a:solidFill>
                  <a:schemeClr val="dk2"/>
                </a:solidFill>
                <a:uFill>
                  <a:noFill/>
                </a:uFill>
                <a:hlinkClick r:id="rId8">
                  <a:extLst>
                    <a:ext uri="{A12FA001-AC4F-418D-AE19-62706E023703}">
                      <ahyp:hlinkClr val="tx"/>
                    </a:ext>
                  </a:extLst>
                </a:hlinkClick>
              </a:rPr>
              <a:t>http://laboratoirecreatif.recit.org/quelques-exemples/</a:t>
            </a:r>
            <a:r>
              <a:rPr lang="fr-CA" sz="1800">
                <a:solidFill>
                  <a:schemeClr val="dk2"/>
                </a:solidFill>
              </a:rPr>
              <a:t> </a:t>
            </a:r>
            <a:endParaRPr/>
          </a:p>
        </p:txBody>
      </p:sp>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9" name="Shape 259"/>
        <p:cNvGrpSpPr/>
        <p:nvPr/>
      </p:nvGrpSpPr>
      <p:grpSpPr>
        <a:xfrm>
          <a:off x="0" y="0"/>
          <a:ext cx="0" cy="0"/>
          <a:chOff x="0" y="0"/>
          <a:chExt cx="0" cy="0"/>
        </a:xfrm>
      </p:grpSpPr>
      <p:sp>
        <p:nvSpPr>
          <p:cNvPr id="260" name="Google Shape;260;p42"/>
          <p:cNvSpPr txBox="1"/>
          <p:nvPr>
            <p:ph type="title"/>
          </p:nvPr>
        </p:nvSpPr>
        <p:spPr>
          <a:xfrm>
            <a:off x="231800" y="255275"/>
            <a:ext cx="18237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latin typeface="Viga"/>
                <a:ea typeface="Viga"/>
                <a:cs typeface="Viga"/>
                <a:sym typeface="Viga"/>
              </a:rPr>
              <a:t>Exemples</a:t>
            </a:r>
            <a:r>
              <a:rPr lang="fr-CA">
                <a:latin typeface="Viga"/>
                <a:ea typeface="Viga"/>
                <a:cs typeface="Viga"/>
                <a:sym typeface="Viga"/>
              </a:rPr>
              <a:t>  </a:t>
            </a:r>
            <a:endParaRPr sz="1800">
              <a:solidFill>
                <a:schemeClr val="dk2"/>
              </a:solidFill>
              <a:latin typeface="Ubuntu"/>
              <a:ea typeface="Ubuntu"/>
              <a:cs typeface="Ubuntu"/>
              <a:sym typeface="Ubuntu"/>
            </a:endParaRPr>
          </a:p>
          <a:p>
            <a:pPr indent="0" lvl="0" marL="0" rtl="0" algn="l">
              <a:spcBef>
                <a:spcPts val="0"/>
              </a:spcBef>
              <a:spcAft>
                <a:spcPts val="0"/>
              </a:spcAft>
              <a:buNone/>
            </a:pPr>
            <a:r>
              <a:t/>
            </a:r>
            <a:endParaRPr>
              <a:latin typeface="Viga"/>
              <a:ea typeface="Viga"/>
              <a:cs typeface="Viga"/>
              <a:sym typeface="Viga"/>
            </a:endParaRPr>
          </a:p>
        </p:txBody>
      </p:sp>
      <p:sp>
        <p:nvSpPr>
          <p:cNvPr id="261" name="Google Shape;261;p42"/>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262" name="Google Shape;262;p42"/>
          <p:cNvPicPr preferRelativeResize="0"/>
          <p:nvPr/>
        </p:nvPicPr>
        <p:blipFill>
          <a:blip r:embed="rId3">
            <a:alphaModFix/>
          </a:blip>
          <a:stretch>
            <a:fillRect/>
          </a:stretch>
        </p:blipFill>
        <p:spPr>
          <a:xfrm>
            <a:off x="7910492" y="3724075"/>
            <a:ext cx="1233500" cy="1190025"/>
          </a:xfrm>
          <a:prstGeom prst="rect">
            <a:avLst/>
          </a:prstGeom>
          <a:noFill/>
          <a:ln>
            <a:noFill/>
          </a:ln>
        </p:spPr>
      </p:pic>
      <p:pic>
        <p:nvPicPr>
          <p:cNvPr id="263" name="Google Shape;263;p42"/>
          <p:cNvPicPr preferRelativeResize="0"/>
          <p:nvPr/>
        </p:nvPicPr>
        <p:blipFill rotWithShape="1">
          <a:blip r:embed="rId4">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264" name="Google Shape;264;p42"/>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65" name="Google Shape;265;p42"/>
          <p:cNvPicPr preferRelativeResize="0"/>
          <p:nvPr/>
        </p:nvPicPr>
        <p:blipFill>
          <a:blip r:embed="rId5">
            <a:alphaModFix/>
          </a:blip>
          <a:stretch>
            <a:fillRect/>
          </a:stretch>
        </p:blipFill>
        <p:spPr>
          <a:xfrm>
            <a:off x="5289822" y="378973"/>
            <a:ext cx="3317199" cy="2487900"/>
          </a:xfrm>
          <a:prstGeom prst="rect">
            <a:avLst/>
          </a:prstGeom>
          <a:noFill/>
          <a:ln>
            <a:noFill/>
          </a:ln>
        </p:spPr>
      </p:pic>
      <p:pic>
        <p:nvPicPr>
          <p:cNvPr id="266" name="Google Shape;266;p42"/>
          <p:cNvPicPr preferRelativeResize="0"/>
          <p:nvPr/>
        </p:nvPicPr>
        <p:blipFill>
          <a:blip r:embed="rId6">
            <a:alphaModFix/>
          </a:blip>
          <a:stretch>
            <a:fillRect/>
          </a:stretch>
        </p:blipFill>
        <p:spPr>
          <a:xfrm>
            <a:off x="4022675" y="2251500"/>
            <a:ext cx="3386000" cy="2538250"/>
          </a:xfrm>
          <a:prstGeom prst="rect">
            <a:avLst/>
          </a:prstGeom>
          <a:noFill/>
          <a:ln>
            <a:noFill/>
          </a:ln>
        </p:spPr>
      </p:pic>
      <p:pic>
        <p:nvPicPr>
          <p:cNvPr id="267" name="Google Shape;267;p42"/>
          <p:cNvPicPr preferRelativeResize="0"/>
          <p:nvPr/>
        </p:nvPicPr>
        <p:blipFill>
          <a:blip r:embed="rId7">
            <a:alphaModFix/>
          </a:blip>
          <a:stretch>
            <a:fillRect/>
          </a:stretch>
        </p:blipFill>
        <p:spPr>
          <a:xfrm>
            <a:off x="579975" y="894725"/>
            <a:ext cx="3832501" cy="2872975"/>
          </a:xfrm>
          <a:prstGeom prst="rect">
            <a:avLst/>
          </a:prstGeom>
          <a:noFill/>
          <a:ln>
            <a:noFill/>
          </a:ln>
        </p:spPr>
      </p:pic>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1" name="Shape 271"/>
        <p:cNvGrpSpPr/>
        <p:nvPr/>
      </p:nvGrpSpPr>
      <p:grpSpPr>
        <a:xfrm>
          <a:off x="0" y="0"/>
          <a:ext cx="0" cy="0"/>
          <a:chOff x="0" y="0"/>
          <a:chExt cx="0" cy="0"/>
        </a:xfrm>
      </p:grpSpPr>
      <p:pic>
        <p:nvPicPr>
          <p:cNvPr id="272" name="Google Shape;272;p43"/>
          <p:cNvPicPr preferRelativeResize="0"/>
          <p:nvPr/>
        </p:nvPicPr>
        <p:blipFill>
          <a:blip r:embed="rId3">
            <a:alphaModFix/>
          </a:blip>
          <a:stretch>
            <a:fillRect/>
          </a:stretch>
        </p:blipFill>
        <p:spPr>
          <a:xfrm>
            <a:off x="561875" y="1132775"/>
            <a:ext cx="3730751" cy="2796700"/>
          </a:xfrm>
          <a:prstGeom prst="rect">
            <a:avLst/>
          </a:prstGeom>
          <a:noFill/>
          <a:ln>
            <a:noFill/>
          </a:ln>
        </p:spPr>
      </p:pic>
      <p:sp>
        <p:nvSpPr>
          <p:cNvPr id="273" name="Google Shape;273;p43"/>
          <p:cNvSpPr txBox="1"/>
          <p:nvPr>
            <p:ph type="title"/>
          </p:nvPr>
        </p:nvSpPr>
        <p:spPr>
          <a:xfrm>
            <a:off x="231800" y="255275"/>
            <a:ext cx="18237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latin typeface="Viga"/>
                <a:ea typeface="Viga"/>
                <a:cs typeface="Viga"/>
                <a:sym typeface="Viga"/>
              </a:rPr>
              <a:t>Exemples</a:t>
            </a:r>
            <a:r>
              <a:rPr lang="fr-CA">
                <a:latin typeface="Viga"/>
                <a:ea typeface="Viga"/>
                <a:cs typeface="Viga"/>
                <a:sym typeface="Viga"/>
              </a:rPr>
              <a:t>  </a:t>
            </a:r>
            <a:endParaRPr sz="1800">
              <a:solidFill>
                <a:schemeClr val="dk2"/>
              </a:solidFill>
              <a:latin typeface="Ubuntu"/>
              <a:ea typeface="Ubuntu"/>
              <a:cs typeface="Ubuntu"/>
              <a:sym typeface="Ubuntu"/>
            </a:endParaRPr>
          </a:p>
          <a:p>
            <a:pPr indent="0" lvl="0" marL="0" rtl="0" algn="l">
              <a:spcBef>
                <a:spcPts val="0"/>
              </a:spcBef>
              <a:spcAft>
                <a:spcPts val="0"/>
              </a:spcAft>
              <a:buNone/>
            </a:pPr>
            <a:r>
              <a:t/>
            </a:r>
            <a:endParaRPr>
              <a:latin typeface="Viga"/>
              <a:ea typeface="Viga"/>
              <a:cs typeface="Viga"/>
              <a:sym typeface="Viga"/>
            </a:endParaRPr>
          </a:p>
        </p:txBody>
      </p:sp>
      <p:sp>
        <p:nvSpPr>
          <p:cNvPr id="274" name="Google Shape;274;p43"/>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275" name="Google Shape;275;p43"/>
          <p:cNvPicPr preferRelativeResize="0"/>
          <p:nvPr/>
        </p:nvPicPr>
        <p:blipFill>
          <a:blip r:embed="rId4">
            <a:alphaModFix/>
          </a:blip>
          <a:stretch>
            <a:fillRect/>
          </a:stretch>
        </p:blipFill>
        <p:spPr>
          <a:xfrm>
            <a:off x="7910492" y="3724075"/>
            <a:ext cx="1233500" cy="1190025"/>
          </a:xfrm>
          <a:prstGeom prst="rect">
            <a:avLst/>
          </a:prstGeom>
          <a:noFill/>
          <a:ln>
            <a:noFill/>
          </a:ln>
        </p:spPr>
      </p:pic>
      <p:pic>
        <p:nvPicPr>
          <p:cNvPr id="276" name="Google Shape;276;p43"/>
          <p:cNvPicPr preferRelativeResize="0"/>
          <p:nvPr/>
        </p:nvPicPr>
        <p:blipFill rotWithShape="1">
          <a:blip r:embed="rId5">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277" name="Google Shape;277;p43"/>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278" name="Google Shape;278;p43"/>
          <p:cNvPicPr preferRelativeResize="0"/>
          <p:nvPr/>
        </p:nvPicPr>
        <p:blipFill>
          <a:blip r:embed="rId6">
            <a:alphaModFix/>
          </a:blip>
          <a:stretch>
            <a:fillRect/>
          </a:stretch>
        </p:blipFill>
        <p:spPr>
          <a:xfrm>
            <a:off x="4032950" y="2352825"/>
            <a:ext cx="3416725" cy="2561275"/>
          </a:xfrm>
          <a:prstGeom prst="rect">
            <a:avLst/>
          </a:prstGeom>
          <a:noFill/>
          <a:ln>
            <a:noFill/>
          </a:ln>
        </p:spPr>
      </p:pic>
      <p:pic>
        <p:nvPicPr>
          <p:cNvPr id="279" name="Google Shape;279;p43"/>
          <p:cNvPicPr preferRelativeResize="0"/>
          <p:nvPr/>
        </p:nvPicPr>
        <p:blipFill>
          <a:blip r:embed="rId7">
            <a:alphaModFix/>
          </a:blip>
          <a:stretch>
            <a:fillRect/>
          </a:stretch>
        </p:blipFill>
        <p:spPr>
          <a:xfrm>
            <a:off x="5199730" y="304800"/>
            <a:ext cx="3618797" cy="2712773"/>
          </a:xfrm>
          <a:prstGeom prst="rect">
            <a:avLst/>
          </a:prstGeom>
          <a:noFill/>
          <a:ln>
            <a:noFill/>
          </a:ln>
        </p:spPr>
      </p:pic>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3" name="Shape 283"/>
        <p:cNvGrpSpPr/>
        <p:nvPr/>
      </p:nvGrpSpPr>
      <p:grpSpPr>
        <a:xfrm>
          <a:off x="0" y="0"/>
          <a:ext cx="0" cy="0"/>
          <a:chOff x="0" y="0"/>
          <a:chExt cx="0" cy="0"/>
        </a:xfrm>
      </p:grpSpPr>
      <p:pic>
        <p:nvPicPr>
          <p:cNvPr id="284" name="Google Shape;284;p44"/>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285" name="Google Shape;285;p44"/>
          <p:cNvSpPr txBox="1"/>
          <p:nvPr>
            <p:ph type="title"/>
          </p:nvPr>
        </p:nvSpPr>
        <p:spPr>
          <a:xfrm>
            <a:off x="219650" y="29550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latin typeface="Viga"/>
                <a:ea typeface="Viga"/>
                <a:cs typeface="Viga"/>
                <a:sym typeface="Viga"/>
              </a:rPr>
              <a:t>Campus RÉCIT</a:t>
            </a:r>
            <a:endParaRPr>
              <a:solidFill>
                <a:schemeClr val="dk2"/>
              </a:solidFill>
              <a:latin typeface="Viga"/>
              <a:ea typeface="Viga"/>
              <a:cs typeface="Viga"/>
              <a:sym typeface="Viga"/>
            </a:endParaRPr>
          </a:p>
        </p:txBody>
      </p:sp>
      <p:sp>
        <p:nvSpPr>
          <p:cNvPr id="286" name="Google Shape;286;p44"/>
          <p:cNvSpPr txBox="1"/>
          <p:nvPr>
            <p:ph idx="1" type="body"/>
          </p:nvPr>
        </p:nvSpPr>
        <p:spPr>
          <a:xfrm>
            <a:off x="3898950" y="484875"/>
            <a:ext cx="3790500" cy="8073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fr-CA" sz="2400">
                <a:uFill>
                  <a:noFill/>
                </a:uFill>
                <a:hlinkClick r:id="rId4"/>
              </a:rPr>
              <a:t>campus.recit.qc.ca</a:t>
            </a:r>
            <a:r>
              <a:rPr lang="fr-CA" sz="2400"/>
              <a:t> </a:t>
            </a:r>
            <a:endParaRPr sz="2400">
              <a:latin typeface="Ubuntu"/>
              <a:ea typeface="Ubuntu"/>
              <a:cs typeface="Ubuntu"/>
              <a:sym typeface="Ubuntu"/>
            </a:endParaRPr>
          </a:p>
        </p:txBody>
      </p:sp>
      <p:sp>
        <p:nvSpPr>
          <p:cNvPr id="287" name="Google Shape;287;p44"/>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288" name="Google Shape;288;p44"/>
          <p:cNvPicPr preferRelativeResize="0"/>
          <p:nvPr/>
        </p:nvPicPr>
        <p:blipFill>
          <a:blip r:embed="rId5">
            <a:alphaModFix/>
          </a:blip>
          <a:stretch>
            <a:fillRect/>
          </a:stretch>
        </p:blipFill>
        <p:spPr>
          <a:xfrm>
            <a:off x="7910492" y="3724075"/>
            <a:ext cx="1233500" cy="1190025"/>
          </a:xfrm>
          <a:prstGeom prst="rect">
            <a:avLst/>
          </a:prstGeom>
          <a:noFill/>
          <a:ln>
            <a:noFill/>
          </a:ln>
        </p:spPr>
      </p:pic>
      <p:pic>
        <p:nvPicPr>
          <p:cNvPr id="289" name="Google Shape;289;p44"/>
          <p:cNvPicPr preferRelativeResize="0"/>
          <p:nvPr/>
        </p:nvPicPr>
        <p:blipFill>
          <a:blip r:embed="rId6">
            <a:alphaModFix/>
          </a:blip>
          <a:stretch>
            <a:fillRect/>
          </a:stretch>
        </p:blipFill>
        <p:spPr>
          <a:xfrm>
            <a:off x="3677900" y="1164600"/>
            <a:ext cx="4232611" cy="3411775"/>
          </a:xfrm>
          <a:prstGeom prst="rect">
            <a:avLst/>
          </a:prstGeom>
          <a:noFill/>
          <a:ln>
            <a:noFill/>
          </a:ln>
          <a:effectLst>
            <a:outerShdw blurRad="57150" rotWithShape="0" algn="bl" dir="2280000" dist="76200">
              <a:srgbClr val="000000">
                <a:alpha val="50000"/>
              </a:srgbClr>
            </a:outerShdw>
          </a:effectLst>
        </p:spPr>
      </p:pic>
      <p:sp>
        <p:nvSpPr>
          <p:cNvPr id="290" name="Google Shape;290;p44"/>
          <p:cNvSpPr txBox="1"/>
          <p:nvPr/>
        </p:nvSpPr>
        <p:spPr>
          <a:xfrm>
            <a:off x="596300" y="1597550"/>
            <a:ext cx="3081600" cy="2303100"/>
          </a:xfrm>
          <a:prstGeom prst="rect">
            <a:avLst/>
          </a:prstGeom>
          <a:noFill/>
          <a:ln>
            <a:noFill/>
          </a:ln>
        </p:spPr>
        <p:txBody>
          <a:bodyPr anchorCtr="0" anchor="t" bIns="91425" lIns="91425" spcFirstLastPara="1" rIns="91425" wrap="square" tIns="91425">
            <a:noAutofit/>
          </a:bodyPr>
          <a:lstStyle/>
          <a:p>
            <a:pPr indent="-317500" lvl="0" marL="457200" rtl="0" algn="l">
              <a:spcBef>
                <a:spcPts val="0"/>
              </a:spcBef>
              <a:spcAft>
                <a:spcPts val="0"/>
              </a:spcAft>
              <a:buClr>
                <a:schemeClr val="dk2"/>
              </a:buClr>
              <a:buSzPts val="1400"/>
              <a:buChar char="❏"/>
            </a:pPr>
            <a:r>
              <a:rPr lang="fr-CA" u="sng">
                <a:solidFill>
                  <a:schemeClr val="dk2"/>
                </a:solidFill>
                <a:hlinkClick r:id="rId7">
                  <a:extLst>
                    <a:ext uri="{A12FA001-AC4F-418D-AE19-62706E023703}">
                      <ahyp:hlinkClr val="tx"/>
                    </a:ext>
                  </a:extLst>
                </a:hlinkClick>
              </a:rPr>
              <a:t>Catégorie Lab créatif</a:t>
            </a:r>
            <a:endParaRPr>
              <a:solidFill>
                <a:schemeClr val="dk2"/>
              </a:solidFill>
            </a:endParaRPr>
          </a:p>
          <a:p>
            <a:pPr indent="0" lvl="0" marL="457200" rtl="0" algn="l">
              <a:spcBef>
                <a:spcPts val="0"/>
              </a:spcBef>
              <a:spcAft>
                <a:spcPts val="0"/>
              </a:spcAft>
              <a:buNone/>
            </a:pPr>
            <a:r>
              <a:t/>
            </a:r>
            <a:endParaRPr>
              <a:solidFill>
                <a:schemeClr val="dk2"/>
              </a:solidFill>
            </a:endParaRPr>
          </a:p>
          <a:p>
            <a:pPr indent="-317500" lvl="0" marL="457200" rtl="0" algn="l">
              <a:spcBef>
                <a:spcPts val="0"/>
              </a:spcBef>
              <a:spcAft>
                <a:spcPts val="0"/>
              </a:spcAft>
              <a:buClr>
                <a:schemeClr val="dk2"/>
              </a:buClr>
              <a:buSzPts val="1400"/>
              <a:buChar char="❏"/>
            </a:pPr>
            <a:r>
              <a:rPr lang="fr-CA" u="sng">
                <a:solidFill>
                  <a:schemeClr val="dk2"/>
                </a:solidFill>
                <a:hlinkClick r:id="rId8">
                  <a:extLst>
                    <a:ext uri="{A12FA001-AC4F-418D-AE19-62706E023703}">
                      <ahyp:hlinkClr val="tx"/>
                    </a:ext>
                  </a:extLst>
                </a:hlinkClick>
              </a:rPr>
              <a:t>Catégorie Robotique</a:t>
            </a:r>
            <a:endParaRPr>
              <a:solidFill>
                <a:schemeClr val="dk2"/>
              </a:solidFill>
            </a:endParaRPr>
          </a:p>
          <a:p>
            <a:pPr indent="0" lvl="0" marL="457200" rtl="0" algn="l">
              <a:spcBef>
                <a:spcPts val="0"/>
              </a:spcBef>
              <a:spcAft>
                <a:spcPts val="0"/>
              </a:spcAft>
              <a:buNone/>
            </a:pPr>
            <a:r>
              <a:t/>
            </a:r>
            <a:endParaRPr>
              <a:solidFill>
                <a:schemeClr val="dk2"/>
              </a:solidFill>
            </a:endParaRPr>
          </a:p>
          <a:p>
            <a:pPr indent="-317500" lvl="0" marL="457200" rtl="0" algn="l">
              <a:spcBef>
                <a:spcPts val="0"/>
              </a:spcBef>
              <a:spcAft>
                <a:spcPts val="0"/>
              </a:spcAft>
              <a:buClr>
                <a:schemeClr val="dk2"/>
              </a:buClr>
              <a:buSzPts val="1400"/>
              <a:buChar char="❏"/>
            </a:pPr>
            <a:r>
              <a:rPr lang="fr-CA" u="sng">
                <a:solidFill>
                  <a:schemeClr val="dk2"/>
                </a:solidFill>
                <a:hlinkClick r:id="rId9">
                  <a:extLst>
                    <a:ext uri="{A12FA001-AC4F-418D-AE19-62706E023703}">
                      <ahyp:hlinkClr val="tx"/>
                    </a:ext>
                  </a:extLst>
                </a:hlinkClick>
              </a:rPr>
              <a:t>Voir la réalité virtuelle</a:t>
            </a:r>
            <a:endParaRPr>
              <a:solidFill>
                <a:schemeClr val="dk2"/>
              </a:solidFill>
            </a:endParaRPr>
          </a:p>
          <a:p>
            <a:pPr indent="0" lvl="0" marL="457200" rtl="0" algn="l">
              <a:spcBef>
                <a:spcPts val="0"/>
              </a:spcBef>
              <a:spcAft>
                <a:spcPts val="0"/>
              </a:spcAft>
              <a:buNone/>
            </a:pPr>
            <a:r>
              <a:t/>
            </a:r>
            <a:endParaRPr>
              <a:solidFill>
                <a:schemeClr val="dk2"/>
              </a:solidFill>
            </a:endParaRPr>
          </a:p>
          <a:p>
            <a:pPr indent="-317500" lvl="0" marL="457200" rtl="0" algn="l">
              <a:spcBef>
                <a:spcPts val="0"/>
              </a:spcBef>
              <a:spcAft>
                <a:spcPts val="0"/>
              </a:spcAft>
              <a:buClr>
                <a:schemeClr val="dk2"/>
              </a:buClr>
              <a:buSzPts val="1400"/>
              <a:buChar char="❏"/>
            </a:pPr>
            <a:r>
              <a:rPr lang="fr-CA" u="sng">
                <a:solidFill>
                  <a:schemeClr val="dk2"/>
                </a:solidFill>
                <a:hlinkClick r:id="rId10">
                  <a:extLst>
                    <a:ext uri="{A12FA001-AC4F-418D-AE19-62706E023703}">
                      <ahyp:hlinkClr val="tx"/>
                    </a:ext>
                  </a:extLst>
                </a:hlinkClick>
              </a:rPr>
              <a:t>Fouiller dans les disciplines</a:t>
            </a:r>
            <a:endParaRPr>
              <a:solidFill>
                <a:schemeClr val="dk2"/>
              </a:solidFill>
            </a:endParaRPr>
          </a:p>
          <a:p>
            <a:pPr indent="0" lvl="0" marL="0" rtl="0" algn="l">
              <a:spcBef>
                <a:spcPts val="0"/>
              </a:spcBef>
              <a:spcAft>
                <a:spcPts val="0"/>
              </a:spcAft>
              <a:buNone/>
            </a:pPr>
            <a:r>
              <a:t/>
            </a:r>
            <a:endParaRPr/>
          </a:p>
          <a:p>
            <a:pPr indent="0" lvl="0" marL="0" rtl="0" algn="l">
              <a:spcBef>
                <a:spcPts val="0"/>
              </a:spcBef>
              <a:spcAft>
                <a:spcPts val="0"/>
              </a:spcAft>
              <a:buNone/>
            </a:pPr>
            <a:r>
              <a:t/>
            </a:r>
            <a:endParaRPr/>
          </a:p>
        </p:txBody>
      </p:sp>
      <p:sp>
        <p:nvSpPr>
          <p:cNvPr id="291" name="Google Shape;291;p44"/>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5" name="Shape 295"/>
        <p:cNvGrpSpPr/>
        <p:nvPr/>
      </p:nvGrpSpPr>
      <p:grpSpPr>
        <a:xfrm>
          <a:off x="0" y="0"/>
          <a:ext cx="0" cy="0"/>
          <a:chOff x="0" y="0"/>
          <a:chExt cx="0" cy="0"/>
        </a:xfrm>
      </p:grpSpPr>
      <p:pic>
        <p:nvPicPr>
          <p:cNvPr id="296" name="Google Shape;296;p45"/>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297" name="Google Shape;297;p45"/>
          <p:cNvSpPr txBox="1"/>
          <p:nvPr>
            <p:ph type="title"/>
          </p:nvPr>
        </p:nvSpPr>
        <p:spPr>
          <a:xfrm>
            <a:off x="211825" y="22530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latin typeface="Viga"/>
                <a:ea typeface="Viga"/>
                <a:cs typeface="Viga"/>
                <a:sym typeface="Viga"/>
              </a:rPr>
              <a:t>Site Web</a:t>
            </a:r>
            <a:endParaRPr>
              <a:solidFill>
                <a:schemeClr val="dk2"/>
              </a:solidFill>
              <a:latin typeface="Viga"/>
              <a:ea typeface="Viga"/>
              <a:cs typeface="Viga"/>
              <a:sym typeface="Viga"/>
            </a:endParaRPr>
          </a:p>
        </p:txBody>
      </p:sp>
      <p:sp>
        <p:nvSpPr>
          <p:cNvPr id="298" name="Google Shape;298;p45"/>
          <p:cNvSpPr txBox="1"/>
          <p:nvPr>
            <p:ph idx="1" type="body"/>
          </p:nvPr>
        </p:nvSpPr>
        <p:spPr>
          <a:xfrm>
            <a:off x="1710613" y="465000"/>
            <a:ext cx="5281200" cy="8073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lang="fr-CA" sz="2400">
                <a:uFill>
                  <a:noFill/>
                </a:uFill>
                <a:hlinkClick r:id="rId4"/>
              </a:rPr>
              <a:t>laboratoirecreatif.recit.org</a:t>
            </a:r>
            <a:r>
              <a:rPr lang="fr-CA" sz="2400"/>
              <a:t> </a:t>
            </a:r>
            <a:endParaRPr sz="2400">
              <a:latin typeface="Ubuntu"/>
              <a:ea typeface="Ubuntu"/>
              <a:cs typeface="Ubuntu"/>
              <a:sym typeface="Ubuntu"/>
            </a:endParaRPr>
          </a:p>
        </p:txBody>
      </p:sp>
      <p:sp>
        <p:nvSpPr>
          <p:cNvPr id="299" name="Google Shape;299;p45"/>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300" name="Google Shape;300;p45"/>
          <p:cNvPicPr preferRelativeResize="0"/>
          <p:nvPr/>
        </p:nvPicPr>
        <p:blipFill>
          <a:blip r:embed="rId5">
            <a:alphaModFix/>
          </a:blip>
          <a:stretch>
            <a:fillRect/>
          </a:stretch>
        </p:blipFill>
        <p:spPr>
          <a:xfrm>
            <a:off x="7910492" y="3724075"/>
            <a:ext cx="1233500" cy="1190025"/>
          </a:xfrm>
          <a:prstGeom prst="rect">
            <a:avLst/>
          </a:prstGeom>
          <a:noFill/>
          <a:ln>
            <a:noFill/>
          </a:ln>
        </p:spPr>
      </p:pic>
      <p:pic>
        <p:nvPicPr>
          <p:cNvPr id="301" name="Google Shape;301;p45"/>
          <p:cNvPicPr preferRelativeResize="0"/>
          <p:nvPr/>
        </p:nvPicPr>
        <p:blipFill>
          <a:blip r:embed="rId6">
            <a:alphaModFix/>
          </a:blip>
          <a:stretch>
            <a:fillRect/>
          </a:stretch>
        </p:blipFill>
        <p:spPr>
          <a:xfrm>
            <a:off x="1619725" y="1017725"/>
            <a:ext cx="5462975" cy="3904399"/>
          </a:xfrm>
          <a:prstGeom prst="rect">
            <a:avLst/>
          </a:prstGeom>
          <a:noFill/>
          <a:ln>
            <a:noFill/>
          </a:ln>
          <a:effectLst>
            <a:outerShdw blurRad="57150" rotWithShape="0" algn="bl" dir="1980000" dist="38100">
              <a:srgbClr val="000000">
                <a:alpha val="50000"/>
              </a:srgbClr>
            </a:outerShdw>
          </a:effectLst>
        </p:spPr>
      </p:pic>
      <p:sp>
        <p:nvSpPr>
          <p:cNvPr id="302" name="Google Shape;302;p45"/>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6" name="Shape 306"/>
        <p:cNvGrpSpPr/>
        <p:nvPr/>
      </p:nvGrpSpPr>
      <p:grpSpPr>
        <a:xfrm>
          <a:off x="0" y="0"/>
          <a:ext cx="0" cy="0"/>
          <a:chOff x="0" y="0"/>
          <a:chExt cx="0" cy="0"/>
        </a:xfrm>
      </p:grpSpPr>
      <p:pic>
        <p:nvPicPr>
          <p:cNvPr id="307" name="Google Shape;307;p46"/>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308" name="Google Shape;308;p46"/>
          <p:cNvSpPr txBox="1"/>
          <p:nvPr>
            <p:ph type="title"/>
          </p:nvPr>
        </p:nvSpPr>
        <p:spPr>
          <a:xfrm>
            <a:off x="311700" y="220550"/>
            <a:ext cx="17697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latin typeface="Viga"/>
                <a:ea typeface="Viga"/>
                <a:cs typeface="Viga"/>
                <a:sym typeface="Viga"/>
              </a:rPr>
              <a:t>Site Web</a:t>
            </a:r>
            <a:r>
              <a:rPr lang="fr-CA">
                <a:solidFill>
                  <a:srgbClr val="000000"/>
                </a:solidFill>
                <a:latin typeface="Viga"/>
                <a:ea typeface="Viga"/>
                <a:cs typeface="Viga"/>
                <a:sym typeface="Viga"/>
              </a:rPr>
              <a:t>                </a:t>
            </a:r>
            <a:endParaRPr>
              <a:solidFill>
                <a:srgbClr val="000000"/>
              </a:solidFill>
              <a:latin typeface="Viga"/>
              <a:ea typeface="Viga"/>
              <a:cs typeface="Viga"/>
              <a:sym typeface="Viga"/>
            </a:endParaRPr>
          </a:p>
        </p:txBody>
      </p:sp>
      <p:sp>
        <p:nvSpPr>
          <p:cNvPr id="309" name="Google Shape;309;p46"/>
          <p:cNvSpPr txBox="1"/>
          <p:nvPr>
            <p:ph idx="1" type="body"/>
          </p:nvPr>
        </p:nvSpPr>
        <p:spPr>
          <a:xfrm>
            <a:off x="445275" y="1175575"/>
            <a:ext cx="81444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solidFill>
                <a:srgbClr val="000000"/>
              </a:solidFill>
              <a:latin typeface="Ubuntu"/>
              <a:ea typeface="Ubuntu"/>
              <a:cs typeface="Ubuntu"/>
              <a:sym typeface="Ubuntu"/>
            </a:endParaRPr>
          </a:p>
          <a:p>
            <a:pPr indent="0" lvl="0" marL="0" rtl="0" algn="l">
              <a:spcBef>
                <a:spcPts val="1600"/>
              </a:spcBef>
              <a:spcAft>
                <a:spcPts val="1600"/>
              </a:spcAft>
              <a:buNone/>
            </a:pPr>
            <a:r>
              <a:t/>
            </a:r>
            <a:endParaRPr>
              <a:latin typeface="Ubuntu"/>
              <a:ea typeface="Ubuntu"/>
              <a:cs typeface="Ubuntu"/>
              <a:sym typeface="Ubuntu"/>
            </a:endParaRPr>
          </a:p>
        </p:txBody>
      </p:sp>
      <p:pic>
        <p:nvPicPr>
          <p:cNvPr id="310" name="Google Shape;310;p46"/>
          <p:cNvPicPr preferRelativeResize="0"/>
          <p:nvPr/>
        </p:nvPicPr>
        <p:blipFill rotWithShape="1">
          <a:blip r:embed="rId4">
            <a:alphaModFix/>
          </a:blip>
          <a:srcRect b="0" l="0" r="0" t="12434"/>
          <a:stretch/>
        </p:blipFill>
        <p:spPr>
          <a:xfrm>
            <a:off x="1556700" y="1375050"/>
            <a:ext cx="5702474" cy="3510499"/>
          </a:xfrm>
          <a:prstGeom prst="rect">
            <a:avLst/>
          </a:prstGeom>
          <a:noFill/>
          <a:ln>
            <a:noFill/>
          </a:ln>
        </p:spPr>
      </p:pic>
      <p:pic>
        <p:nvPicPr>
          <p:cNvPr descr="logo_recit_nouveau.png" id="311" name="Google Shape;311;p46"/>
          <p:cNvPicPr preferRelativeResize="0"/>
          <p:nvPr/>
        </p:nvPicPr>
        <p:blipFill>
          <a:blip r:embed="rId5">
            <a:alphaModFix/>
          </a:blip>
          <a:stretch>
            <a:fillRect/>
          </a:stretch>
        </p:blipFill>
        <p:spPr>
          <a:xfrm>
            <a:off x="7910492" y="3724075"/>
            <a:ext cx="1233500" cy="1190025"/>
          </a:xfrm>
          <a:prstGeom prst="rect">
            <a:avLst/>
          </a:prstGeom>
          <a:noFill/>
          <a:ln>
            <a:noFill/>
          </a:ln>
        </p:spPr>
      </p:pic>
      <p:sp>
        <p:nvSpPr>
          <p:cNvPr id="312" name="Google Shape;312;p46"/>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3" name="Google Shape;313;p46"/>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14" name="Google Shape;314;p46"/>
          <p:cNvSpPr txBox="1"/>
          <p:nvPr/>
        </p:nvSpPr>
        <p:spPr>
          <a:xfrm>
            <a:off x="2528550" y="793250"/>
            <a:ext cx="4086900" cy="569400"/>
          </a:xfrm>
          <a:prstGeom prst="rect">
            <a:avLst/>
          </a:prstGeom>
          <a:noFill/>
          <a:ln>
            <a:noFill/>
          </a:ln>
        </p:spPr>
        <p:txBody>
          <a:bodyPr anchorCtr="0" anchor="t" bIns="91425" lIns="91425" spcFirstLastPara="1" rIns="91425" wrap="square" tIns="91425">
            <a:spAutoFit/>
          </a:bodyPr>
          <a:lstStyle/>
          <a:p>
            <a:pPr indent="0" lvl="0" marL="0" rtl="0" algn="ctr">
              <a:spcBef>
                <a:spcPts val="0"/>
              </a:spcBef>
              <a:spcAft>
                <a:spcPts val="0"/>
              </a:spcAft>
              <a:buClr>
                <a:schemeClr val="dk1"/>
              </a:buClr>
              <a:buSzPts val="1100"/>
              <a:buFont typeface="Arial"/>
              <a:buNone/>
            </a:pPr>
            <a:r>
              <a:rPr lang="fr-CA" sz="2500">
                <a:solidFill>
                  <a:schemeClr val="dk2"/>
                </a:solidFill>
                <a:uFill>
                  <a:noFill/>
                </a:uFill>
                <a:latin typeface="Ubuntu"/>
                <a:ea typeface="Ubuntu"/>
                <a:cs typeface="Ubuntu"/>
                <a:sym typeface="Ubuntu"/>
                <a:hlinkClick r:id="rId6">
                  <a:extLst>
                    <a:ext uri="{A12FA001-AC4F-418D-AE19-62706E023703}">
                      <ahyp:hlinkClr val="tx"/>
                    </a:ext>
                  </a:extLst>
                </a:hlinkClick>
              </a:rPr>
              <a:t>Robot-TIC.qc.ca</a:t>
            </a:r>
            <a:r>
              <a:rPr lang="fr-CA" sz="2500">
                <a:solidFill>
                  <a:schemeClr val="dk2"/>
                </a:solidFill>
                <a:latin typeface="Ubuntu"/>
                <a:ea typeface="Ubuntu"/>
                <a:cs typeface="Ubuntu"/>
                <a:sym typeface="Ubuntu"/>
              </a:rPr>
              <a:t> </a:t>
            </a:r>
            <a:endParaRPr sz="1100">
              <a:solidFill>
                <a:schemeClr val="dk2"/>
              </a:solidFill>
              <a:latin typeface="Ubuntu"/>
              <a:ea typeface="Ubuntu"/>
              <a:cs typeface="Ubuntu"/>
              <a:sym typeface="Ubuntu"/>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8" name="Shape 318"/>
        <p:cNvGrpSpPr/>
        <p:nvPr/>
      </p:nvGrpSpPr>
      <p:grpSpPr>
        <a:xfrm>
          <a:off x="0" y="0"/>
          <a:ext cx="0" cy="0"/>
          <a:chOff x="0" y="0"/>
          <a:chExt cx="0" cy="0"/>
        </a:xfrm>
      </p:grpSpPr>
      <p:pic>
        <p:nvPicPr>
          <p:cNvPr id="319" name="Google Shape;319;p47"/>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pic>
        <p:nvPicPr>
          <p:cNvPr descr="logo_recit_nouveau.png" id="320" name="Google Shape;320;p47"/>
          <p:cNvPicPr preferRelativeResize="0"/>
          <p:nvPr/>
        </p:nvPicPr>
        <p:blipFill>
          <a:blip r:embed="rId4">
            <a:alphaModFix/>
          </a:blip>
          <a:stretch>
            <a:fillRect/>
          </a:stretch>
        </p:blipFill>
        <p:spPr>
          <a:xfrm>
            <a:off x="7910492" y="3724075"/>
            <a:ext cx="1233500" cy="1190025"/>
          </a:xfrm>
          <a:prstGeom prst="rect">
            <a:avLst/>
          </a:prstGeom>
          <a:noFill/>
          <a:ln>
            <a:noFill/>
          </a:ln>
        </p:spPr>
      </p:pic>
      <p:sp>
        <p:nvSpPr>
          <p:cNvPr id="321" name="Google Shape;321;p47"/>
          <p:cNvSpPr txBox="1"/>
          <p:nvPr>
            <p:ph idx="1" type="body"/>
          </p:nvPr>
        </p:nvSpPr>
        <p:spPr>
          <a:xfrm>
            <a:off x="414175" y="1161475"/>
            <a:ext cx="27186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Ubuntu"/>
                <a:ea typeface="Ubuntu"/>
                <a:cs typeface="Ubuntu"/>
                <a:sym typeface="Ubuntu"/>
              </a:rPr>
              <a:t>En classe...</a:t>
            </a:r>
            <a:endParaRPr>
              <a:latin typeface="Ubuntu"/>
              <a:ea typeface="Ubuntu"/>
              <a:cs typeface="Ubuntu"/>
              <a:sym typeface="Ubuntu"/>
            </a:endParaRPr>
          </a:p>
          <a:p>
            <a:pPr indent="0" lvl="0" marL="0" rtl="0" algn="l">
              <a:spcBef>
                <a:spcPts val="1600"/>
              </a:spcBef>
              <a:spcAft>
                <a:spcPts val="0"/>
              </a:spcAft>
              <a:buNone/>
            </a:pPr>
            <a:r>
              <a:rPr lang="fr-CA">
                <a:latin typeface="Ubuntu"/>
                <a:ea typeface="Ubuntu"/>
                <a:cs typeface="Ubuntu"/>
                <a:sym typeface="Ubuntu"/>
              </a:rPr>
              <a:t>Ce sont des blocs (actions) à assembler dans une séquence qui nous permet d’atteindre le but recherché.</a:t>
            </a:r>
            <a:endParaRPr>
              <a:latin typeface="Ubuntu"/>
              <a:ea typeface="Ubuntu"/>
              <a:cs typeface="Ubuntu"/>
              <a:sym typeface="Ubuntu"/>
            </a:endParaRPr>
          </a:p>
          <a:p>
            <a:pPr indent="0" lvl="0" marL="0" rtl="0" algn="l">
              <a:spcBef>
                <a:spcPts val="1600"/>
              </a:spcBef>
              <a:spcAft>
                <a:spcPts val="0"/>
              </a:spcAft>
              <a:buNone/>
            </a:pPr>
            <a:r>
              <a:rPr b="1" lang="fr-CA">
                <a:latin typeface="Ubuntu"/>
                <a:ea typeface="Ubuntu"/>
                <a:cs typeface="Ubuntu"/>
                <a:sym typeface="Ubuntu"/>
              </a:rPr>
              <a:t>Pourquoi?</a:t>
            </a:r>
            <a:endParaRPr b="1">
              <a:latin typeface="Ubuntu"/>
              <a:ea typeface="Ubuntu"/>
              <a:cs typeface="Ubuntu"/>
              <a:sym typeface="Ubuntu"/>
            </a:endParaRPr>
          </a:p>
          <a:p>
            <a:pPr indent="0" lvl="0" marL="0" rtl="0" algn="l">
              <a:spcBef>
                <a:spcPts val="1600"/>
              </a:spcBef>
              <a:spcAft>
                <a:spcPts val="1600"/>
              </a:spcAft>
              <a:buNone/>
            </a:pPr>
            <a:r>
              <a:t/>
            </a:r>
            <a:endParaRPr>
              <a:latin typeface="Ubuntu"/>
              <a:ea typeface="Ubuntu"/>
              <a:cs typeface="Ubuntu"/>
              <a:sym typeface="Ubuntu"/>
            </a:endParaRPr>
          </a:p>
        </p:txBody>
      </p:sp>
      <p:sp>
        <p:nvSpPr>
          <p:cNvPr id="322" name="Google Shape;322;p47"/>
          <p:cNvSpPr txBox="1"/>
          <p:nvPr>
            <p:ph type="title"/>
          </p:nvPr>
        </p:nvSpPr>
        <p:spPr>
          <a:xfrm>
            <a:off x="251775" y="245275"/>
            <a:ext cx="8403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2"/>
                </a:solidFill>
                <a:latin typeface="Viga"/>
                <a:ea typeface="Viga"/>
                <a:cs typeface="Viga"/>
                <a:sym typeface="Viga"/>
              </a:rPr>
              <a:t>Programmer</a:t>
            </a:r>
            <a:endParaRPr>
              <a:solidFill>
                <a:schemeClr val="dk2"/>
              </a:solidFill>
              <a:latin typeface="Viga"/>
              <a:ea typeface="Viga"/>
              <a:cs typeface="Viga"/>
              <a:sym typeface="Viga"/>
            </a:endParaRPr>
          </a:p>
        </p:txBody>
      </p:sp>
      <p:pic>
        <p:nvPicPr>
          <p:cNvPr id="323" name="Google Shape;323;p47"/>
          <p:cNvPicPr preferRelativeResize="0"/>
          <p:nvPr/>
        </p:nvPicPr>
        <p:blipFill>
          <a:blip r:embed="rId5">
            <a:alphaModFix/>
          </a:blip>
          <a:stretch>
            <a:fillRect/>
          </a:stretch>
        </p:blipFill>
        <p:spPr>
          <a:xfrm>
            <a:off x="3232720" y="508100"/>
            <a:ext cx="5678424" cy="3047851"/>
          </a:xfrm>
          <a:prstGeom prst="rect">
            <a:avLst/>
          </a:prstGeom>
          <a:noFill/>
          <a:ln>
            <a:noFill/>
          </a:ln>
        </p:spPr>
      </p:pic>
      <p:sp>
        <p:nvSpPr>
          <p:cNvPr id="324" name="Google Shape;324;p47"/>
          <p:cNvSpPr txBox="1"/>
          <p:nvPr/>
        </p:nvSpPr>
        <p:spPr>
          <a:xfrm>
            <a:off x="3799500" y="3791500"/>
            <a:ext cx="656100" cy="354600"/>
          </a:xfrm>
          <a:prstGeom prst="rect">
            <a:avLst/>
          </a:prstGeom>
          <a:noFill/>
          <a:ln cap="flat" cmpd="sng" w="19050">
            <a:solidFill>
              <a:schemeClr val="accent4"/>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fr-CA">
                <a:solidFill>
                  <a:schemeClr val="dk2"/>
                </a:solidFill>
                <a:latin typeface="Ubuntu"/>
                <a:ea typeface="Ubuntu"/>
                <a:cs typeface="Ubuntu"/>
                <a:sym typeface="Ubuntu"/>
              </a:rPr>
              <a:t>Défi</a:t>
            </a:r>
            <a:endParaRPr b="1">
              <a:solidFill>
                <a:schemeClr val="dk2"/>
              </a:solidFill>
              <a:latin typeface="Ubuntu"/>
              <a:ea typeface="Ubuntu"/>
              <a:cs typeface="Ubuntu"/>
              <a:sym typeface="Ubuntu"/>
            </a:endParaRPr>
          </a:p>
        </p:txBody>
      </p:sp>
      <p:sp>
        <p:nvSpPr>
          <p:cNvPr id="325" name="Google Shape;325;p47"/>
          <p:cNvSpPr txBox="1"/>
          <p:nvPr/>
        </p:nvSpPr>
        <p:spPr>
          <a:xfrm>
            <a:off x="5820850" y="3791500"/>
            <a:ext cx="920700" cy="6375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fr-CA">
                <a:solidFill>
                  <a:schemeClr val="dk2"/>
                </a:solidFill>
                <a:latin typeface="Ubuntu"/>
                <a:ea typeface="Ubuntu"/>
                <a:cs typeface="Ubuntu"/>
                <a:sym typeface="Ubuntu"/>
              </a:rPr>
              <a:t>Outils</a:t>
            </a:r>
            <a:endParaRPr b="1">
              <a:solidFill>
                <a:schemeClr val="dk2"/>
              </a:solidFill>
              <a:latin typeface="Ubuntu"/>
              <a:ea typeface="Ubuntu"/>
              <a:cs typeface="Ubuntu"/>
              <a:sym typeface="Ubuntu"/>
            </a:endParaRPr>
          </a:p>
          <a:p>
            <a:pPr indent="0" lvl="0" marL="0" rtl="0" algn="ctr">
              <a:spcBef>
                <a:spcPts val="0"/>
              </a:spcBef>
              <a:spcAft>
                <a:spcPts val="0"/>
              </a:spcAft>
              <a:buNone/>
            </a:pPr>
            <a:r>
              <a:rPr b="1" lang="fr-CA">
                <a:solidFill>
                  <a:schemeClr val="dk2"/>
                </a:solidFill>
                <a:latin typeface="Ubuntu"/>
                <a:ea typeface="Ubuntu"/>
                <a:cs typeface="Ubuntu"/>
                <a:sym typeface="Ubuntu"/>
              </a:rPr>
              <a:t>Actions</a:t>
            </a:r>
            <a:endParaRPr b="1">
              <a:solidFill>
                <a:schemeClr val="dk2"/>
              </a:solidFill>
              <a:latin typeface="Ubuntu"/>
              <a:ea typeface="Ubuntu"/>
              <a:cs typeface="Ubuntu"/>
              <a:sym typeface="Ubuntu"/>
            </a:endParaRPr>
          </a:p>
        </p:txBody>
      </p:sp>
      <p:sp>
        <p:nvSpPr>
          <p:cNvPr id="326" name="Google Shape;326;p47"/>
          <p:cNvSpPr txBox="1"/>
          <p:nvPr/>
        </p:nvSpPr>
        <p:spPr>
          <a:xfrm>
            <a:off x="7342800" y="3369475"/>
            <a:ext cx="1166400" cy="354600"/>
          </a:xfrm>
          <a:prstGeom prst="rect">
            <a:avLst/>
          </a:prstGeom>
          <a:noFill/>
          <a:ln cap="flat" cmpd="sng" w="19050">
            <a:solidFill>
              <a:schemeClr val="accent1"/>
            </a:solidFill>
            <a:prstDash val="solid"/>
            <a:round/>
            <a:headEnd len="sm" w="sm" type="none"/>
            <a:tailEnd len="sm" w="sm" type="none"/>
          </a:ln>
        </p:spPr>
        <p:txBody>
          <a:bodyPr anchorCtr="0" anchor="t" bIns="91425" lIns="91425" spcFirstLastPara="1" rIns="91425" wrap="square" tIns="91425">
            <a:noAutofit/>
          </a:bodyPr>
          <a:lstStyle/>
          <a:p>
            <a:pPr indent="0" lvl="0" marL="0" rtl="0" algn="ctr">
              <a:spcBef>
                <a:spcPts val="0"/>
              </a:spcBef>
              <a:spcAft>
                <a:spcPts val="0"/>
              </a:spcAft>
              <a:buNone/>
            </a:pPr>
            <a:r>
              <a:rPr b="1" lang="fr-CA">
                <a:solidFill>
                  <a:schemeClr val="dk2"/>
                </a:solidFill>
                <a:latin typeface="Ubuntu"/>
                <a:ea typeface="Ubuntu"/>
                <a:cs typeface="Ubuntu"/>
                <a:sym typeface="Ubuntu"/>
              </a:rPr>
              <a:t>Programme</a:t>
            </a:r>
            <a:endParaRPr b="1">
              <a:solidFill>
                <a:schemeClr val="dk2"/>
              </a:solidFill>
              <a:latin typeface="Ubuntu"/>
              <a:ea typeface="Ubuntu"/>
              <a:cs typeface="Ubuntu"/>
              <a:sym typeface="Ubuntu"/>
            </a:endParaRPr>
          </a:p>
        </p:txBody>
      </p:sp>
      <p:cxnSp>
        <p:nvCxnSpPr>
          <p:cNvPr id="327" name="Google Shape;327;p47"/>
          <p:cNvCxnSpPr/>
          <p:nvPr/>
        </p:nvCxnSpPr>
        <p:spPr>
          <a:xfrm rot="10800000">
            <a:off x="4044825" y="3311275"/>
            <a:ext cx="0" cy="412800"/>
          </a:xfrm>
          <a:prstGeom prst="straightConnector1">
            <a:avLst/>
          </a:prstGeom>
          <a:noFill/>
          <a:ln cap="flat" cmpd="sng" w="38100">
            <a:solidFill>
              <a:schemeClr val="dk2"/>
            </a:solidFill>
            <a:prstDash val="solid"/>
            <a:round/>
            <a:headEnd len="med" w="med" type="none"/>
            <a:tailEnd len="med" w="med" type="triangle"/>
          </a:ln>
        </p:spPr>
      </p:cxnSp>
      <p:cxnSp>
        <p:nvCxnSpPr>
          <p:cNvPr id="328" name="Google Shape;328;p47"/>
          <p:cNvCxnSpPr/>
          <p:nvPr/>
        </p:nvCxnSpPr>
        <p:spPr>
          <a:xfrm rot="10800000">
            <a:off x="6144525" y="3311275"/>
            <a:ext cx="0" cy="412800"/>
          </a:xfrm>
          <a:prstGeom prst="straightConnector1">
            <a:avLst/>
          </a:prstGeom>
          <a:noFill/>
          <a:ln cap="flat" cmpd="sng" w="38100">
            <a:solidFill>
              <a:schemeClr val="dk2"/>
            </a:solidFill>
            <a:prstDash val="solid"/>
            <a:round/>
            <a:headEnd len="med" w="med" type="none"/>
            <a:tailEnd len="med" w="med" type="triangle"/>
          </a:ln>
        </p:spPr>
      </p:cxnSp>
      <p:cxnSp>
        <p:nvCxnSpPr>
          <p:cNvPr id="329" name="Google Shape;329;p47"/>
          <p:cNvCxnSpPr/>
          <p:nvPr/>
        </p:nvCxnSpPr>
        <p:spPr>
          <a:xfrm rot="10800000">
            <a:off x="7861375" y="2882600"/>
            <a:ext cx="0" cy="412800"/>
          </a:xfrm>
          <a:prstGeom prst="straightConnector1">
            <a:avLst/>
          </a:prstGeom>
          <a:noFill/>
          <a:ln cap="flat" cmpd="sng" w="38100">
            <a:solidFill>
              <a:schemeClr val="dk2"/>
            </a:solidFill>
            <a:prstDash val="solid"/>
            <a:round/>
            <a:headEnd len="med" w="med" type="none"/>
            <a:tailEnd len="med" w="med" type="triangle"/>
          </a:ln>
        </p:spPr>
      </p:cxnSp>
      <p:sp>
        <p:nvSpPr>
          <p:cNvPr id="330" name="Google Shape;330;p47"/>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4" name="Shape 334"/>
        <p:cNvGrpSpPr/>
        <p:nvPr/>
      </p:nvGrpSpPr>
      <p:grpSpPr>
        <a:xfrm>
          <a:off x="0" y="0"/>
          <a:ext cx="0" cy="0"/>
          <a:chOff x="0" y="0"/>
          <a:chExt cx="0" cy="0"/>
        </a:xfrm>
      </p:grpSpPr>
      <p:pic>
        <p:nvPicPr>
          <p:cNvPr id="335" name="Google Shape;335;p48"/>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pic>
        <p:nvPicPr>
          <p:cNvPr descr="logo_recit_nouveau.png" id="336" name="Google Shape;336;p48"/>
          <p:cNvPicPr preferRelativeResize="0"/>
          <p:nvPr/>
        </p:nvPicPr>
        <p:blipFill>
          <a:blip r:embed="rId4">
            <a:alphaModFix/>
          </a:blip>
          <a:stretch>
            <a:fillRect/>
          </a:stretch>
        </p:blipFill>
        <p:spPr>
          <a:xfrm>
            <a:off x="7910492" y="3724075"/>
            <a:ext cx="1233500" cy="1190025"/>
          </a:xfrm>
          <a:prstGeom prst="rect">
            <a:avLst/>
          </a:prstGeom>
          <a:noFill/>
          <a:ln>
            <a:noFill/>
          </a:ln>
        </p:spPr>
      </p:pic>
      <p:sp>
        <p:nvSpPr>
          <p:cNvPr id="337" name="Google Shape;337;p48"/>
          <p:cNvSpPr txBox="1"/>
          <p:nvPr>
            <p:ph idx="1" type="body"/>
          </p:nvPr>
        </p:nvSpPr>
        <p:spPr>
          <a:xfrm>
            <a:off x="414175" y="1161475"/>
            <a:ext cx="3226500" cy="3416400"/>
          </a:xfrm>
          <a:prstGeom prst="rect">
            <a:avLst/>
          </a:prstGeom>
        </p:spPr>
        <p:txBody>
          <a:bodyPr anchorCtr="0" anchor="t" bIns="91425" lIns="91425" spcFirstLastPara="1" rIns="91425" wrap="square" tIns="91425">
            <a:noAutofit/>
          </a:bodyPr>
          <a:lstStyle/>
          <a:p>
            <a:pPr indent="0" lvl="0" marL="0" rtl="0" algn="ctr">
              <a:spcBef>
                <a:spcPts val="0"/>
              </a:spcBef>
              <a:spcAft>
                <a:spcPts val="1600"/>
              </a:spcAft>
              <a:buNone/>
            </a:pPr>
            <a:r>
              <a:rPr b="1" lang="fr-CA" sz="2400" strike="sngStrike">
                <a:solidFill>
                  <a:srgbClr val="FF0000"/>
                </a:solidFill>
                <a:latin typeface="Ubuntu"/>
                <a:ea typeface="Ubuntu"/>
                <a:cs typeface="Ubuntu"/>
                <a:sym typeface="Ubuntu"/>
              </a:rPr>
              <a:t>Réponse</a:t>
            </a:r>
            <a:r>
              <a:rPr b="1" lang="fr-CA" sz="2400">
                <a:solidFill>
                  <a:srgbClr val="FF0000"/>
                </a:solidFill>
                <a:latin typeface="Ubuntu"/>
                <a:ea typeface="Ubuntu"/>
                <a:cs typeface="Ubuntu"/>
                <a:sym typeface="Ubuntu"/>
              </a:rPr>
              <a:t>  </a:t>
            </a:r>
            <a:endParaRPr b="1" sz="2400">
              <a:solidFill>
                <a:srgbClr val="FF0000"/>
              </a:solidFill>
              <a:latin typeface="Ubuntu"/>
              <a:ea typeface="Ubuntu"/>
              <a:cs typeface="Ubuntu"/>
              <a:sym typeface="Ubuntu"/>
            </a:endParaRPr>
          </a:p>
        </p:txBody>
      </p:sp>
      <p:sp>
        <p:nvSpPr>
          <p:cNvPr id="338" name="Google Shape;338;p48"/>
          <p:cNvSpPr txBox="1"/>
          <p:nvPr>
            <p:ph type="title"/>
          </p:nvPr>
        </p:nvSpPr>
        <p:spPr>
          <a:xfrm>
            <a:off x="251900" y="275575"/>
            <a:ext cx="8403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2"/>
                </a:solidFill>
                <a:latin typeface="Viga"/>
                <a:ea typeface="Viga"/>
                <a:cs typeface="Viga"/>
                <a:sym typeface="Viga"/>
              </a:rPr>
              <a:t>La non réponse et le rôle de l’enseignant</a:t>
            </a:r>
            <a:endParaRPr>
              <a:solidFill>
                <a:schemeClr val="dk2"/>
              </a:solidFill>
              <a:latin typeface="Viga"/>
              <a:ea typeface="Viga"/>
              <a:cs typeface="Viga"/>
              <a:sym typeface="Viga"/>
            </a:endParaRPr>
          </a:p>
        </p:txBody>
      </p:sp>
      <p:pic>
        <p:nvPicPr>
          <p:cNvPr id="339" name="Google Shape;339;p48"/>
          <p:cNvPicPr preferRelativeResize="0"/>
          <p:nvPr/>
        </p:nvPicPr>
        <p:blipFill>
          <a:blip r:embed="rId5">
            <a:alphaModFix/>
          </a:blip>
          <a:stretch>
            <a:fillRect/>
          </a:stretch>
        </p:blipFill>
        <p:spPr>
          <a:xfrm>
            <a:off x="527225" y="1838113"/>
            <a:ext cx="3000375" cy="1885950"/>
          </a:xfrm>
          <a:prstGeom prst="rect">
            <a:avLst/>
          </a:prstGeom>
          <a:noFill/>
          <a:ln>
            <a:noFill/>
          </a:ln>
        </p:spPr>
      </p:pic>
      <p:pic>
        <p:nvPicPr>
          <p:cNvPr id="340" name="Google Shape;340;p48"/>
          <p:cNvPicPr preferRelativeResize="0"/>
          <p:nvPr/>
        </p:nvPicPr>
        <p:blipFill>
          <a:blip r:embed="rId6">
            <a:alphaModFix/>
          </a:blip>
          <a:stretch>
            <a:fillRect/>
          </a:stretch>
        </p:blipFill>
        <p:spPr>
          <a:xfrm>
            <a:off x="5165250" y="1596375"/>
            <a:ext cx="2676525" cy="2905125"/>
          </a:xfrm>
          <a:prstGeom prst="rect">
            <a:avLst/>
          </a:prstGeom>
          <a:noFill/>
          <a:ln>
            <a:noFill/>
          </a:ln>
        </p:spPr>
      </p:pic>
      <p:sp>
        <p:nvSpPr>
          <p:cNvPr id="341" name="Google Shape;341;p48"/>
          <p:cNvSpPr txBox="1"/>
          <p:nvPr/>
        </p:nvSpPr>
        <p:spPr>
          <a:xfrm>
            <a:off x="5207075" y="1095338"/>
            <a:ext cx="2592900" cy="370500"/>
          </a:xfrm>
          <a:prstGeom prst="rect">
            <a:avLst/>
          </a:prstGeom>
          <a:noFill/>
          <a:ln>
            <a:noFill/>
          </a:ln>
        </p:spPr>
        <p:txBody>
          <a:bodyPr anchorCtr="0" anchor="t" bIns="91425" lIns="91425" spcFirstLastPara="1" rIns="91425" wrap="square" tIns="91425">
            <a:noAutofit/>
          </a:bodyPr>
          <a:lstStyle/>
          <a:p>
            <a:pPr indent="0" lvl="0" marL="0" rtl="0" algn="ctr">
              <a:spcBef>
                <a:spcPts val="0"/>
              </a:spcBef>
              <a:spcAft>
                <a:spcPts val="0"/>
              </a:spcAft>
              <a:buNone/>
            </a:pPr>
            <a:r>
              <a:rPr b="1" lang="fr-CA" sz="2400">
                <a:solidFill>
                  <a:srgbClr val="6AA84F"/>
                </a:solidFill>
                <a:latin typeface="Ubuntu"/>
                <a:ea typeface="Ubuntu"/>
                <a:cs typeface="Ubuntu"/>
                <a:sym typeface="Ubuntu"/>
              </a:rPr>
              <a:t>Indices</a:t>
            </a:r>
            <a:endParaRPr b="1" sz="2400">
              <a:solidFill>
                <a:srgbClr val="6AA84F"/>
              </a:solidFill>
              <a:latin typeface="Ubuntu"/>
              <a:ea typeface="Ubuntu"/>
              <a:cs typeface="Ubuntu"/>
              <a:sym typeface="Ubuntu"/>
            </a:endParaRPr>
          </a:p>
        </p:txBody>
      </p:sp>
      <p:sp>
        <p:nvSpPr>
          <p:cNvPr id="342" name="Google Shape;342;p48"/>
          <p:cNvSpPr txBox="1"/>
          <p:nvPr/>
        </p:nvSpPr>
        <p:spPr>
          <a:xfrm>
            <a:off x="1196000" y="4122125"/>
            <a:ext cx="2233200" cy="3810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2400">
                <a:solidFill>
                  <a:srgbClr val="980000"/>
                </a:solidFill>
                <a:latin typeface="Ubuntu"/>
                <a:ea typeface="Ubuntu"/>
                <a:cs typeface="Ubuntu"/>
                <a:sym typeface="Ubuntu"/>
              </a:rPr>
              <a:t>Expert?</a:t>
            </a:r>
            <a:endParaRPr b="1" sz="2400">
              <a:solidFill>
                <a:srgbClr val="980000"/>
              </a:solidFill>
              <a:latin typeface="Ubuntu"/>
              <a:ea typeface="Ubuntu"/>
              <a:cs typeface="Ubuntu"/>
              <a:sym typeface="Ubuntu"/>
            </a:endParaRPr>
          </a:p>
        </p:txBody>
      </p:sp>
      <p:sp>
        <p:nvSpPr>
          <p:cNvPr id="343" name="Google Shape;343;p48"/>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pic>
        <p:nvPicPr>
          <p:cNvPr descr="logo_recit_nouveau.png" id="348" name="Google Shape;348;p49"/>
          <p:cNvPicPr preferRelativeResize="0"/>
          <p:nvPr/>
        </p:nvPicPr>
        <p:blipFill>
          <a:blip r:embed="rId3">
            <a:alphaModFix/>
          </a:blip>
          <a:stretch>
            <a:fillRect/>
          </a:stretch>
        </p:blipFill>
        <p:spPr>
          <a:xfrm>
            <a:off x="7910492" y="3724075"/>
            <a:ext cx="1233500" cy="1190025"/>
          </a:xfrm>
          <a:prstGeom prst="rect">
            <a:avLst/>
          </a:prstGeom>
          <a:noFill/>
          <a:ln>
            <a:noFill/>
          </a:ln>
        </p:spPr>
      </p:pic>
      <p:pic>
        <p:nvPicPr>
          <p:cNvPr id="349" name="Google Shape;349;p49"/>
          <p:cNvPicPr preferRelativeResize="0"/>
          <p:nvPr/>
        </p:nvPicPr>
        <p:blipFill>
          <a:blip r:embed="rId4">
            <a:alphaModFix/>
          </a:blip>
          <a:stretch>
            <a:fillRect/>
          </a:stretch>
        </p:blipFill>
        <p:spPr>
          <a:xfrm>
            <a:off x="974875" y="0"/>
            <a:ext cx="7194252" cy="4914100"/>
          </a:xfrm>
          <a:prstGeom prst="rect">
            <a:avLst/>
          </a:prstGeom>
          <a:noFill/>
          <a:ln>
            <a:noFill/>
          </a:ln>
        </p:spPr>
      </p:pic>
      <p:pic>
        <p:nvPicPr>
          <p:cNvPr id="350" name="Google Shape;350;p49"/>
          <p:cNvPicPr preferRelativeResize="0"/>
          <p:nvPr/>
        </p:nvPicPr>
        <p:blipFill rotWithShape="1">
          <a:blip r:embed="rId5">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351" name="Google Shape;351;p49"/>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5" name="Shape 355"/>
        <p:cNvGrpSpPr/>
        <p:nvPr/>
      </p:nvGrpSpPr>
      <p:grpSpPr>
        <a:xfrm>
          <a:off x="0" y="0"/>
          <a:ext cx="0" cy="0"/>
          <a:chOff x="0" y="0"/>
          <a:chExt cx="0" cy="0"/>
        </a:xfrm>
      </p:grpSpPr>
      <p:pic>
        <p:nvPicPr>
          <p:cNvPr id="356" name="Google Shape;356;p50"/>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pic>
        <p:nvPicPr>
          <p:cNvPr descr="logo_recit_nouveau.png" id="357" name="Google Shape;357;p50"/>
          <p:cNvPicPr preferRelativeResize="0"/>
          <p:nvPr/>
        </p:nvPicPr>
        <p:blipFill>
          <a:blip r:embed="rId4">
            <a:alphaModFix/>
          </a:blip>
          <a:stretch>
            <a:fillRect/>
          </a:stretch>
        </p:blipFill>
        <p:spPr>
          <a:xfrm>
            <a:off x="7910492" y="3724075"/>
            <a:ext cx="1233500" cy="1190025"/>
          </a:xfrm>
          <a:prstGeom prst="rect">
            <a:avLst/>
          </a:prstGeom>
          <a:noFill/>
          <a:ln>
            <a:noFill/>
          </a:ln>
        </p:spPr>
      </p:pic>
      <p:sp>
        <p:nvSpPr>
          <p:cNvPr id="358" name="Google Shape;358;p50"/>
          <p:cNvSpPr txBox="1"/>
          <p:nvPr>
            <p:ph idx="1" type="body"/>
          </p:nvPr>
        </p:nvSpPr>
        <p:spPr>
          <a:xfrm>
            <a:off x="371500" y="1290450"/>
            <a:ext cx="3438300" cy="25626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b="1" lang="fr-CA" u="sng">
                <a:latin typeface="Ubuntu"/>
                <a:ea typeface="Ubuntu"/>
                <a:cs typeface="Ubuntu"/>
                <a:sym typeface="Ubuntu"/>
                <a:hlinkClick r:id="rId5"/>
              </a:rPr>
              <a:t>Jeux Blockly</a:t>
            </a:r>
            <a:r>
              <a:rPr b="1" lang="fr-CA">
                <a:latin typeface="Ubuntu"/>
                <a:ea typeface="Ubuntu"/>
                <a:cs typeface="Ubuntu"/>
                <a:sym typeface="Ubuntu"/>
              </a:rPr>
              <a:t> et </a:t>
            </a:r>
            <a:r>
              <a:rPr b="1" lang="fr-CA" u="sng">
                <a:latin typeface="Ubuntu"/>
                <a:ea typeface="Ubuntu"/>
                <a:cs typeface="Ubuntu"/>
                <a:sym typeface="Ubuntu"/>
                <a:hlinkClick r:id="rId6"/>
              </a:rPr>
              <a:t>Code.org</a:t>
            </a:r>
            <a:endParaRPr b="1">
              <a:latin typeface="Ubuntu"/>
              <a:ea typeface="Ubuntu"/>
              <a:cs typeface="Ubuntu"/>
              <a:sym typeface="Ubuntu"/>
            </a:endParaRPr>
          </a:p>
          <a:p>
            <a:pPr indent="0" lvl="0" marL="0" rtl="0" algn="l">
              <a:spcBef>
                <a:spcPts val="1600"/>
              </a:spcBef>
              <a:spcAft>
                <a:spcPts val="0"/>
              </a:spcAft>
              <a:buNone/>
            </a:pPr>
            <a:r>
              <a:rPr lang="fr-CA">
                <a:latin typeface="Ubuntu"/>
                <a:ea typeface="Ubuntu"/>
                <a:cs typeface="Ubuntu"/>
                <a:sym typeface="Ubuntu"/>
              </a:rPr>
              <a:t>Pas de cours à donner</a:t>
            </a:r>
            <a:endParaRPr>
              <a:latin typeface="Ubuntu"/>
              <a:ea typeface="Ubuntu"/>
              <a:cs typeface="Ubuntu"/>
              <a:sym typeface="Ubuntu"/>
            </a:endParaRPr>
          </a:p>
          <a:p>
            <a:pPr indent="0" lvl="0" marL="0" rtl="0" algn="l">
              <a:spcBef>
                <a:spcPts val="1600"/>
              </a:spcBef>
              <a:spcAft>
                <a:spcPts val="0"/>
              </a:spcAft>
              <a:buNone/>
            </a:pPr>
            <a:r>
              <a:rPr lang="fr-CA">
                <a:latin typeface="Ubuntu"/>
                <a:ea typeface="Ubuntu"/>
                <a:cs typeface="Ubuntu"/>
                <a:sym typeface="Ubuntu"/>
              </a:rPr>
              <a:t>Type problème à résoudre</a:t>
            </a:r>
            <a:endParaRPr>
              <a:latin typeface="Ubuntu"/>
              <a:ea typeface="Ubuntu"/>
              <a:cs typeface="Ubuntu"/>
              <a:sym typeface="Ubuntu"/>
            </a:endParaRPr>
          </a:p>
          <a:p>
            <a:pPr indent="0" lvl="0" marL="0" rtl="0" algn="l">
              <a:spcBef>
                <a:spcPts val="1600"/>
              </a:spcBef>
              <a:spcAft>
                <a:spcPts val="0"/>
              </a:spcAft>
              <a:buNone/>
            </a:pPr>
            <a:r>
              <a:rPr lang="fr-CA">
                <a:latin typeface="Ubuntu"/>
                <a:ea typeface="Ubuntu"/>
                <a:cs typeface="Ubuntu"/>
                <a:sym typeface="Ubuntu"/>
              </a:rPr>
              <a:t>Garder des traces de ses réussites et problèmes</a:t>
            </a:r>
            <a:endParaRPr>
              <a:latin typeface="Ubuntu"/>
              <a:ea typeface="Ubuntu"/>
              <a:cs typeface="Ubuntu"/>
              <a:sym typeface="Ubuntu"/>
            </a:endParaRPr>
          </a:p>
          <a:p>
            <a:pPr indent="0" lvl="0" marL="0" rtl="0" algn="l">
              <a:spcBef>
                <a:spcPts val="1600"/>
              </a:spcBef>
              <a:spcAft>
                <a:spcPts val="0"/>
              </a:spcAft>
              <a:buNone/>
            </a:pPr>
            <a:r>
              <a:t/>
            </a:r>
            <a:endParaRPr>
              <a:latin typeface="Ubuntu"/>
              <a:ea typeface="Ubuntu"/>
              <a:cs typeface="Ubuntu"/>
              <a:sym typeface="Ubuntu"/>
            </a:endParaRPr>
          </a:p>
          <a:p>
            <a:pPr indent="0" lvl="0" marL="0" rtl="0" algn="l">
              <a:spcBef>
                <a:spcPts val="1600"/>
              </a:spcBef>
              <a:spcAft>
                <a:spcPts val="1600"/>
              </a:spcAft>
              <a:buNone/>
            </a:pPr>
            <a:r>
              <a:t/>
            </a:r>
            <a:endParaRPr>
              <a:latin typeface="Ubuntu"/>
              <a:ea typeface="Ubuntu"/>
              <a:cs typeface="Ubuntu"/>
              <a:sym typeface="Ubuntu"/>
            </a:endParaRPr>
          </a:p>
        </p:txBody>
      </p:sp>
      <p:sp>
        <p:nvSpPr>
          <p:cNvPr id="359" name="Google Shape;359;p50"/>
          <p:cNvSpPr txBox="1"/>
          <p:nvPr>
            <p:ph type="title"/>
          </p:nvPr>
        </p:nvSpPr>
        <p:spPr>
          <a:xfrm>
            <a:off x="231950" y="285550"/>
            <a:ext cx="8403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Clr>
                <a:schemeClr val="dk1"/>
              </a:buClr>
              <a:buSzPts val="1100"/>
              <a:buFont typeface="Arial"/>
              <a:buNone/>
            </a:pPr>
            <a:r>
              <a:rPr lang="fr-CA">
                <a:solidFill>
                  <a:schemeClr val="dk2"/>
                </a:solidFill>
                <a:latin typeface="Viga"/>
                <a:ea typeface="Viga"/>
                <a:cs typeface="Viga"/>
                <a:sym typeface="Viga"/>
              </a:rPr>
              <a:t>S’initier</a:t>
            </a:r>
            <a:endParaRPr>
              <a:solidFill>
                <a:schemeClr val="dk2"/>
              </a:solidFill>
              <a:latin typeface="Viga"/>
              <a:ea typeface="Viga"/>
              <a:cs typeface="Viga"/>
              <a:sym typeface="Viga"/>
            </a:endParaRPr>
          </a:p>
        </p:txBody>
      </p:sp>
      <p:pic>
        <p:nvPicPr>
          <p:cNvPr id="360" name="Google Shape;360;p50"/>
          <p:cNvPicPr preferRelativeResize="0"/>
          <p:nvPr/>
        </p:nvPicPr>
        <p:blipFill>
          <a:blip r:embed="rId7">
            <a:alphaModFix/>
          </a:blip>
          <a:stretch>
            <a:fillRect/>
          </a:stretch>
        </p:blipFill>
        <p:spPr>
          <a:xfrm>
            <a:off x="4715451" y="58154"/>
            <a:ext cx="4338526" cy="2063600"/>
          </a:xfrm>
          <a:prstGeom prst="rect">
            <a:avLst/>
          </a:prstGeom>
          <a:noFill/>
          <a:ln>
            <a:noFill/>
          </a:ln>
        </p:spPr>
      </p:pic>
      <p:pic>
        <p:nvPicPr>
          <p:cNvPr id="361" name="Google Shape;361;p50"/>
          <p:cNvPicPr preferRelativeResize="0"/>
          <p:nvPr/>
        </p:nvPicPr>
        <p:blipFill>
          <a:blip r:embed="rId8">
            <a:alphaModFix/>
          </a:blip>
          <a:stretch>
            <a:fillRect/>
          </a:stretch>
        </p:blipFill>
        <p:spPr>
          <a:xfrm>
            <a:off x="3905253" y="1914246"/>
            <a:ext cx="3264425" cy="2877205"/>
          </a:xfrm>
          <a:prstGeom prst="rect">
            <a:avLst/>
          </a:prstGeom>
          <a:noFill/>
          <a:ln>
            <a:noFill/>
          </a:ln>
          <a:effectLst>
            <a:outerShdw blurRad="57150" rotWithShape="0" algn="bl" dir="5400000" dist="47625">
              <a:srgbClr val="000000">
                <a:alpha val="50000"/>
              </a:srgbClr>
            </a:outerShdw>
          </a:effectLst>
        </p:spPr>
      </p:pic>
      <p:sp>
        <p:nvSpPr>
          <p:cNvPr id="362" name="Google Shape;362;p50"/>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Tree>
  </p:cSld>
  <p:clrMapOvr>
    <a:masterClrMapping/>
  </p:clrMapOvr>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6" name="Shape 366"/>
        <p:cNvGrpSpPr/>
        <p:nvPr/>
      </p:nvGrpSpPr>
      <p:grpSpPr>
        <a:xfrm>
          <a:off x="0" y="0"/>
          <a:ext cx="0" cy="0"/>
          <a:chOff x="0" y="0"/>
          <a:chExt cx="0" cy="0"/>
        </a:xfrm>
      </p:grpSpPr>
      <p:pic>
        <p:nvPicPr>
          <p:cNvPr id="367" name="Google Shape;367;p51"/>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368" name="Google Shape;368;p51"/>
          <p:cNvSpPr txBox="1"/>
          <p:nvPr/>
        </p:nvSpPr>
        <p:spPr>
          <a:xfrm>
            <a:off x="189775" y="243525"/>
            <a:ext cx="9194400" cy="792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sz="2400">
                <a:solidFill>
                  <a:schemeClr val="dk2"/>
                </a:solidFill>
                <a:latin typeface="Viga"/>
                <a:ea typeface="Viga"/>
                <a:cs typeface="Viga"/>
                <a:sym typeface="Viga"/>
              </a:rPr>
              <a:t>Documents RÉCIT MST</a:t>
            </a:r>
            <a:endParaRPr sz="2400">
              <a:solidFill>
                <a:schemeClr val="dk2"/>
              </a:solidFill>
              <a:latin typeface="Viga"/>
              <a:ea typeface="Viga"/>
              <a:cs typeface="Viga"/>
              <a:sym typeface="Viga"/>
            </a:endParaRPr>
          </a:p>
        </p:txBody>
      </p:sp>
      <p:pic>
        <p:nvPicPr>
          <p:cNvPr descr="logo_recit_nouveau.png" id="369" name="Google Shape;369;p51"/>
          <p:cNvPicPr preferRelativeResize="0"/>
          <p:nvPr/>
        </p:nvPicPr>
        <p:blipFill>
          <a:blip r:embed="rId4">
            <a:alphaModFix/>
          </a:blip>
          <a:stretch>
            <a:fillRect/>
          </a:stretch>
        </p:blipFill>
        <p:spPr>
          <a:xfrm>
            <a:off x="7910492" y="3724075"/>
            <a:ext cx="1233500" cy="1190025"/>
          </a:xfrm>
          <a:prstGeom prst="rect">
            <a:avLst/>
          </a:prstGeom>
          <a:noFill/>
          <a:ln>
            <a:noFill/>
          </a:ln>
        </p:spPr>
      </p:pic>
      <p:sp>
        <p:nvSpPr>
          <p:cNvPr id="370" name="Google Shape;370;p51"/>
          <p:cNvSpPr txBox="1"/>
          <p:nvPr/>
        </p:nvSpPr>
        <p:spPr>
          <a:xfrm>
            <a:off x="891150" y="880175"/>
            <a:ext cx="7361700" cy="3857700"/>
          </a:xfrm>
          <a:prstGeom prst="rect">
            <a:avLst/>
          </a:prstGeom>
          <a:noFill/>
          <a:ln>
            <a:noFill/>
          </a:ln>
        </p:spPr>
        <p:txBody>
          <a:bodyPr anchorCtr="0" anchor="t" bIns="91425" lIns="91425" spcFirstLastPara="1" rIns="91425" wrap="square" tIns="91425">
            <a:noAutofit/>
          </a:bodyPr>
          <a:lstStyle/>
          <a:p>
            <a:pPr indent="0" lvl="0" marL="0" rtl="0" algn="l">
              <a:spcBef>
                <a:spcPts val="0"/>
              </a:spcBef>
              <a:spcAft>
                <a:spcPts val="0"/>
              </a:spcAft>
              <a:buNone/>
            </a:pPr>
            <a:r>
              <a:rPr b="1" lang="fr-CA" sz="1800">
                <a:solidFill>
                  <a:schemeClr val="dk2"/>
                </a:solidFill>
              </a:rPr>
              <a:t>FGA - Mathématique</a:t>
            </a:r>
            <a:endParaRPr b="1" sz="1800">
              <a:solidFill>
                <a:schemeClr val="dk2"/>
              </a:solidFill>
            </a:endParaRPr>
          </a:p>
          <a:p>
            <a:pPr indent="-342900" lvl="0" marL="457200" rtl="0" algn="l">
              <a:spcBef>
                <a:spcPts val="0"/>
              </a:spcBef>
              <a:spcAft>
                <a:spcPts val="0"/>
              </a:spcAft>
              <a:buClr>
                <a:schemeClr val="dk2"/>
              </a:buClr>
              <a:buSzPts val="1800"/>
              <a:buAutoNum type="arabicPeriod"/>
            </a:pPr>
            <a:r>
              <a:rPr lang="fr-CA" sz="1800" u="sng">
                <a:solidFill>
                  <a:schemeClr val="dk2"/>
                </a:solidFill>
                <a:hlinkClick r:id="rId5">
                  <a:extLst>
                    <a:ext uri="{A12FA001-AC4F-418D-AE19-62706E023703}">
                      <ahyp:hlinkClr val="tx"/>
                    </a:ext>
                  </a:extLst>
                </a:hlinkClick>
              </a:rPr>
              <a:t>Tutoriel BlocksCAD (tasse)</a:t>
            </a:r>
            <a:endParaRPr sz="1800">
              <a:solidFill>
                <a:schemeClr val="dk2"/>
              </a:solidFill>
            </a:endParaRPr>
          </a:p>
          <a:p>
            <a:pPr indent="-342900" lvl="0" marL="457200" rtl="0" algn="l">
              <a:spcBef>
                <a:spcPts val="0"/>
              </a:spcBef>
              <a:spcAft>
                <a:spcPts val="0"/>
              </a:spcAft>
              <a:buClr>
                <a:schemeClr val="dk2"/>
              </a:buClr>
              <a:buSzPts val="1800"/>
              <a:buAutoNum type="arabicPeriod"/>
            </a:pPr>
            <a:r>
              <a:rPr lang="fr-CA" sz="1800" u="sng">
                <a:solidFill>
                  <a:schemeClr val="dk2"/>
                </a:solidFill>
                <a:hlinkClick r:id="rId6">
                  <a:extLst>
                    <a:ext uri="{A12FA001-AC4F-418D-AE19-62706E023703}">
                      <ahyp:hlinkClr val="tx"/>
                    </a:ext>
                  </a:extLst>
                </a:hlinkClick>
              </a:rPr>
              <a:t>Introduction à Sphéro</a:t>
            </a:r>
            <a:endParaRPr sz="1800">
              <a:solidFill>
                <a:schemeClr val="dk2"/>
              </a:solidFill>
            </a:endParaRPr>
          </a:p>
          <a:p>
            <a:pPr indent="-342900" lvl="0" marL="457200" rtl="0" algn="l">
              <a:spcBef>
                <a:spcPts val="0"/>
              </a:spcBef>
              <a:spcAft>
                <a:spcPts val="0"/>
              </a:spcAft>
              <a:buClr>
                <a:schemeClr val="dk2"/>
              </a:buClr>
              <a:buSzPts val="1800"/>
              <a:buAutoNum type="arabicPeriod"/>
            </a:pPr>
            <a:r>
              <a:rPr lang="fr-CA" sz="1800" u="sng">
                <a:solidFill>
                  <a:schemeClr val="dk2"/>
                </a:solidFill>
                <a:hlinkClick r:id="rId7">
                  <a:extLst>
                    <a:ext uri="{A12FA001-AC4F-418D-AE19-62706E023703}">
                      <ahyp:hlinkClr val="tx"/>
                    </a:ext>
                  </a:extLst>
                </a:hlinkClick>
              </a:rPr>
              <a:t>Scratch et la marche de l’ours</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b="1" lang="fr-CA" sz="1800">
                <a:solidFill>
                  <a:schemeClr val="dk2"/>
                </a:solidFill>
              </a:rPr>
              <a:t>Mathématique</a:t>
            </a:r>
            <a:endParaRPr b="1" sz="1800">
              <a:solidFill>
                <a:schemeClr val="dk2"/>
              </a:solidFill>
            </a:endParaRPr>
          </a:p>
          <a:p>
            <a:pPr indent="-342900" lvl="0" marL="457200" rtl="0" algn="l">
              <a:spcBef>
                <a:spcPts val="0"/>
              </a:spcBef>
              <a:spcAft>
                <a:spcPts val="0"/>
              </a:spcAft>
              <a:buClr>
                <a:schemeClr val="dk2"/>
              </a:buClr>
              <a:buSzPts val="1800"/>
              <a:buAutoNum type="arabicPeriod"/>
            </a:pPr>
            <a:r>
              <a:rPr lang="fr-CA" sz="1800" u="sng">
                <a:solidFill>
                  <a:schemeClr val="dk2"/>
                </a:solidFill>
                <a:hlinkClick r:id="rId8">
                  <a:extLst>
                    <a:ext uri="{A12FA001-AC4F-418D-AE19-62706E023703}">
                      <ahyp:hlinkClr val="tx"/>
                    </a:ext>
                  </a:extLst>
                </a:hlinkClick>
              </a:rPr>
              <a:t>Projet dé à 6 faces avec Tinkercad ou Blockscad</a:t>
            </a:r>
            <a:endParaRPr sz="1800">
              <a:solidFill>
                <a:schemeClr val="dk2"/>
              </a:solidFill>
            </a:endParaRPr>
          </a:p>
          <a:p>
            <a:pPr indent="-342900" lvl="0" marL="457200" rtl="0" algn="l">
              <a:spcBef>
                <a:spcPts val="0"/>
              </a:spcBef>
              <a:spcAft>
                <a:spcPts val="0"/>
              </a:spcAft>
              <a:buClr>
                <a:schemeClr val="dk2"/>
              </a:buClr>
              <a:buSzPts val="1800"/>
              <a:buAutoNum type="arabicPeriod"/>
            </a:pPr>
            <a:r>
              <a:rPr lang="fr-CA" sz="1800" u="sng">
                <a:solidFill>
                  <a:schemeClr val="dk2"/>
                </a:solidFill>
                <a:hlinkClick r:id="rId9">
                  <a:extLst>
                    <a:ext uri="{A12FA001-AC4F-418D-AE19-62706E023703}">
                      <ahyp:hlinkClr val="tx"/>
                    </a:ext>
                  </a:extLst>
                </a:hlinkClick>
              </a:rPr>
              <a:t>Projet Skatepark avec Sketchup</a:t>
            </a:r>
            <a:endParaRPr sz="1800">
              <a:solidFill>
                <a:schemeClr val="dk2"/>
              </a:solidFill>
            </a:endParaRPr>
          </a:p>
          <a:p>
            <a:pPr indent="-342900" lvl="0" marL="457200" rtl="0" algn="l">
              <a:spcBef>
                <a:spcPts val="0"/>
              </a:spcBef>
              <a:spcAft>
                <a:spcPts val="0"/>
              </a:spcAft>
              <a:buClr>
                <a:schemeClr val="dk2"/>
              </a:buClr>
              <a:buSzPts val="1800"/>
              <a:buAutoNum type="arabicPeriod"/>
            </a:pPr>
            <a:r>
              <a:rPr lang="fr-CA" sz="1800" u="sng">
                <a:solidFill>
                  <a:schemeClr val="dk2"/>
                </a:solidFill>
                <a:hlinkClick r:id="rId10">
                  <a:extLst>
                    <a:ext uri="{A12FA001-AC4F-418D-AE19-62706E023703}">
                      <ahyp:hlinkClr val="tx"/>
                    </a:ext>
                  </a:extLst>
                </a:hlinkClick>
              </a:rPr>
              <a:t>Défis géométriques avec Ozobot</a:t>
            </a:r>
            <a:endParaRPr sz="1800">
              <a:solidFill>
                <a:schemeClr val="dk2"/>
              </a:solidFill>
            </a:endParaRPr>
          </a:p>
          <a:p>
            <a:pPr indent="0" lvl="0" marL="0" rtl="0" algn="l">
              <a:spcBef>
                <a:spcPts val="0"/>
              </a:spcBef>
              <a:spcAft>
                <a:spcPts val="0"/>
              </a:spcAft>
              <a:buNone/>
            </a:pPr>
            <a:r>
              <a:t/>
            </a:r>
            <a:endParaRPr sz="1800">
              <a:solidFill>
                <a:schemeClr val="dk2"/>
              </a:solidFill>
            </a:endParaRPr>
          </a:p>
          <a:p>
            <a:pPr indent="0" lvl="0" marL="0" rtl="0" algn="l">
              <a:spcBef>
                <a:spcPts val="0"/>
              </a:spcBef>
              <a:spcAft>
                <a:spcPts val="0"/>
              </a:spcAft>
              <a:buNone/>
            </a:pPr>
            <a:r>
              <a:rPr b="1" lang="fr-CA" sz="1800">
                <a:solidFill>
                  <a:schemeClr val="dk2"/>
                </a:solidFill>
              </a:rPr>
              <a:t>Robot-TIC</a:t>
            </a:r>
            <a:endParaRPr b="1" sz="1800">
              <a:solidFill>
                <a:schemeClr val="dk2"/>
              </a:solidFill>
            </a:endParaRPr>
          </a:p>
          <a:p>
            <a:pPr indent="-342900" lvl="0" marL="457200" rtl="0" algn="l">
              <a:spcBef>
                <a:spcPts val="0"/>
              </a:spcBef>
              <a:spcAft>
                <a:spcPts val="0"/>
              </a:spcAft>
              <a:buClr>
                <a:schemeClr val="dk2"/>
              </a:buClr>
              <a:buSzPts val="1800"/>
              <a:buAutoNum type="arabicPeriod"/>
            </a:pPr>
            <a:r>
              <a:rPr lang="fr-CA" sz="1800" u="sng">
                <a:solidFill>
                  <a:schemeClr val="dk2"/>
                </a:solidFill>
                <a:hlinkClick r:id="rId11">
                  <a:extLst>
                    <a:ext uri="{A12FA001-AC4F-418D-AE19-62706E023703}">
                      <ahyp:hlinkClr val="tx"/>
                    </a:ext>
                  </a:extLst>
                </a:hlinkClick>
              </a:rPr>
              <a:t>https://robot-tic.qc.ca/premiers-pas-avec-son-robot/</a:t>
            </a:r>
            <a:r>
              <a:rPr lang="fr-CA" sz="1800">
                <a:solidFill>
                  <a:schemeClr val="dk2"/>
                </a:solidFill>
              </a:rPr>
              <a:t> </a:t>
            </a:r>
            <a:r>
              <a:rPr lang="fr-CA" sz="1100">
                <a:solidFill>
                  <a:schemeClr val="dk2"/>
                </a:solidFill>
              </a:rPr>
              <a:t>(merci CS Navigateurs)</a:t>
            </a:r>
            <a:endParaRPr sz="1100">
              <a:solidFill>
                <a:schemeClr val="dk2"/>
              </a:solidFill>
            </a:endParaRPr>
          </a:p>
          <a:p>
            <a:pPr indent="0" lvl="0" marL="0" rtl="0" algn="l">
              <a:lnSpc>
                <a:spcPct val="115000"/>
              </a:lnSpc>
              <a:spcBef>
                <a:spcPts val="0"/>
              </a:spcBef>
              <a:spcAft>
                <a:spcPts val="0"/>
              </a:spcAft>
              <a:buClr>
                <a:schemeClr val="dk1"/>
              </a:buClr>
              <a:buSzPts val="1100"/>
              <a:buFont typeface="Arial"/>
              <a:buNone/>
            </a:pPr>
            <a:r>
              <a:t/>
            </a:r>
            <a:endParaRPr sz="1100" u="sng">
              <a:solidFill>
                <a:schemeClr val="dk2"/>
              </a:solidFill>
              <a:hlinkClick r:id="rId12">
                <a:extLst>
                  <a:ext uri="{A12FA001-AC4F-418D-AE19-62706E023703}">
                    <ahyp:hlinkClr val="tx"/>
                  </a:ext>
                </a:extLst>
              </a:hlinkClick>
            </a:endParaRPr>
          </a:p>
          <a:p>
            <a:pPr indent="0" lvl="0" marL="0" rtl="0" algn="l">
              <a:spcBef>
                <a:spcPts val="0"/>
              </a:spcBef>
              <a:spcAft>
                <a:spcPts val="0"/>
              </a:spcAft>
              <a:buNone/>
            </a:pPr>
            <a:r>
              <a:t/>
            </a:r>
            <a:endParaRPr sz="1800">
              <a:solidFill>
                <a:schemeClr val="dk2"/>
              </a:solidFill>
            </a:endParaRPr>
          </a:p>
        </p:txBody>
      </p:sp>
      <p:sp>
        <p:nvSpPr>
          <p:cNvPr id="371" name="Google Shape;371;p51"/>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72" name="Google Shape;372;p51"/>
          <p:cNvPicPr preferRelativeResize="0"/>
          <p:nvPr/>
        </p:nvPicPr>
        <p:blipFill>
          <a:blip r:embed="rId13">
            <a:alphaModFix/>
          </a:blip>
          <a:stretch>
            <a:fillRect/>
          </a:stretch>
        </p:blipFill>
        <p:spPr>
          <a:xfrm>
            <a:off x="7298912" y="1655837"/>
            <a:ext cx="1433663" cy="1433663"/>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6" name="Shape 376"/>
        <p:cNvGrpSpPr/>
        <p:nvPr/>
      </p:nvGrpSpPr>
      <p:grpSpPr>
        <a:xfrm>
          <a:off x="0" y="0"/>
          <a:ext cx="0" cy="0"/>
          <a:chOff x="0" y="0"/>
          <a:chExt cx="0" cy="0"/>
        </a:xfrm>
      </p:grpSpPr>
      <p:pic>
        <p:nvPicPr>
          <p:cNvPr id="377" name="Google Shape;377;p52"/>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378" name="Google Shape;378;p52"/>
          <p:cNvSpPr txBox="1"/>
          <p:nvPr/>
        </p:nvSpPr>
        <p:spPr>
          <a:xfrm>
            <a:off x="178300" y="312250"/>
            <a:ext cx="9194400" cy="792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sz="2400">
                <a:solidFill>
                  <a:schemeClr val="dk2"/>
                </a:solidFill>
                <a:latin typeface="Viga"/>
                <a:ea typeface="Viga"/>
                <a:cs typeface="Viga"/>
                <a:sym typeface="Viga"/>
              </a:rPr>
              <a:t>ECV du RÉCIT MST</a:t>
            </a:r>
            <a:endParaRPr sz="2400">
              <a:solidFill>
                <a:schemeClr val="dk2"/>
              </a:solidFill>
              <a:latin typeface="Viga"/>
              <a:ea typeface="Viga"/>
              <a:cs typeface="Viga"/>
              <a:sym typeface="Viga"/>
            </a:endParaRPr>
          </a:p>
        </p:txBody>
      </p:sp>
      <p:pic>
        <p:nvPicPr>
          <p:cNvPr descr="logo_recit_nouveau.png" id="379" name="Google Shape;379;p52"/>
          <p:cNvPicPr preferRelativeResize="0"/>
          <p:nvPr/>
        </p:nvPicPr>
        <p:blipFill>
          <a:blip r:embed="rId4">
            <a:alphaModFix/>
          </a:blip>
          <a:stretch>
            <a:fillRect/>
          </a:stretch>
        </p:blipFill>
        <p:spPr>
          <a:xfrm>
            <a:off x="7910492" y="3724075"/>
            <a:ext cx="1233500" cy="1190025"/>
          </a:xfrm>
          <a:prstGeom prst="rect">
            <a:avLst/>
          </a:prstGeom>
          <a:noFill/>
          <a:ln>
            <a:noFill/>
          </a:ln>
        </p:spPr>
      </p:pic>
      <p:sp>
        <p:nvSpPr>
          <p:cNvPr id="380" name="Google Shape;380;p52"/>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sp>
        <p:nvSpPr>
          <p:cNvPr id="381" name="Google Shape;381;p52"/>
          <p:cNvSpPr txBox="1"/>
          <p:nvPr/>
        </p:nvSpPr>
        <p:spPr>
          <a:xfrm>
            <a:off x="1010125" y="1203188"/>
            <a:ext cx="3883500" cy="2077500"/>
          </a:xfrm>
          <a:prstGeom prst="rect">
            <a:avLst/>
          </a:prstGeom>
          <a:noFill/>
          <a:ln>
            <a:noFill/>
          </a:ln>
          <a:effectLst>
            <a:outerShdw blurRad="57150" rotWithShape="0" algn="bl" dir="5400000" dist="19050">
              <a:srgbClr val="000000">
                <a:alpha val="50000"/>
              </a:srgbClr>
            </a:outerShdw>
          </a:effectLst>
        </p:spPr>
        <p:txBody>
          <a:bodyPr anchorCtr="0" anchor="ctr" bIns="91425" lIns="91425" spcFirstLastPara="1" rIns="91425" wrap="square" tIns="91425">
            <a:noAutofit/>
          </a:bodyPr>
          <a:lstStyle/>
          <a:p>
            <a:pPr indent="0" lvl="0" marL="0" rtl="0" algn="l">
              <a:spcBef>
                <a:spcPts val="0"/>
              </a:spcBef>
              <a:spcAft>
                <a:spcPts val="0"/>
              </a:spcAft>
              <a:buNone/>
            </a:pPr>
            <a:r>
              <a:rPr lang="fr-CA" sz="2100">
                <a:solidFill>
                  <a:schemeClr val="dk2"/>
                </a:solidFill>
                <a:latin typeface="Ubuntu"/>
                <a:ea typeface="Ubuntu"/>
                <a:cs typeface="Ubuntu"/>
                <a:sym typeface="Ubuntu"/>
              </a:rPr>
              <a:t>M</a:t>
            </a:r>
            <a:r>
              <a:rPr lang="fr-CA" sz="2100">
                <a:solidFill>
                  <a:schemeClr val="dk2"/>
                </a:solidFill>
                <a:latin typeface="Ubuntu"/>
                <a:ea typeface="Ubuntu"/>
                <a:cs typeface="Ubuntu"/>
                <a:sym typeface="Ubuntu"/>
              </a:rPr>
              <a:t>ercredis matins </a:t>
            </a:r>
            <a:endParaRPr sz="2100">
              <a:solidFill>
                <a:schemeClr val="dk2"/>
              </a:solidFill>
              <a:latin typeface="Ubuntu"/>
              <a:ea typeface="Ubuntu"/>
              <a:cs typeface="Ubuntu"/>
              <a:sym typeface="Ubuntu"/>
            </a:endParaRPr>
          </a:p>
          <a:p>
            <a:pPr indent="0" lvl="0" marL="0" rtl="0" algn="l">
              <a:spcBef>
                <a:spcPts val="0"/>
              </a:spcBef>
              <a:spcAft>
                <a:spcPts val="0"/>
              </a:spcAft>
              <a:buNone/>
            </a:pPr>
            <a:r>
              <a:rPr lang="fr-CA" sz="2100">
                <a:solidFill>
                  <a:schemeClr val="dk2"/>
                </a:solidFill>
                <a:latin typeface="Ubuntu"/>
                <a:ea typeface="Ubuntu"/>
                <a:cs typeface="Ubuntu"/>
                <a:sym typeface="Ubuntu"/>
              </a:rPr>
              <a:t>de 9 h à 11 h 30</a:t>
            </a:r>
            <a:endParaRPr sz="2100">
              <a:solidFill>
                <a:schemeClr val="dk2"/>
              </a:solidFill>
              <a:latin typeface="Ubuntu"/>
              <a:ea typeface="Ubuntu"/>
              <a:cs typeface="Ubuntu"/>
              <a:sym typeface="Ubuntu"/>
            </a:endParaRPr>
          </a:p>
          <a:p>
            <a:pPr indent="0" lvl="0" marL="0" rtl="0" algn="l">
              <a:spcBef>
                <a:spcPts val="0"/>
              </a:spcBef>
              <a:spcAft>
                <a:spcPts val="0"/>
              </a:spcAft>
              <a:buNone/>
            </a:pPr>
            <a:r>
              <a:t/>
            </a:r>
            <a:endParaRPr sz="2100">
              <a:solidFill>
                <a:schemeClr val="dk2"/>
              </a:solidFill>
              <a:latin typeface="Ubuntu"/>
              <a:ea typeface="Ubuntu"/>
              <a:cs typeface="Ubuntu"/>
              <a:sym typeface="Ubuntu"/>
            </a:endParaRPr>
          </a:p>
          <a:p>
            <a:pPr indent="0" lvl="0" marL="0" rtl="0" algn="l">
              <a:spcBef>
                <a:spcPts val="0"/>
              </a:spcBef>
              <a:spcAft>
                <a:spcPts val="0"/>
              </a:spcAft>
              <a:buNone/>
            </a:pPr>
            <a:r>
              <a:t/>
            </a:r>
            <a:endParaRPr sz="2100">
              <a:solidFill>
                <a:schemeClr val="dk2"/>
              </a:solidFill>
              <a:latin typeface="Ubuntu"/>
              <a:ea typeface="Ubuntu"/>
              <a:cs typeface="Ubuntu"/>
              <a:sym typeface="Ubuntu"/>
            </a:endParaRPr>
          </a:p>
          <a:p>
            <a:pPr indent="0" lvl="0" marL="0" rtl="0" algn="l">
              <a:spcBef>
                <a:spcPts val="0"/>
              </a:spcBef>
              <a:spcAft>
                <a:spcPts val="0"/>
              </a:spcAft>
              <a:buClr>
                <a:schemeClr val="dk1"/>
              </a:buClr>
              <a:buSzPts val="1100"/>
              <a:buFont typeface="Arial"/>
              <a:buNone/>
            </a:pPr>
            <a:r>
              <a:rPr lang="fr-CA" sz="2100">
                <a:solidFill>
                  <a:schemeClr val="dk2"/>
                </a:solidFill>
                <a:uFill>
                  <a:noFill/>
                </a:uFill>
                <a:latin typeface="Ubuntu"/>
                <a:ea typeface="Ubuntu"/>
                <a:cs typeface="Ubuntu"/>
                <a:sym typeface="Ubuntu"/>
                <a:hlinkClick r:id="rId5">
                  <a:extLst>
                    <a:ext uri="{A12FA001-AC4F-418D-AE19-62706E023703}">
                      <ahyp:hlinkClr val="tx"/>
                    </a:ext>
                  </a:extLst>
                </a:hlinkClick>
              </a:rPr>
              <a:t>recitmst.qc.ca/ecv</a:t>
            </a:r>
            <a:endParaRPr sz="1800">
              <a:solidFill>
                <a:schemeClr val="dk2"/>
              </a:solidFill>
              <a:latin typeface="Ubuntu"/>
              <a:ea typeface="Ubuntu"/>
              <a:cs typeface="Ubuntu"/>
              <a:sym typeface="Ubuntu"/>
            </a:endParaRPr>
          </a:p>
        </p:txBody>
      </p:sp>
      <p:pic>
        <p:nvPicPr>
          <p:cNvPr id="382" name="Google Shape;382;p52"/>
          <p:cNvPicPr preferRelativeResize="0"/>
          <p:nvPr/>
        </p:nvPicPr>
        <p:blipFill>
          <a:blip r:embed="rId6">
            <a:alphaModFix/>
          </a:blip>
          <a:stretch>
            <a:fillRect/>
          </a:stretch>
        </p:blipFill>
        <p:spPr>
          <a:xfrm>
            <a:off x="4370488" y="1325850"/>
            <a:ext cx="3572099" cy="1971850"/>
          </a:xfrm>
          <a:prstGeom prst="rect">
            <a:avLst/>
          </a:prstGeom>
          <a:noFill/>
          <a:ln>
            <a:noFill/>
          </a:ln>
        </p:spPr>
      </p:pic>
      <p:sp>
        <p:nvSpPr>
          <p:cNvPr id="383" name="Google Shape;383;p52"/>
          <p:cNvSpPr/>
          <p:nvPr/>
        </p:nvSpPr>
        <p:spPr>
          <a:xfrm>
            <a:off x="4142551" y="1203199"/>
            <a:ext cx="4027985" cy="2573041"/>
          </a:xfrm>
          <a:custGeom>
            <a:rect b="b" l="l" r="r" t="t"/>
            <a:pathLst>
              <a:path extrusionOk="0" h="111665" w="143434">
                <a:moveTo>
                  <a:pt x="71751" y="2308"/>
                </a:moveTo>
                <a:lnTo>
                  <a:pt x="71887" y="2376"/>
                </a:lnTo>
                <a:lnTo>
                  <a:pt x="72091" y="2444"/>
                </a:lnTo>
                <a:lnTo>
                  <a:pt x="72159" y="2647"/>
                </a:lnTo>
                <a:lnTo>
                  <a:pt x="72226" y="2783"/>
                </a:lnTo>
                <a:lnTo>
                  <a:pt x="72159" y="2987"/>
                </a:lnTo>
                <a:lnTo>
                  <a:pt x="72091" y="3190"/>
                </a:lnTo>
                <a:lnTo>
                  <a:pt x="71887" y="3258"/>
                </a:lnTo>
                <a:lnTo>
                  <a:pt x="71751" y="3326"/>
                </a:lnTo>
                <a:lnTo>
                  <a:pt x="71548" y="3258"/>
                </a:lnTo>
                <a:lnTo>
                  <a:pt x="71344" y="3190"/>
                </a:lnTo>
                <a:lnTo>
                  <a:pt x="71276" y="2987"/>
                </a:lnTo>
                <a:lnTo>
                  <a:pt x="71208" y="2783"/>
                </a:lnTo>
                <a:lnTo>
                  <a:pt x="71276" y="2647"/>
                </a:lnTo>
                <a:lnTo>
                  <a:pt x="71344" y="2444"/>
                </a:lnTo>
                <a:lnTo>
                  <a:pt x="71548" y="2376"/>
                </a:lnTo>
                <a:lnTo>
                  <a:pt x="71751" y="2308"/>
                </a:lnTo>
                <a:close/>
                <a:moveTo>
                  <a:pt x="137528" y="5906"/>
                </a:moveTo>
                <a:lnTo>
                  <a:pt x="137596" y="5974"/>
                </a:lnTo>
                <a:lnTo>
                  <a:pt x="137596" y="89604"/>
                </a:lnTo>
                <a:lnTo>
                  <a:pt x="5906" y="89604"/>
                </a:lnTo>
                <a:lnTo>
                  <a:pt x="5906" y="5974"/>
                </a:lnTo>
                <a:lnTo>
                  <a:pt x="5906" y="5906"/>
                </a:lnTo>
                <a:close/>
                <a:moveTo>
                  <a:pt x="3530" y="0"/>
                </a:moveTo>
                <a:lnTo>
                  <a:pt x="3191" y="68"/>
                </a:lnTo>
                <a:lnTo>
                  <a:pt x="2444" y="339"/>
                </a:lnTo>
                <a:lnTo>
                  <a:pt x="1766" y="679"/>
                </a:lnTo>
                <a:lnTo>
                  <a:pt x="1155" y="1154"/>
                </a:lnTo>
                <a:lnTo>
                  <a:pt x="679" y="1765"/>
                </a:lnTo>
                <a:lnTo>
                  <a:pt x="272" y="2444"/>
                </a:lnTo>
                <a:lnTo>
                  <a:pt x="69" y="3190"/>
                </a:lnTo>
                <a:lnTo>
                  <a:pt x="1" y="3598"/>
                </a:lnTo>
                <a:lnTo>
                  <a:pt x="1" y="4005"/>
                </a:lnTo>
                <a:lnTo>
                  <a:pt x="1" y="91572"/>
                </a:lnTo>
                <a:lnTo>
                  <a:pt x="1" y="91979"/>
                </a:lnTo>
                <a:lnTo>
                  <a:pt x="69" y="92319"/>
                </a:lnTo>
                <a:lnTo>
                  <a:pt x="272" y="93065"/>
                </a:lnTo>
                <a:lnTo>
                  <a:pt x="679" y="93744"/>
                </a:lnTo>
                <a:lnTo>
                  <a:pt x="1155" y="94355"/>
                </a:lnTo>
                <a:lnTo>
                  <a:pt x="1766" y="94830"/>
                </a:lnTo>
                <a:lnTo>
                  <a:pt x="2444" y="95238"/>
                </a:lnTo>
                <a:lnTo>
                  <a:pt x="3191" y="95441"/>
                </a:lnTo>
                <a:lnTo>
                  <a:pt x="3530" y="95509"/>
                </a:lnTo>
                <a:lnTo>
                  <a:pt x="139904" y="95509"/>
                </a:lnTo>
                <a:lnTo>
                  <a:pt x="140311" y="95441"/>
                </a:lnTo>
                <a:lnTo>
                  <a:pt x="141058" y="95238"/>
                </a:lnTo>
                <a:lnTo>
                  <a:pt x="141737" y="94830"/>
                </a:lnTo>
                <a:lnTo>
                  <a:pt x="142280" y="94355"/>
                </a:lnTo>
                <a:lnTo>
                  <a:pt x="142755" y="93744"/>
                </a:lnTo>
                <a:lnTo>
                  <a:pt x="143162" y="93065"/>
                </a:lnTo>
                <a:lnTo>
                  <a:pt x="143366" y="92319"/>
                </a:lnTo>
                <a:lnTo>
                  <a:pt x="143434" y="91979"/>
                </a:lnTo>
                <a:lnTo>
                  <a:pt x="143434" y="91572"/>
                </a:lnTo>
                <a:lnTo>
                  <a:pt x="143434" y="4005"/>
                </a:lnTo>
                <a:lnTo>
                  <a:pt x="143434" y="3598"/>
                </a:lnTo>
                <a:lnTo>
                  <a:pt x="143366" y="3190"/>
                </a:lnTo>
                <a:lnTo>
                  <a:pt x="143162" y="2444"/>
                </a:lnTo>
                <a:lnTo>
                  <a:pt x="142755" y="1765"/>
                </a:lnTo>
                <a:lnTo>
                  <a:pt x="142280" y="1154"/>
                </a:lnTo>
                <a:lnTo>
                  <a:pt x="141737" y="679"/>
                </a:lnTo>
                <a:lnTo>
                  <a:pt x="141058" y="339"/>
                </a:lnTo>
                <a:lnTo>
                  <a:pt x="140311" y="68"/>
                </a:lnTo>
                <a:lnTo>
                  <a:pt x="139904" y="0"/>
                </a:lnTo>
                <a:close/>
                <a:moveTo>
                  <a:pt x="55324" y="95713"/>
                </a:moveTo>
                <a:lnTo>
                  <a:pt x="55052" y="98971"/>
                </a:lnTo>
                <a:lnTo>
                  <a:pt x="54713" y="102297"/>
                </a:lnTo>
                <a:lnTo>
                  <a:pt x="54374" y="105284"/>
                </a:lnTo>
                <a:lnTo>
                  <a:pt x="53966" y="107388"/>
                </a:lnTo>
                <a:lnTo>
                  <a:pt x="53763" y="108203"/>
                </a:lnTo>
                <a:lnTo>
                  <a:pt x="53627" y="108746"/>
                </a:lnTo>
                <a:lnTo>
                  <a:pt x="53423" y="109153"/>
                </a:lnTo>
                <a:lnTo>
                  <a:pt x="53220" y="109357"/>
                </a:lnTo>
                <a:lnTo>
                  <a:pt x="52677" y="109493"/>
                </a:lnTo>
                <a:lnTo>
                  <a:pt x="51794" y="109696"/>
                </a:lnTo>
                <a:lnTo>
                  <a:pt x="49690" y="110036"/>
                </a:lnTo>
                <a:lnTo>
                  <a:pt x="48061" y="110307"/>
                </a:lnTo>
                <a:lnTo>
                  <a:pt x="47450" y="110443"/>
                </a:lnTo>
                <a:lnTo>
                  <a:pt x="47110" y="110511"/>
                </a:lnTo>
                <a:lnTo>
                  <a:pt x="47042" y="110579"/>
                </a:lnTo>
                <a:lnTo>
                  <a:pt x="47042" y="110783"/>
                </a:lnTo>
                <a:lnTo>
                  <a:pt x="47110" y="110850"/>
                </a:lnTo>
                <a:lnTo>
                  <a:pt x="47585" y="110918"/>
                </a:lnTo>
                <a:lnTo>
                  <a:pt x="48400" y="110986"/>
                </a:lnTo>
                <a:lnTo>
                  <a:pt x="51387" y="111054"/>
                </a:lnTo>
                <a:lnTo>
                  <a:pt x="56071" y="111122"/>
                </a:lnTo>
                <a:lnTo>
                  <a:pt x="87092" y="111122"/>
                </a:lnTo>
                <a:lnTo>
                  <a:pt x="91708" y="111054"/>
                </a:lnTo>
                <a:lnTo>
                  <a:pt x="94695" y="110986"/>
                </a:lnTo>
                <a:lnTo>
                  <a:pt x="95578" y="110918"/>
                </a:lnTo>
                <a:lnTo>
                  <a:pt x="96053" y="110850"/>
                </a:lnTo>
                <a:lnTo>
                  <a:pt x="96121" y="110783"/>
                </a:lnTo>
                <a:lnTo>
                  <a:pt x="96121" y="110579"/>
                </a:lnTo>
                <a:lnTo>
                  <a:pt x="96053" y="110511"/>
                </a:lnTo>
                <a:lnTo>
                  <a:pt x="95713" y="110443"/>
                </a:lnTo>
                <a:lnTo>
                  <a:pt x="95102" y="110307"/>
                </a:lnTo>
                <a:lnTo>
                  <a:pt x="93473" y="110036"/>
                </a:lnTo>
                <a:lnTo>
                  <a:pt x="91369" y="109696"/>
                </a:lnTo>
                <a:lnTo>
                  <a:pt x="90487" y="109493"/>
                </a:lnTo>
                <a:lnTo>
                  <a:pt x="89943" y="109357"/>
                </a:lnTo>
                <a:lnTo>
                  <a:pt x="89740" y="109153"/>
                </a:lnTo>
                <a:lnTo>
                  <a:pt x="89536" y="108746"/>
                </a:lnTo>
                <a:lnTo>
                  <a:pt x="89333" y="108203"/>
                </a:lnTo>
                <a:lnTo>
                  <a:pt x="89197" y="107388"/>
                </a:lnTo>
                <a:lnTo>
                  <a:pt x="88789" y="105284"/>
                </a:lnTo>
                <a:lnTo>
                  <a:pt x="88382" y="102297"/>
                </a:lnTo>
                <a:lnTo>
                  <a:pt x="88043" y="98971"/>
                </a:lnTo>
                <a:lnTo>
                  <a:pt x="87839" y="95713"/>
                </a:lnTo>
                <a:close/>
                <a:moveTo>
                  <a:pt x="47450" y="111054"/>
                </a:moveTo>
                <a:lnTo>
                  <a:pt x="47450" y="111122"/>
                </a:lnTo>
                <a:lnTo>
                  <a:pt x="47450" y="111393"/>
                </a:lnTo>
                <a:lnTo>
                  <a:pt x="47518" y="111461"/>
                </a:lnTo>
                <a:lnTo>
                  <a:pt x="48807" y="111529"/>
                </a:lnTo>
                <a:lnTo>
                  <a:pt x="52473" y="111597"/>
                </a:lnTo>
                <a:lnTo>
                  <a:pt x="62384" y="111665"/>
                </a:lnTo>
                <a:lnTo>
                  <a:pt x="80779" y="111665"/>
                </a:lnTo>
                <a:lnTo>
                  <a:pt x="90622" y="111597"/>
                </a:lnTo>
                <a:lnTo>
                  <a:pt x="94356" y="111529"/>
                </a:lnTo>
                <a:lnTo>
                  <a:pt x="95646" y="111461"/>
                </a:lnTo>
                <a:lnTo>
                  <a:pt x="95713" y="111393"/>
                </a:lnTo>
                <a:lnTo>
                  <a:pt x="95713" y="111122"/>
                </a:lnTo>
                <a:lnTo>
                  <a:pt x="95646" y="111054"/>
                </a:lnTo>
                <a:lnTo>
                  <a:pt x="94084" y="111122"/>
                </a:lnTo>
                <a:lnTo>
                  <a:pt x="91233" y="111190"/>
                </a:lnTo>
                <a:lnTo>
                  <a:pt x="80847" y="111258"/>
                </a:lnTo>
                <a:lnTo>
                  <a:pt x="62316" y="111258"/>
                </a:lnTo>
                <a:lnTo>
                  <a:pt x="51930" y="111190"/>
                </a:lnTo>
                <a:lnTo>
                  <a:pt x="49079" y="111122"/>
                </a:lnTo>
                <a:lnTo>
                  <a:pt x="47518" y="111054"/>
                </a:lnTo>
                <a:close/>
              </a:path>
            </a:pathLst>
          </a:custGeom>
          <a:solidFill>
            <a:srgbClr val="FFFFFF"/>
          </a:solidFill>
          <a:ln cap="flat" cmpd="sng" w="19050">
            <a:solidFill>
              <a:srgbClr val="1C4587"/>
            </a:solidFill>
            <a:prstDash val="solid"/>
            <a:round/>
            <a:headEnd len="sm" w="sm" type="none"/>
            <a:tailEnd len="sm" w="sm" type="none"/>
          </a:ln>
        </p:spPr>
        <p:txBody>
          <a:bodyPr anchorCtr="0" anchor="ctr" bIns="91425" lIns="91425" spcFirstLastPara="1" rIns="91425" wrap="square" tIns="91425">
            <a:noAutofit/>
          </a:bodyPr>
          <a:lstStyle/>
          <a:p>
            <a:pPr indent="0" lvl="0" marL="0" rtl="0" algn="l">
              <a:spcBef>
                <a:spcPts val="0"/>
              </a:spcBef>
              <a:spcAft>
                <a:spcPts val="0"/>
              </a:spcAft>
              <a:buNone/>
            </a:pPr>
            <a:r>
              <a:t/>
            </a:r>
            <a:endParaRPr>
              <a:latin typeface="Dosis"/>
              <a:ea typeface="Dosis"/>
              <a:cs typeface="Dosis"/>
              <a:sym typeface="Dosis"/>
            </a:endParaRPr>
          </a:p>
        </p:txBody>
      </p:sp>
    </p:spTree>
  </p:cSld>
  <p:clrMapOvr>
    <a:masterClrMapping/>
  </p:clrMapOvr>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7" name="Shape 387"/>
        <p:cNvGrpSpPr/>
        <p:nvPr/>
      </p:nvGrpSpPr>
      <p:grpSpPr>
        <a:xfrm>
          <a:off x="0" y="0"/>
          <a:ext cx="0" cy="0"/>
          <a:chOff x="0" y="0"/>
          <a:chExt cx="0" cy="0"/>
        </a:xfrm>
      </p:grpSpPr>
      <p:pic>
        <p:nvPicPr>
          <p:cNvPr id="388" name="Google Shape;388;p53"/>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389" name="Google Shape;389;p53"/>
          <p:cNvSpPr txBox="1"/>
          <p:nvPr/>
        </p:nvSpPr>
        <p:spPr>
          <a:xfrm>
            <a:off x="209325" y="233300"/>
            <a:ext cx="9194400" cy="792000"/>
          </a:xfrm>
          <a:prstGeom prst="rect">
            <a:avLst/>
          </a:prstGeom>
          <a:noFill/>
          <a:ln>
            <a:noFill/>
          </a:ln>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sz="2400">
                <a:solidFill>
                  <a:schemeClr val="dk2"/>
                </a:solidFill>
                <a:latin typeface="Viga"/>
                <a:ea typeface="Viga"/>
                <a:cs typeface="Viga"/>
                <a:sym typeface="Viga"/>
              </a:rPr>
              <a:t>Badge de participation à l’atelier - CSS des Phares</a:t>
            </a:r>
            <a:endParaRPr sz="2400">
              <a:solidFill>
                <a:schemeClr val="dk2"/>
              </a:solidFill>
              <a:latin typeface="Viga"/>
              <a:ea typeface="Viga"/>
              <a:cs typeface="Viga"/>
              <a:sym typeface="Viga"/>
            </a:endParaRPr>
          </a:p>
        </p:txBody>
      </p:sp>
      <p:pic>
        <p:nvPicPr>
          <p:cNvPr descr="logo_recit_nouveau.png" id="390" name="Google Shape;390;p53"/>
          <p:cNvPicPr preferRelativeResize="0"/>
          <p:nvPr/>
        </p:nvPicPr>
        <p:blipFill>
          <a:blip r:embed="rId4">
            <a:alphaModFix/>
          </a:blip>
          <a:stretch>
            <a:fillRect/>
          </a:stretch>
        </p:blipFill>
        <p:spPr>
          <a:xfrm>
            <a:off x="7910492" y="3724075"/>
            <a:ext cx="1233500" cy="1190025"/>
          </a:xfrm>
          <a:prstGeom prst="rect">
            <a:avLst/>
          </a:prstGeom>
          <a:noFill/>
          <a:ln>
            <a:noFill/>
          </a:ln>
        </p:spPr>
      </p:pic>
      <p:sp>
        <p:nvSpPr>
          <p:cNvPr id="391" name="Google Shape;391;p53"/>
          <p:cNvSpPr txBox="1"/>
          <p:nvPr/>
        </p:nvSpPr>
        <p:spPr>
          <a:xfrm>
            <a:off x="698175" y="1412150"/>
            <a:ext cx="4177200" cy="2438100"/>
          </a:xfrm>
          <a:prstGeom prst="rect">
            <a:avLst/>
          </a:prstGeom>
          <a:noFill/>
          <a:ln>
            <a:noFill/>
          </a:ln>
        </p:spPr>
        <p:txBody>
          <a:bodyPr anchorCtr="0" anchor="t" bIns="91425" lIns="91425" spcFirstLastPara="1" rIns="91425" wrap="square" tIns="91425">
            <a:noAutofit/>
          </a:bodyPr>
          <a:lstStyle/>
          <a:p>
            <a:pPr indent="-342900" lvl="0" marL="457200" marR="282204" rtl="0" algn="l">
              <a:spcBef>
                <a:spcPts val="600"/>
              </a:spcBef>
              <a:spcAft>
                <a:spcPts val="0"/>
              </a:spcAft>
              <a:buClr>
                <a:schemeClr val="dk2"/>
              </a:buClr>
              <a:buSzPts val="1800"/>
              <a:buAutoNum type="arabicPeriod"/>
            </a:pPr>
            <a:r>
              <a:rPr lang="fr-CA" sz="2000">
                <a:solidFill>
                  <a:schemeClr val="dk2"/>
                </a:solidFill>
                <a:latin typeface="Ubuntu"/>
                <a:ea typeface="Ubuntu"/>
                <a:cs typeface="Ubuntu"/>
                <a:sym typeface="Ubuntu"/>
              </a:rPr>
              <a:t>Créer un compte sur le </a:t>
            </a:r>
            <a:r>
              <a:rPr lang="fr-CA" sz="2000" u="sng">
                <a:solidFill>
                  <a:schemeClr val="dk2"/>
                </a:solidFill>
                <a:latin typeface="Ubuntu"/>
                <a:ea typeface="Ubuntu"/>
                <a:cs typeface="Ubuntu"/>
                <a:sym typeface="Ubuntu"/>
                <a:hlinkClick r:id="rId5">
                  <a:extLst>
                    <a:ext uri="{A12FA001-AC4F-418D-AE19-62706E023703}">
                      <ahyp:hlinkClr val="tx"/>
                    </a:ext>
                  </a:extLst>
                </a:hlinkClick>
              </a:rPr>
              <a:t>Campus RÉCIT</a:t>
            </a:r>
            <a:r>
              <a:rPr lang="fr-CA" sz="2000">
                <a:solidFill>
                  <a:schemeClr val="dk2"/>
                </a:solidFill>
                <a:latin typeface="Ubuntu"/>
                <a:ea typeface="Ubuntu"/>
                <a:cs typeface="Ubuntu"/>
                <a:sym typeface="Ubuntu"/>
              </a:rPr>
              <a:t>, valider son inscription et se connecter.</a:t>
            </a:r>
            <a:endParaRPr sz="2000">
              <a:solidFill>
                <a:schemeClr val="dk2"/>
              </a:solidFill>
              <a:latin typeface="Ubuntu"/>
              <a:ea typeface="Ubuntu"/>
              <a:cs typeface="Ubuntu"/>
              <a:sym typeface="Ubuntu"/>
            </a:endParaRPr>
          </a:p>
          <a:p>
            <a:pPr indent="-342900" lvl="0" marL="457200" marR="282204" rtl="0" algn="l">
              <a:spcBef>
                <a:spcPts val="0"/>
              </a:spcBef>
              <a:spcAft>
                <a:spcPts val="0"/>
              </a:spcAft>
              <a:buClr>
                <a:schemeClr val="dk2"/>
              </a:buClr>
              <a:buSzPts val="1800"/>
              <a:buAutoNum type="arabicPeriod"/>
            </a:pPr>
            <a:r>
              <a:rPr lang="fr-CA" sz="2000">
                <a:solidFill>
                  <a:schemeClr val="dk2"/>
                </a:solidFill>
                <a:latin typeface="Ubuntu"/>
                <a:ea typeface="Ubuntu"/>
                <a:cs typeface="Ubuntu"/>
                <a:sym typeface="Ubuntu"/>
              </a:rPr>
              <a:t>Pour l’attribution du badge « Participation », </a:t>
            </a:r>
            <a:r>
              <a:rPr lang="fr-CA" sz="2000" u="sng">
                <a:solidFill>
                  <a:schemeClr val="dk2"/>
                </a:solidFill>
                <a:latin typeface="Ubuntu"/>
                <a:ea typeface="Ubuntu"/>
                <a:cs typeface="Ubuntu"/>
                <a:sym typeface="Ubuntu"/>
                <a:hlinkClick r:id="rId6">
                  <a:extLst>
                    <a:ext uri="{A12FA001-AC4F-418D-AE19-62706E023703}">
                      <ahyp:hlinkClr val="tx"/>
                    </a:ext>
                  </a:extLst>
                </a:hlinkClick>
              </a:rPr>
              <a:t>cliquer sur ce lien</a:t>
            </a:r>
            <a:r>
              <a:rPr lang="fr-CA" sz="2000">
                <a:solidFill>
                  <a:schemeClr val="dk2"/>
                </a:solidFill>
                <a:latin typeface="Ubuntu"/>
                <a:ea typeface="Ubuntu"/>
                <a:cs typeface="Ubuntu"/>
                <a:sym typeface="Ubuntu"/>
              </a:rPr>
              <a:t>.</a:t>
            </a:r>
            <a:endParaRPr sz="2000">
              <a:solidFill>
                <a:schemeClr val="dk2"/>
              </a:solidFill>
              <a:latin typeface="Ubuntu"/>
              <a:ea typeface="Ubuntu"/>
              <a:cs typeface="Ubuntu"/>
              <a:sym typeface="Ubuntu"/>
            </a:endParaRPr>
          </a:p>
          <a:p>
            <a:pPr indent="0" lvl="0" marL="0" rtl="0" algn="l">
              <a:spcBef>
                <a:spcPts val="0"/>
              </a:spcBef>
              <a:spcAft>
                <a:spcPts val="0"/>
              </a:spcAft>
              <a:buNone/>
            </a:pPr>
            <a:r>
              <a:t/>
            </a:r>
            <a:endParaRPr b="1" sz="1800"/>
          </a:p>
          <a:p>
            <a:pPr indent="0" lvl="0" marL="0" rtl="0" algn="l">
              <a:lnSpc>
                <a:spcPct val="115000"/>
              </a:lnSpc>
              <a:spcBef>
                <a:spcPts val="0"/>
              </a:spcBef>
              <a:spcAft>
                <a:spcPts val="0"/>
              </a:spcAft>
              <a:buClr>
                <a:schemeClr val="dk1"/>
              </a:buClr>
              <a:buSzPts val="1100"/>
              <a:buFont typeface="Arial"/>
              <a:buNone/>
            </a:pPr>
            <a:r>
              <a:t/>
            </a:r>
            <a:endParaRPr sz="1100" u="sng">
              <a:solidFill>
                <a:srgbClr val="1155CC"/>
              </a:solidFill>
              <a:hlinkClick r:id="rId7">
                <a:extLst>
                  <a:ext uri="{A12FA001-AC4F-418D-AE19-62706E023703}">
                    <ahyp:hlinkClr val="tx"/>
                  </a:ext>
                </a:extLst>
              </a:hlinkClick>
            </a:endParaRPr>
          </a:p>
          <a:p>
            <a:pPr indent="0" lvl="0" marL="0" rtl="0" algn="l">
              <a:spcBef>
                <a:spcPts val="0"/>
              </a:spcBef>
              <a:spcAft>
                <a:spcPts val="0"/>
              </a:spcAft>
              <a:buNone/>
            </a:pPr>
            <a:r>
              <a:t/>
            </a:r>
            <a:endParaRPr sz="1800"/>
          </a:p>
        </p:txBody>
      </p:sp>
      <p:sp>
        <p:nvSpPr>
          <p:cNvPr id="392" name="Google Shape;392;p53"/>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id="393" name="Google Shape;393;p53"/>
          <p:cNvPicPr preferRelativeResize="0"/>
          <p:nvPr/>
        </p:nvPicPr>
        <p:blipFill>
          <a:blip r:embed="rId8">
            <a:alphaModFix/>
          </a:blip>
          <a:stretch>
            <a:fillRect/>
          </a:stretch>
        </p:blipFill>
        <p:spPr>
          <a:xfrm>
            <a:off x="5020595" y="1294425"/>
            <a:ext cx="2744750" cy="267352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7" name="Shape 397"/>
        <p:cNvGrpSpPr/>
        <p:nvPr/>
      </p:nvGrpSpPr>
      <p:grpSpPr>
        <a:xfrm>
          <a:off x="0" y="0"/>
          <a:ext cx="0" cy="0"/>
          <a:chOff x="0" y="0"/>
          <a:chExt cx="0" cy="0"/>
        </a:xfrm>
      </p:grpSpPr>
      <p:pic>
        <p:nvPicPr>
          <p:cNvPr id="398" name="Google Shape;398;p54"/>
          <p:cNvPicPr preferRelativeResize="0"/>
          <p:nvPr/>
        </p:nvPicPr>
        <p:blipFill rotWithShape="1">
          <a:blip r:embed="rId3">
            <a:alphaModFix/>
          </a:blip>
          <a:srcRect b="29795" l="36069" r="0" t="0"/>
          <a:stretch/>
        </p:blipFill>
        <p:spPr>
          <a:xfrm>
            <a:off x="0" y="3724075"/>
            <a:ext cx="1406350" cy="1299550"/>
          </a:xfrm>
          <a:prstGeom prst="rect">
            <a:avLst/>
          </a:prstGeom>
          <a:noFill/>
          <a:ln>
            <a:noFill/>
          </a:ln>
          <a:effectLst>
            <a:outerShdw blurRad="57150" rotWithShape="0" algn="bl" dir="5400000" dist="19050">
              <a:srgbClr val="000000">
                <a:alpha val="50000"/>
              </a:srgbClr>
            </a:outerShdw>
          </a:effectLst>
        </p:spPr>
      </p:pic>
      <p:sp>
        <p:nvSpPr>
          <p:cNvPr id="399" name="Google Shape;399;p54"/>
          <p:cNvSpPr txBox="1"/>
          <p:nvPr>
            <p:ph type="title"/>
          </p:nvPr>
        </p:nvSpPr>
        <p:spPr>
          <a:xfrm>
            <a:off x="251775" y="265250"/>
            <a:ext cx="8520600" cy="572700"/>
          </a:xfrm>
          <a:prstGeom prst="rect">
            <a:avLst/>
          </a:prstGeom>
          <a:effectLst>
            <a:outerShdw blurRad="57150" rotWithShape="0" algn="bl" dir="5400000" dist="19050">
              <a:srgbClr val="000000">
                <a:alpha val="50000"/>
              </a:srgbClr>
            </a:outerShdw>
          </a:effectLst>
        </p:spPr>
        <p:txBody>
          <a:bodyPr anchorCtr="0" anchor="t" bIns="91425" lIns="91425" spcFirstLastPara="1" rIns="91425" wrap="square" tIns="91425">
            <a:noAutofit/>
          </a:bodyPr>
          <a:lstStyle/>
          <a:p>
            <a:pPr indent="0" lvl="0" marL="0" rtl="0" algn="l">
              <a:spcBef>
                <a:spcPts val="0"/>
              </a:spcBef>
              <a:spcAft>
                <a:spcPts val="0"/>
              </a:spcAft>
              <a:buNone/>
            </a:pPr>
            <a:r>
              <a:rPr lang="fr-CA">
                <a:solidFill>
                  <a:schemeClr val="dk2"/>
                </a:solidFill>
                <a:latin typeface="Viga"/>
                <a:ea typeface="Viga"/>
                <a:cs typeface="Viga"/>
                <a:sym typeface="Viga"/>
              </a:rPr>
              <a:t>Retour</a:t>
            </a:r>
            <a:endParaRPr>
              <a:solidFill>
                <a:schemeClr val="dk2"/>
              </a:solidFill>
              <a:latin typeface="Viga"/>
              <a:ea typeface="Viga"/>
              <a:cs typeface="Viga"/>
              <a:sym typeface="Viga"/>
            </a:endParaRPr>
          </a:p>
        </p:txBody>
      </p:sp>
      <p:sp>
        <p:nvSpPr>
          <p:cNvPr id="400" name="Google Shape;400;p54"/>
          <p:cNvSpPr txBox="1"/>
          <p:nvPr>
            <p:ph idx="1" type="body"/>
          </p:nvPr>
        </p:nvSpPr>
        <p:spPr>
          <a:xfrm>
            <a:off x="1704575" y="1152475"/>
            <a:ext cx="4926000" cy="34164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rPr lang="fr-CA">
                <a:latin typeface="Ubuntu"/>
                <a:ea typeface="Ubuntu"/>
                <a:cs typeface="Ubuntu"/>
                <a:sym typeface="Ubuntu"/>
              </a:rPr>
              <a:t>Questions et commentaires</a:t>
            </a:r>
            <a:endParaRPr>
              <a:latin typeface="Ubuntu"/>
              <a:ea typeface="Ubuntu"/>
              <a:cs typeface="Ubuntu"/>
              <a:sym typeface="Ubuntu"/>
            </a:endParaRPr>
          </a:p>
          <a:p>
            <a:pPr indent="0" lvl="0" marL="0" rtl="0" algn="l">
              <a:spcBef>
                <a:spcPts val="1600"/>
              </a:spcBef>
              <a:spcAft>
                <a:spcPts val="0"/>
              </a:spcAft>
              <a:buNone/>
            </a:pPr>
            <a:r>
              <a:t/>
            </a:r>
            <a:endParaRPr>
              <a:latin typeface="Ubuntu"/>
              <a:ea typeface="Ubuntu"/>
              <a:cs typeface="Ubuntu"/>
              <a:sym typeface="Ubuntu"/>
            </a:endParaRPr>
          </a:p>
          <a:p>
            <a:pPr indent="0" lvl="0" marL="0" rtl="0" algn="l">
              <a:spcBef>
                <a:spcPts val="1600"/>
              </a:spcBef>
              <a:spcAft>
                <a:spcPts val="0"/>
              </a:spcAft>
              <a:buNone/>
            </a:pPr>
            <a:r>
              <a:rPr lang="fr-CA" sz="3600">
                <a:latin typeface="Viga"/>
                <a:ea typeface="Viga"/>
                <a:cs typeface="Viga"/>
                <a:sym typeface="Viga"/>
              </a:rPr>
              <a:t>Merci !</a:t>
            </a:r>
            <a:endParaRPr sz="3600">
              <a:latin typeface="Viga"/>
              <a:ea typeface="Viga"/>
              <a:cs typeface="Viga"/>
              <a:sym typeface="Viga"/>
            </a:endParaRPr>
          </a:p>
          <a:p>
            <a:pPr indent="0" lvl="0" marL="0" rtl="0" algn="l">
              <a:spcBef>
                <a:spcPts val="1600"/>
              </a:spcBef>
              <a:spcAft>
                <a:spcPts val="0"/>
              </a:spcAft>
              <a:buNone/>
            </a:pPr>
            <a:r>
              <a:t/>
            </a:r>
            <a:endParaRPr i="1">
              <a:latin typeface="Ubuntu"/>
              <a:ea typeface="Ubuntu"/>
              <a:cs typeface="Ubuntu"/>
              <a:sym typeface="Ubuntu"/>
            </a:endParaRPr>
          </a:p>
          <a:p>
            <a:pPr indent="0" lvl="0" marL="0" rtl="0" algn="l">
              <a:spcBef>
                <a:spcPts val="1600"/>
              </a:spcBef>
              <a:spcAft>
                <a:spcPts val="0"/>
              </a:spcAft>
              <a:buNone/>
            </a:pPr>
            <a:r>
              <a:rPr i="1" lang="fr-CA">
                <a:latin typeface="Ubuntu"/>
                <a:ea typeface="Ubuntu"/>
                <a:cs typeface="Ubuntu"/>
                <a:sym typeface="Ubuntu"/>
              </a:rPr>
              <a:t>Pierre Lachance</a:t>
            </a:r>
            <a:endParaRPr i="1">
              <a:latin typeface="Ubuntu"/>
              <a:ea typeface="Ubuntu"/>
              <a:cs typeface="Ubuntu"/>
              <a:sym typeface="Ubuntu"/>
            </a:endParaRPr>
          </a:p>
          <a:p>
            <a:pPr indent="0" lvl="0" marL="0" rtl="0" algn="l">
              <a:spcBef>
                <a:spcPts val="1600"/>
              </a:spcBef>
              <a:spcAft>
                <a:spcPts val="1600"/>
              </a:spcAft>
              <a:buNone/>
            </a:pPr>
            <a:r>
              <a:rPr i="1" lang="fr-CA">
                <a:uFill>
                  <a:noFill/>
                </a:uFill>
                <a:latin typeface="Ubuntu"/>
                <a:ea typeface="Ubuntu"/>
                <a:cs typeface="Ubuntu"/>
                <a:sym typeface="Ubuntu"/>
                <a:hlinkClick r:id="rId4"/>
              </a:rPr>
              <a:t>equipe@recitmst.qc.ca</a:t>
            </a:r>
            <a:endParaRPr i="1">
              <a:latin typeface="Ubuntu"/>
              <a:ea typeface="Ubuntu"/>
              <a:cs typeface="Ubuntu"/>
              <a:sym typeface="Ubuntu"/>
            </a:endParaRPr>
          </a:p>
        </p:txBody>
      </p:sp>
      <p:sp>
        <p:nvSpPr>
          <p:cNvPr id="401" name="Google Shape;401;p54"/>
          <p:cNvSpPr/>
          <p:nvPr/>
        </p:nvSpPr>
        <p:spPr>
          <a:xfrm>
            <a:off x="0" y="4968900"/>
            <a:ext cx="9144000" cy="174600"/>
          </a:xfrm>
          <a:prstGeom prst="rect">
            <a:avLst/>
          </a:prstGeom>
          <a:solidFill>
            <a:srgbClr val="FF9D00"/>
          </a:solidFill>
          <a:ln>
            <a:noFill/>
          </a:ln>
        </p:spPr>
        <p:txBody>
          <a:bodyPr anchorCtr="0" anchor="ctr" bIns="91425" lIns="91425" spcFirstLastPara="1" rIns="91425" wrap="square" tIns="91425">
            <a:noAutofit/>
          </a:bodyPr>
          <a:lstStyle/>
          <a:p>
            <a:pPr indent="0" lvl="0" marL="0" rtl="0" algn="l">
              <a:spcBef>
                <a:spcPts val="0"/>
              </a:spcBef>
              <a:spcAft>
                <a:spcPts val="0"/>
              </a:spcAft>
              <a:buNone/>
            </a:pPr>
            <a:r>
              <a:t/>
            </a:r>
            <a:endParaRPr/>
          </a:p>
        </p:txBody>
      </p:sp>
      <p:pic>
        <p:nvPicPr>
          <p:cNvPr descr="logo_recit_nouveau.png" id="402" name="Google Shape;402;p54"/>
          <p:cNvPicPr preferRelativeResize="0"/>
          <p:nvPr/>
        </p:nvPicPr>
        <p:blipFill>
          <a:blip r:embed="rId5">
            <a:alphaModFix/>
          </a:blip>
          <a:stretch>
            <a:fillRect/>
          </a:stretch>
        </p:blipFill>
        <p:spPr>
          <a:xfrm>
            <a:off x="7910492" y="3724075"/>
            <a:ext cx="1233500" cy="1190025"/>
          </a:xfrm>
          <a:prstGeom prst="rect">
            <a:avLst/>
          </a:prstGeom>
          <a:noFill/>
          <a:ln>
            <a:noFill/>
          </a:ln>
        </p:spPr>
      </p:pic>
      <p:pic>
        <p:nvPicPr>
          <p:cNvPr id="403" name="Google Shape;403;p54"/>
          <p:cNvPicPr preferRelativeResize="0"/>
          <p:nvPr/>
        </p:nvPicPr>
        <p:blipFill>
          <a:blip r:embed="rId6">
            <a:alphaModFix/>
          </a:blip>
          <a:stretch>
            <a:fillRect/>
          </a:stretch>
        </p:blipFill>
        <p:spPr>
          <a:xfrm>
            <a:off x="5929475" y="1152475"/>
            <a:ext cx="1687475" cy="1687475"/>
          </a:xfrm>
          <a:prstGeom prst="rect">
            <a:avLst/>
          </a:prstGeom>
          <a:noFill/>
          <a:ln>
            <a:noFill/>
          </a:ln>
          <a:effectLst>
            <a:outerShdw blurRad="57150" rotWithShape="0" algn="bl" dir="5400000" dist="19050">
              <a:srgbClr val="000000">
                <a:alpha val="50000"/>
              </a:srgbClr>
            </a:outerShdw>
          </a:effectLst>
        </p:spPr>
      </p:pic>
    </p:spTree>
  </p:cSld>
  <p:clrMapOvr>
    <a:masterClrMapping/>
  </p:clrMapOvr>
</p:sld>
</file>

<file path=ppt/theme/theme1.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Simple Light">
  <a:themeElements>
    <a:clrScheme name="Simple Light">
      <a:dk1>
        <a:srgbClr val="000000"/>
      </a:dk1>
      <a:lt1>
        <a:srgbClr val="FFFFFF"/>
      </a:lt1>
      <a:dk2>
        <a:srgbClr val="595959"/>
      </a:dk2>
      <a:lt2>
        <a:srgbClr val="EEEEEE"/>
      </a:lt2>
      <a:accent1>
        <a:srgbClr val="FFAB40"/>
      </a:accent1>
      <a:accent2>
        <a:srgbClr val="212121"/>
      </a:accent2>
      <a:accent3>
        <a:srgbClr val="78909C"/>
      </a:accent3>
      <a:accent4>
        <a:srgbClr val="FFAB40"/>
      </a:accent4>
      <a:accent5>
        <a:srgbClr val="0097A7"/>
      </a:accent5>
      <a:accent6>
        <a:srgbClr val="EEFF41"/>
      </a:accent6>
      <a:hlink>
        <a:srgbClr val="0097A7"/>
      </a:hlink>
      <a:folHlink>
        <a:srgbClr val="0097A7"/>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