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9" r:id="rId5"/>
    <p:sldMasterId id="2147483710" r:id="rId6"/>
    <p:sldMasterId id="2147483711" r:id="rId7"/>
    <p:sldMasterId id="2147483712"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Lst>
  <p:sldSz cy="5143500" cx="9144000"/>
  <p:notesSz cx="6858000" cy="9144000"/>
  <p:embeddedFontLst>
    <p:embeddedFont>
      <p:font typeface="Dosis"/>
      <p:regular r:id="rId37"/>
      <p:bold r:id="rId38"/>
    </p:embeddedFont>
    <p:embeddedFont>
      <p:font typeface="Ubuntu"/>
      <p:regular r:id="rId39"/>
      <p:bold r:id="rId40"/>
      <p:italic r:id="rId41"/>
      <p:boldItalic r:id="rId42"/>
    </p:embeddedFont>
    <p:embeddedFont>
      <p:font typeface="Fira Sans Extra Condensed Medium"/>
      <p:regular r:id="rId43"/>
      <p:bold r:id="rId44"/>
      <p:italic r:id="rId45"/>
      <p:boldItalic r:id="rId46"/>
    </p:embeddedFont>
    <p:embeddedFont>
      <p:font typeface="Viga"/>
      <p:regular r:id="rId47"/>
    </p:embeddedFont>
    <p:embeddedFont>
      <p:font typeface="Fira Sans Medium"/>
      <p:regular r:id="rId48"/>
      <p:bold r:id="rId49"/>
      <p:italic r:id="rId50"/>
      <p:boldItalic r:id="rId51"/>
    </p:embeddedFont>
    <p:embeddedFont>
      <p:font typeface="Short Stack"/>
      <p:regular r:id="rId52"/>
    </p:embeddedFont>
    <p:embeddedFont>
      <p:font typeface="Fira Sans"/>
      <p:regular r:id="rId53"/>
      <p:bold r:id="rId54"/>
      <p:italic r:id="rId55"/>
      <p:boldItalic r:id="rId56"/>
    </p:embeddedFont>
    <p:embeddedFont>
      <p:font typeface="Red Hat Text"/>
      <p:regular r:id="rId57"/>
      <p:bold r:id="rId58"/>
      <p:italic r:id="rId59"/>
      <p:boldItalic r:id="rId60"/>
    </p:embeddedFont>
    <p:embeddedFont>
      <p:font typeface="Sniglet"/>
      <p:regular r:id="rId61"/>
    </p:embeddedFont>
    <p:embeddedFont>
      <p:font typeface="IBM Plex Sans"/>
      <p:regular r:id="rId62"/>
      <p:bold r:id="rId63"/>
      <p:italic r:id="rId64"/>
      <p:boldItalic r:id="rId65"/>
    </p:embeddedFont>
    <p:embeddedFont>
      <p:font typeface="Oswald Medium"/>
      <p:regular r:id="rId66"/>
      <p:bold r:id="rId67"/>
    </p:embeddedFont>
    <p:embeddedFont>
      <p:font typeface="Roboto"/>
      <p:regular r:id="rId68"/>
      <p:bold r:id="rId69"/>
      <p:italic r:id="rId70"/>
      <p:boldItalic r:id="rId71"/>
    </p:embeddedFont>
    <p:embeddedFont>
      <p:font typeface="Boogaloo"/>
      <p:regular r:id="rId72"/>
    </p:embeddedFont>
    <p:embeddedFont>
      <p:font typeface="Dosis Medium"/>
      <p:regular r:id="rId73"/>
      <p:bold r:id="rId74"/>
    </p:embeddedFont>
    <p:embeddedFont>
      <p:font typeface="Comfortaa"/>
      <p:regular r:id="rId75"/>
      <p:bold r:id="rId76"/>
    </p:embeddedFont>
    <p:embeddedFont>
      <p:font typeface="IBM Plex Sans SemiBold"/>
      <p:regular r:id="rId77"/>
      <p:bold r:id="rId78"/>
      <p:italic r:id="rId79"/>
      <p:boldItalic r:id="rId80"/>
    </p:embeddedFont>
    <p:embeddedFont>
      <p:font typeface="Dosis SemiBold"/>
      <p:regular r:id="rId81"/>
      <p:bold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185">
          <p15:clr>
            <a:srgbClr val="A4A3A4"/>
          </p15:clr>
        </p15:guide>
        <p15:guide id="2" pos="3111">
          <p15:clr>
            <a:srgbClr val="A4A3A4"/>
          </p15:clr>
        </p15:guide>
        <p15:guide id="3" pos="3887">
          <p15:clr>
            <a:srgbClr val="9AA0A6"/>
          </p15:clr>
        </p15:guide>
        <p15:guide id="4" orient="horz" pos="1474">
          <p15:clr>
            <a:srgbClr val="9AA0A6"/>
          </p15:clr>
        </p15:guide>
        <p15:guide id="5" orient="horz" pos="1773">
          <p15:clr>
            <a:srgbClr val="9AA0A6"/>
          </p15:clr>
        </p15:guide>
        <p15:guide id="6" orient="horz" pos="2108">
          <p15:clr>
            <a:srgbClr val="9AA0A6"/>
          </p15:clr>
        </p15:guide>
        <p15:guide id="7" orient="horz" pos="2417">
          <p15:clr>
            <a:srgbClr val="9AA0A6"/>
          </p15:clr>
        </p15:guide>
        <p15:guide id="8" orient="horz" pos="2724">
          <p15:clr>
            <a:srgbClr val="9AA0A6"/>
          </p15:clr>
        </p15:guide>
        <p15:guide id="9" pos="46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2A1197-3DBA-4EC3-ABC0-654ECA34AFB8}">
  <a:tblStyle styleId="{672A1197-3DBA-4EC3-ABC0-654ECA34AFB8}" styleName="Table_0">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185" orient="horz"/>
        <p:guide pos="3111"/>
        <p:guide pos="3887"/>
        <p:guide pos="1474" orient="horz"/>
        <p:guide pos="1773" orient="horz"/>
        <p:guide pos="2108" orient="horz"/>
        <p:guide pos="2417" orient="horz"/>
        <p:guide pos="2724" orient="horz"/>
        <p:guide pos="4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bold.fntdata"/><Relationship Id="rId42" Type="http://schemas.openxmlformats.org/officeDocument/2006/relationships/font" Target="fonts/Ubuntu-boldItalic.fntdata"/><Relationship Id="rId41" Type="http://schemas.openxmlformats.org/officeDocument/2006/relationships/font" Target="fonts/Ubuntu-italic.fntdata"/><Relationship Id="rId44" Type="http://schemas.openxmlformats.org/officeDocument/2006/relationships/font" Target="fonts/FiraSansExtraCondensedMedium-bold.fntdata"/><Relationship Id="rId43" Type="http://schemas.openxmlformats.org/officeDocument/2006/relationships/font" Target="fonts/FiraSansExtraCondensedMedium-regular.fntdata"/><Relationship Id="rId46" Type="http://schemas.openxmlformats.org/officeDocument/2006/relationships/font" Target="fonts/FiraSansExtraCondensedMedium-boldItalic.fntdata"/><Relationship Id="rId45" Type="http://schemas.openxmlformats.org/officeDocument/2006/relationships/font" Target="fonts/FiraSansExtraCondensedMedium-italic.fntdata"/><Relationship Id="rId80" Type="http://schemas.openxmlformats.org/officeDocument/2006/relationships/font" Target="fonts/IBMPlexSansSemiBold-boldItalic.fntdata"/><Relationship Id="rId82" Type="http://schemas.openxmlformats.org/officeDocument/2006/relationships/font" Target="fonts/DosisSemiBold-bold.fntdata"/><Relationship Id="rId81" Type="http://schemas.openxmlformats.org/officeDocument/2006/relationships/font" Target="fonts/DosisSemiBol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font" Target="fonts/FiraSansMedium-regular.fntdata"/><Relationship Id="rId47" Type="http://schemas.openxmlformats.org/officeDocument/2006/relationships/font" Target="fonts/Viga-regular.fntdata"/><Relationship Id="rId49" Type="http://schemas.openxmlformats.org/officeDocument/2006/relationships/font" Target="fonts/FiraSansMedium-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DosisMedium-regular.fntdata"/><Relationship Id="rId72" Type="http://schemas.openxmlformats.org/officeDocument/2006/relationships/font" Target="fonts/Boogaloo-regular.fntdata"/><Relationship Id="rId31" Type="http://schemas.openxmlformats.org/officeDocument/2006/relationships/slide" Target="slides/slide22.xml"/><Relationship Id="rId75" Type="http://schemas.openxmlformats.org/officeDocument/2006/relationships/font" Target="fonts/Comfortaa-regular.fntdata"/><Relationship Id="rId30" Type="http://schemas.openxmlformats.org/officeDocument/2006/relationships/slide" Target="slides/slide21.xml"/><Relationship Id="rId74" Type="http://schemas.openxmlformats.org/officeDocument/2006/relationships/font" Target="fonts/DosisMedium-bold.fntdata"/><Relationship Id="rId33" Type="http://schemas.openxmlformats.org/officeDocument/2006/relationships/slide" Target="slides/slide24.xml"/><Relationship Id="rId77" Type="http://schemas.openxmlformats.org/officeDocument/2006/relationships/font" Target="fonts/IBMPlexSansSemiBold-regular.fntdata"/><Relationship Id="rId32" Type="http://schemas.openxmlformats.org/officeDocument/2006/relationships/slide" Target="slides/slide23.xml"/><Relationship Id="rId76" Type="http://schemas.openxmlformats.org/officeDocument/2006/relationships/font" Target="fonts/Comfortaa-bold.fntdata"/><Relationship Id="rId35" Type="http://schemas.openxmlformats.org/officeDocument/2006/relationships/slide" Target="slides/slide26.xml"/><Relationship Id="rId79" Type="http://schemas.openxmlformats.org/officeDocument/2006/relationships/font" Target="fonts/IBMPlexSansSemiBold-italic.fntdata"/><Relationship Id="rId34" Type="http://schemas.openxmlformats.org/officeDocument/2006/relationships/slide" Target="slides/slide25.xml"/><Relationship Id="rId78" Type="http://schemas.openxmlformats.org/officeDocument/2006/relationships/font" Target="fonts/IBMPlexSansSemiBold-bold.fntdata"/><Relationship Id="rId71" Type="http://schemas.openxmlformats.org/officeDocument/2006/relationships/font" Target="fonts/Roboto-boldItalic.fntdata"/><Relationship Id="rId70" Type="http://schemas.openxmlformats.org/officeDocument/2006/relationships/font" Target="fonts/Roboto-italic.fntdata"/><Relationship Id="rId37" Type="http://schemas.openxmlformats.org/officeDocument/2006/relationships/font" Target="fonts/Dosis-regular.fntdata"/><Relationship Id="rId36" Type="http://schemas.openxmlformats.org/officeDocument/2006/relationships/slide" Target="slides/slide27.xml"/><Relationship Id="rId39" Type="http://schemas.openxmlformats.org/officeDocument/2006/relationships/font" Target="fonts/Ubuntu-regular.fntdata"/><Relationship Id="rId38" Type="http://schemas.openxmlformats.org/officeDocument/2006/relationships/font" Target="fonts/Dosis-bold.fntdata"/><Relationship Id="rId62" Type="http://schemas.openxmlformats.org/officeDocument/2006/relationships/font" Target="fonts/IBMPlexSans-regular.fntdata"/><Relationship Id="rId61" Type="http://schemas.openxmlformats.org/officeDocument/2006/relationships/font" Target="fonts/Sniglet-regular.fntdata"/><Relationship Id="rId20" Type="http://schemas.openxmlformats.org/officeDocument/2006/relationships/slide" Target="slides/slide11.xml"/><Relationship Id="rId64" Type="http://schemas.openxmlformats.org/officeDocument/2006/relationships/font" Target="fonts/IBMPlexSans-italic.fntdata"/><Relationship Id="rId63" Type="http://schemas.openxmlformats.org/officeDocument/2006/relationships/font" Target="fonts/IBMPlexSans-bold.fntdata"/><Relationship Id="rId22" Type="http://schemas.openxmlformats.org/officeDocument/2006/relationships/slide" Target="slides/slide13.xml"/><Relationship Id="rId66" Type="http://schemas.openxmlformats.org/officeDocument/2006/relationships/font" Target="fonts/OswaldMedium-regular.fntdata"/><Relationship Id="rId21" Type="http://schemas.openxmlformats.org/officeDocument/2006/relationships/slide" Target="slides/slide12.xml"/><Relationship Id="rId65" Type="http://schemas.openxmlformats.org/officeDocument/2006/relationships/font" Target="fonts/IBMPlexSans-boldItalic.fntdata"/><Relationship Id="rId24" Type="http://schemas.openxmlformats.org/officeDocument/2006/relationships/slide" Target="slides/slide15.xml"/><Relationship Id="rId68" Type="http://schemas.openxmlformats.org/officeDocument/2006/relationships/font" Target="fonts/Roboto-regular.fntdata"/><Relationship Id="rId23" Type="http://schemas.openxmlformats.org/officeDocument/2006/relationships/slide" Target="slides/slide14.xml"/><Relationship Id="rId67" Type="http://schemas.openxmlformats.org/officeDocument/2006/relationships/font" Target="fonts/OswaldMedium-bold.fntdata"/><Relationship Id="rId60" Type="http://schemas.openxmlformats.org/officeDocument/2006/relationships/font" Target="fonts/RedHatText-boldItalic.fntdata"/><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Roboto-bold.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font" Target="fonts/FiraSansMedium-boldItalic.fntdata"/><Relationship Id="rId50" Type="http://schemas.openxmlformats.org/officeDocument/2006/relationships/font" Target="fonts/FiraSansMedium-italic.fntdata"/><Relationship Id="rId53" Type="http://schemas.openxmlformats.org/officeDocument/2006/relationships/font" Target="fonts/FiraSans-regular.fntdata"/><Relationship Id="rId52" Type="http://schemas.openxmlformats.org/officeDocument/2006/relationships/font" Target="fonts/ShortStack-regular.fntdata"/><Relationship Id="rId11" Type="http://schemas.openxmlformats.org/officeDocument/2006/relationships/slide" Target="slides/slide2.xml"/><Relationship Id="rId55" Type="http://schemas.openxmlformats.org/officeDocument/2006/relationships/font" Target="fonts/FiraSans-italic.fntdata"/><Relationship Id="rId10" Type="http://schemas.openxmlformats.org/officeDocument/2006/relationships/slide" Target="slides/slide1.xml"/><Relationship Id="rId54" Type="http://schemas.openxmlformats.org/officeDocument/2006/relationships/font" Target="fonts/FiraSans-bold.fntdata"/><Relationship Id="rId13" Type="http://schemas.openxmlformats.org/officeDocument/2006/relationships/slide" Target="slides/slide4.xml"/><Relationship Id="rId57" Type="http://schemas.openxmlformats.org/officeDocument/2006/relationships/font" Target="fonts/RedHatText-regular.fntdata"/><Relationship Id="rId12" Type="http://schemas.openxmlformats.org/officeDocument/2006/relationships/slide" Target="slides/slide3.xml"/><Relationship Id="rId56" Type="http://schemas.openxmlformats.org/officeDocument/2006/relationships/font" Target="fonts/FiraSans-boldItalic.fntdata"/><Relationship Id="rId15" Type="http://schemas.openxmlformats.org/officeDocument/2006/relationships/slide" Target="slides/slide6.xml"/><Relationship Id="rId59" Type="http://schemas.openxmlformats.org/officeDocument/2006/relationships/font" Target="fonts/RedHatText-italic.fntdata"/><Relationship Id="rId14" Type="http://schemas.openxmlformats.org/officeDocument/2006/relationships/slide" Target="slides/slide5.xml"/><Relationship Id="rId58" Type="http://schemas.openxmlformats.org/officeDocument/2006/relationships/font" Target="fonts/RedHatText-bold.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onurl.ca/ggb12022021"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classroom/rmaevteh"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rfsudwup" TargetMode="External"/><Relationship Id="rId3" Type="http://schemas.openxmlformats.org/officeDocument/2006/relationships/hyperlink" Target="https://www.geogebra.org/classroom/dqr6nh9q"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rfsudwup" TargetMode="External"/><Relationship Id="rId3" Type="http://schemas.openxmlformats.org/officeDocument/2006/relationships/hyperlink" Target="https://www.geogebra.org/classroom/dqr6nh9q"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gwxesp8n" TargetMode="External"/><Relationship Id="rId3" Type="http://schemas.openxmlformats.org/officeDocument/2006/relationships/hyperlink" Target="https://www.geogebra.org/classroom/bhmrsc3v"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1" name="Shape 2131"/>
        <p:cNvGrpSpPr/>
        <p:nvPr/>
      </p:nvGrpSpPr>
      <p:grpSpPr>
        <a:xfrm>
          <a:off x="0" y="0"/>
          <a:ext cx="0" cy="0"/>
          <a:chOff x="0" y="0"/>
          <a:chExt cx="0" cy="0"/>
        </a:xfrm>
      </p:grpSpPr>
      <p:sp>
        <p:nvSpPr>
          <p:cNvPr id="2132" name="Google Shape;2132;gb74fbb145d_0_540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3" name="Google Shape;2133;gb74fbb145d_0_540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0" name="Shape 2140"/>
        <p:cNvGrpSpPr/>
        <p:nvPr/>
      </p:nvGrpSpPr>
      <p:grpSpPr>
        <a:xfrm>
          <a:off x="0" y="0"/>
          <a:ext cx="0" cy="0"/>
          <a:chOff x="0" y="0"/>
          <a:chExt cx="0" cy="0"/>
        </a:xfrm>
      </p:grpSpPr>
      <p:sp>
        <p:nvSpPr>
          <p:cNvPr id="2141" name="Google Shape;2141;g169932b9923_0_2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g169932b9923_0_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8" name="Shape 2148"/>
        <p:cNvGrpSpPr/>
        <p:nvPr/>
      </p:nvGrpSpPr>
      <p:grpSpPr>
        <a:xfrm>
          <a:off x="0" y="0"/>
          <a:ext cx="0" cy="0"/>
          <a:chOff x="0" y="0"/>
          <a:chExt cx="0" cy="0"/>
        </a:xfrm>
      </p:grpSpPr>
      <p:sp>
        <p:nvSpPr>
          <p:cNvPr id="2149" name="Google Shape;2149;gbb0da12ab7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0" name="Google Shape;2150;gbb0da12ab7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SR à terminer</a:t>
            </a:r>
            <a:endParaRPr/>
          </a:p>
          <a:p>
            <a:pPr indent="0" lvl="0" marL="0" rtl="0" algn="l">
              <a:spcBef>
                <a:spcPts val="0"/>
              </a:spcBef>
              <a:spcAft>
                <a:spcPts val="0"/>
              </a:spcAft>
              <a:buNone/>
            </a:pPr>
            <a:r>
              <a:rPr lang="fr" u="sng">
                <a:solidFill>
                  <a:schemeClr val="hlink"/>
                </a:solidFill>
                <a:hlinkClick r:id="rId2"/>
              </a:rPr>
              <a:t>https://monurl.ca/ggb12022021</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7" name="Shape 2157"/>
        <p:cNvGrpSpPr/>
        <p:nvPr/>
      </p:nvGrpSpPr>
      <p:grpSpPr>
        <a:xfrm>
          <a:off x="0" y="0"/>
          <a:ext cx="0" cy="0"/>
          <a:chOff x="0" y="0"/>
          <a:chExt cx="0" cy="0"/>
        </a:xfrm>
      </p:grpSpPr>
      <p:sp>
        <p:nvSpPr>
          <p:cNvPr id="2158" name="Google Shape;2158;gb74fbb145d_0_39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9" name="Google Shape;2159;gb74fbb145d_0_39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2" name="Shape 2192"/>
        <p:cNvGrpSpPr/>
        <p:nvPr/>
      </p:nvGrpSpPr>
      <p:grpSpPr>
        <a:xfrm>
          <a:off x="0" y="0"/>
          <a:ext cx="0" cy="0"/>
          <a:chOff x="0" y="0"/>
          <a:chExt cx="0" cy="0"/>
        </a:xfrm>
      </p:grpSpPr>
      <p:sp>
        <p:nvSpPr>
          <p:cNvPr id="2193" name="Google Shape;2193;g14bdddf4c4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4" name="Google Shape;2194;g14bdddf4c4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9" name="Shape 2199"/>
        <p:cNvGrpSpPr/>
        <p:nvPr/>
      </p:nvGrpSpPr>
      <p:grpSpPr>
        <a:xfrm>
          <a:off x="0" y="0"/>
          <a:ext cx="0" cy="0"/>
          <a:chOff x="0" y="0"/>
          <a:chExt cx="0" cy="0"/>
        </a:xfrm>
      </p:grpSpPr>
      <p:sp>
        <p:nvSpPr>
          <p:cNvPr id="2200" name="Google Shape;2200;gb74fbb145d_0_39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1" name="Google Shape;2201;gb74fbb145d_0_39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7" name="Shape 2237"/>
        <p:cNvGrpSpPr/>
        <p:nvPr/>
      </p:nvGrpSpPr>
      <p:grpSpPr>
        <a:xfrm>
          <a:off x="0" y="0"/>
          <a:ext cx="0" cy="0"/>
          <a:chOff x="0" y="0"/>
          <a:chExt cx="0" cy="0"/>
        </a:xfrm>
      </p:grpSpPr>
      <p:sp>
        <p:nvSpPr>
          <p:cNvPr id="2238" name="Google Shape;2238;gba7ed01b35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9" name="Google Shape;2239;gba7ed01b3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000" u="sng">
                <a:solidFill>
                  <a:schemeClr val="hlink"/>
                </a:solidFill>
                <a:hlinkClick r:id="rId2"/>
              </a:rPr>
              <a:t>https://www.geogebra.org/</a:t>
            </a:r>
            <a:r>
              <a:rPr lang="fr" sz="1000">
                <a:solidFill>
                  <a:schemeClr val="dk1"/>
                </a:solidFill>
              </a:rPr>
              <a:t> </a:t>
            </a:r>
            <a:endParaRPr sz="1000">
              <a:solidFill>
                <a:schemeClr val="dk1"/>
              </a:solidFill>
            </a:endParaRPr>
          </a:p>
          <a:p>
            <a:pPr indent="0" lvl="0" marL="0" rtl="0" algn="l">
              <a:spcBef>
                <a:spcPts val="0"/>
              </a:spcBef>
              <a:spcAft>
                <a:spcPts val="0"/>
              </a:spcAft>
              <a:buNone/>
            </a:pPr>
            <a:r>
              <a:rPr lang="fr" sz="1000">
                <a:solidFill>
                  <a:schemeClr val="dk1"/>
                </a:solidFill>
              </a:rPr>
              <a:t>Avantages et limites</a:t>
            </a:r>
            <a:endParaRPr sz="1000">
              <a:solidFill>
                <a:schemeClr val="dk1"/>
              </a:solidFill>
            </a:endParaRPr>
          </a:p>
          <a:p>
            <a:pPr indent="-292100" lvl="1" marL="914400" rtl="0" algn="l">
              <a:spcBef>
                <a:spcPts val="0"/>
              </a:spcBef>
              <a:spcAft>
                <a:spcPts val="0"/>
              </a:spcAft>
              <a:buClr>
                <a:schemeClr val="dk1"/>
              </a:buClr>
              <a:buSzPts val="1000"/>
              <a:buChar char="○"/>
            </a:pPr>
            <a:r>
              <a:rPr lang="fr" sz="1000">
                <a:solidFill>
                  <a:schemeClr val="dk1"/>
                </a:solidFill>
              </a:rPr>
              <a:t>Avantages: Gratuit, tableau de bord, intégration d’éléments externes (vidéo, simulation, etc..), flexibilité dans la création, types de traces variées, correction partielle automatique, ...</a:t>
            </a:r>
            <a:endParaRPr sz="1000">
              <a:solidFill>
                <a:schemeClr val="dk1"/>
              </a:solidFill>
            </a:endParaRPr>
          </a:p>
          <a:p>
            <a:pPr indent="-292100" lvl="1" marL="914400" rtl="0" algn="l">
              <a:spcBef>
                <a:spcPts val="0"/>
              </a:spcBef>
              <a:spcAft>
                <a:spcPts val="0"/>
              </a:spcAft>
              <a:buClr>
                <a:schemeClr val="dk1"/>
              </a:buClr>
              <a:buSzPts val="1000"/>
              <a:buChar char="○"/>
            </a:pPr>
            <a:r>
              <a:rPr lang="fr" sz="1000">
                <a:solidFill>
                  <a:schemeClr val="dk1"/>
                </a:solidFill>
              </a:rPr>
              <a:t>Limites: Pas de rétroaction possible dans Classroom (mais groupe oui), pause limitée à l’ensemble de l’activité/livret</a:t>
            </a:r>
            <a:endParaRPr sz="1000">
              <a:solidFill>
                <a:schemeClr val="dk1"/>
              </a:solidFill>
            </a:endParaRPr>
          </a:p>
          <a:p>
            <a:pPr indent="0" lvl="0" marL="0" rtl="0" algn="l">
              <a:spcBef>
                <a:spcPts val="0"/>
              </a:spcBef>
              <a:spcAft>
                <a:spcPts val="0"/>
              </a:spcAft>
              <a:buNone/>
            </a:pPr>
            <a:r>
              <a:t/>
            </a:r>
            <a:endParaRPr sz="1000">
              <a:solidFill>
                <a:schemeClr val="dk1"/>
              </a:solidFill>
              <a:highlight>
                <a:srgbClr val="FFFF00"/>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4" name="Shape 2254"/>
        <p:cNvGrpSpPr/>
        <p:nvPr/>
      </p:nvGrpSpPr>
      <p:grpSpPr>
        <a:xfrm>
          <a:off x="0" y="0"/>
          <a:ext cx="0" cy="0"/>
          <a:chOff x="0" y="0"/>
          <a:chExt cx="0" cy="0"/>
        </a:xfrm>
      </p:grpSpPr>
      <p:sp>
        <p:nvSpPr>
          <p:cNvPr id="2255" name="Google Shape;2255;gbb4b60f91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6" name="Google Shape;2256;gbb4b60f91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8" name="Shape 2258"/>
        <p:cNvGrpSpPr/>
        <p:nvPr/>
      </p:nvGrpSpPr>
      <p:grpSpPr>
        <a:xfrm>
          <a:off x="0" y="0"/>
          <a:ext cx="0" cy="0"/>
          <a:chOff x="0" y="0"/>
          <a:chExt cx="0" cy="0"/>
        </a:xfrm>
      </p:grpSpPr>
      <p:sp>
        <p:nvSpPr>
          <p:cNvPr id="2259" name="Google Shape;2259;gbb6326075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0" name="Google Shape;2260;gbb6326075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SR: </a:t>
            </a:r>
            <a:r>
              <a:rPr lang="fr" sz="1150" u="sng">
                <a:solidFill>
                  <a:schemeClr val="hlink"/>
                </a:solidFill>
                <a:latin typeface="Roboto"/>
                <a:ea typeface="Roboto"/>
                <a:cs typeface="Roboto"/>
                <a:sym typeface="Roboto"/>
                <a:hlinkClick r:id="rId2"/>
              </a:rPr>
              <a:t>https://www.geogebra.org/classroom/rmaevteh</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2" name="Shape 2272"/>
        <p:cNvGrpSpPr/>
        <p:nvPr/>
      </p:nvGrpSpPr>
      <p:grpSpPr>
        <a:xfrm>
          <a:off x="0" y="0"/>
          <a:ext cx="0" cy="0"/>
          <a:chOff x="0" y="0"/>
          <a:chExt cx="0" cy="0"/>
        </a:xfrm>
      </p:grpSpPr>
      <p:sp>
        <p:nvSpPr>
          <p:cNvPr id="2273" name="Google Shape;2273;gbb63260751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4" name="Google Shape;2274;gbb63260751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150">
                <a:solidFill>
                  <a:schemeClr val="dk1"/>
                </a:solidFill>
                <a:latin typeface="Roboto"/>
                <a:ea typeface="Roboto"/>
                <a:cs typeface="Roboto"/>
                <a:sym typeface="Roboto"/>
              </a:rPr>
              <a:t>SR</a:t>
            </a:r>
            <a:endParaRPr sz="1150">
              <a:solidFill>
                <a:schemeClr val="dk1"/>
              </a:solidFill>
              <a:latin typeface="Roboto"/>
              <a:ea typeface="Roboto"/>
              <a:cs typeface="Roboto"/>
              <a:sym typeface="Roboto"/>
            </a:endParaRPr>
          </a:p>
          <a:p>
            <a:pPr indent="0" lvl="0" marL="0" rtl="0" algn="l">
              <a:spcBef>
                <a:spcPts val="0"/>
              </a:spcBef>
              <a:spcAft>
                <a:spcPts val="0"/>
              </a:spcAft>
              <a:buNone/>
            </a:pPr>
            <a:r>
              <a:rPr lang="fr" sz="1150">
                <a:solidFill>
                  <a:schemeClr val="dk1"/>
                </a:solidFill>
                <a:latin typeface="Roboto"/>
                <a:ea typeface="Roboto"/>
                <a:cs typeface="Roboto"/>
                <a:sym typeface="Roboto"/>
              </a:rPr>
              <a:t>Démarrer une nouvelle leçon…</a:t>
            </a:r>
            <a:endParaRPr sz="1150">
              <a:solidFill>
                <a:schemeClr val="dk1"/>
              </a:solidFill>
              <a:latin typeface="Roboto"/>
              <a:ea typeface="Roboto"/>
              <a:cs typeface="Roboto"/>
              <a:sym typeface="Roboto"/>
            </a:endParaRPr>
          </a:p>
          <a:p>
            <a:pPr indent="0" lvl="0" marL="0" rtl="0" algn="l">
              <a:spcBef>
                <a:spcPts val="0"/>
              </a:spcBef>
              <a:spcAft>
                <a:spcPts val="0"/>
              </a:spcAft>
              <a:buNone/>
            </a:pPr>
            <a:r>
              <a:rPr lang="fr" sz="1150">
                <a:solidFill>
                  <a:schemeClr val="dk1"/>
                </a:solidFill>
                <a:latin typeface="Roboto"/>
                <a:ea typeface="Roboto"/>
                <a:cs typeface="Roboto"/>
                <a:sym typeface="Roboto"/>
              </a:rPr>
              <a:t>Livret: </a:t>
            </a:r>
            <a:r>
              <a:rPr lang="fr" sz="1150" u="sng">
                <a:solidFill>
                  <a:schemeClr val="hlink"/>
                </a:solidFill>
                <a:latin typeface="Roboto"/>
                <a:ea typeface="Roboto"/>
                <a:cs typeface="Roboto"/>
                <a:sym typeface="Roboto"/>
                <a:hlinkClick r:id="rId2"/>
              </a:rPr>
              <a:t>https://www.geogebra.org/m/rfsudwup</a:t>
            </a:r>
            <a:endParaRPr sz="1150">
              <a:solidFill>
                <a:schemeClr val="dk1"/>
              </a:solidFill>
              <a:latin typeface="Roboto"/>
              <a:ea typeface="Roboto"/>
              <a:cs typeface="Roboto"/>
              <a:sym typeface="Roboto"/>
            </a:endParaRPr>
          </a:p>
          <a:p>
            <a:pPr indent="0" lvl="0" marL="0" rtl="0" algn="l">
              <a:spcBef>
                <a:spcPts val="0"/>
              </a:spcBef>
              <a:spcAft>
                <a:spcPts val="0"/>
              </a:spcAft>
              <a:buNone/>
            </a:pPr>
            <a:r>
              <a:rPr lang="fr" sz="1150">
                <a:solidFill>
                  <a:schemeClr val="dk1"/>
                </a:solidFill>
                <a:latin typeface="Roboto"/>
                <a:ea typeface="Roboto"/>
                <a:cs typeface="Roboto"/>
                <a:sym typeface="Roboto"/>
              </a:rPr>
              <a:t>Classroom: </a:t>
            </a:r>
            <a:r>
              <a:rPr lang="fr" sz="1150" u="sng">
                <a:solidFill>
                  <a:schemeClr val="hlink"/>
                </a:solidFill>
                <a:latin typeface="Roboto"/>
                <a:ea typeface="Roboto"/>
                <a:cs typeface="Roboto"/>
                <a:sym typeface="Roboto"/>
                <a:hlinkClick r:id="rId3"/>
              </a:rPr>
              <a:t>https://www.geogebra.org/classroom/dqr6nh9q</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2" name="Shape 2282"/>
        <p:cNvGrpSpPr/>
        <p:nvPr/>
      </p:nvGrpSpPr>
      <p:grpSpPr>
        <a:xfrm>
          <a:off x="0" y="0"/>
          <a:ext cx="0" cy="0"/>
          <a:chOff x="0" y="0"/>
          <a:chExt cx="0" cy="0"/>
        </a:xfrm>
      </p:grpSpPr>
      <p:sp>
        <p:nvSpPr>
          <p:cNvPr id="2283" name="Google Shape;2283;g14bdddf4c43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4" name="Google Shape;2284;g14bdddf4c43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150">
                <a:solidFill>
                  <a:schemeClr val="dk1"/>
                </a:solidFill>
                <a:latin typeface="Roboto"/>
                <a:ea typeface="Roboto"/>
                <a:cs typeface="Roboto"/>
                <a:sym typeface="Roboto"/>
              </a:rPr>
              <a:t>SR à terminer</a:t>
            </a:r>
            <a:endParaRPr sz="1150">
              <a:solidFill>
                <a:schemeClr val="dk1"/>
              </a:solidFill>
              <a:latin typeface="Roboto"/>
              <a:ea typeface="Roboto"/>
              <a:cs typeface="Roboto"/>
              <a:sym typeface="Roboto"/>
            </a:endParaRPr>
          </a:p>
          <a:p>
            <a:pPr indent="0" lvl="0" marL="0" rtl="0" algn="l">
              <a:spcBef>
                <a:spcPts val="0"/>
              </a:spcBef>
              <a:spcAft>
                <a:spcPts val="0"/>
              </a:spcAft>
              <a:buNone/>
            </a:pPr>
            <a:r>
              <a:rPr lang="fr" sz="1150">
                <a:solidFill>
                  <a:schemeClr val="dk1"/>
                </a:solidFill>
                <a:latin typeface="Roboto"/>
                <a:ea typeface="Roboto"/>
                <a:cs typeface="Roboto"/>
                <a:sym typeface="Roboto"/>
              </a:rPr>
              <a:t>Livret: </a:t>
            </a:r>
            <a:r>
              <a:rPr lang="fr" sz="1150" u="sng">
                <a:solidFill>
                  <a:schemeClr val="hlink"/>
                </a:solidFill>
                <a:latin typeface="Roboto"/>
                <a:ea typeface="Roboto"/>
                <a:cs typeface="Roboto"/>
                <a:sym typeface="Roboto"/>
                <a:hlinkClick r:id="rId2"/>
              </a:rPr>
              <a:t>https://www.geogebra.org/m/rfsudwup</a:t>
            </a:r>
            <a:endParaRPr sz="1150">
              <a:solidFill>
                <a:schemeClr val="dk1"/>
              </a:solidFill>
              <a:latin typeface="Roboto"/>
              <a:ea typeface="Roboto"/>
              <a:cs typeface="Roboto"/>
              <a:sym typeface="Roboto"/>
            </a:endParaRPr>
          </a:p>
          <a:p>
            <a:pPr indent="0" lvl="0" marL="0" rtl="0" algn="l">
              <a:spcBef>
                <a:spcPts val="0"/>
              </a:spcBef>
              <a:spcAft>
                <a:spcPts val="0"/>
              </a:spcAft>
              <a:buNone/>
            </a:pPr>
            <a:r>
              <a:rPr lang="fr" sz="1150">
                <a:solidFill>
                  <a:schemeClr val="dk1"/>
                </a:solidFill>
                <a:latin typeface="Roboto"/>
                <a:ea typeface="Roboto"/>
                <a:cs typeface="Roboto"/>
                <a:sym typeface="Roboto"/>
              </a:rPr>
              <a:t>Classroom: </a:t>
            </a:r>
            <a:r>
              <a:rPr lang="fr" sz="1150" u="sng">
                <a:solidFill>
                  <a:schemeClr val="hlink"/>
                </a:solidFill>
                <a:latin typeface="Roboto"/>
                <a:ea typeface="Roboto"/>
                <a:cs typeface="Roboto"/>
                <a:sym typeface="Roboto"/>
                <a:hlinkClick r:id="rId3"/>
              </a:rPr>
              <a:t>https://www.geogebra.org/classroom/dqr6nh9q</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1" name="Shape 2291"/>
        <p:cNvGrpSpPr/>
        <p:nvPr/>
      </p:nvGrpSpPr>
      <p:grpSpPr>
        <a:xfrm>
          <a:off x="0" y="0"/>
          <a:ext cx="0" cy="0"/>
          <a:chOff x="0" y="0"/>
          <a:chExt cx="0" cy="0"/>
        </a:xfrm>
      </p:grpSpPr>
      <p:sp>
        <p:nvSpPr>
          <p:cNvPr id="2292" name="Google Shape;2292;gbb63260751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3" name="Google Shape;2293;gbb63260751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150">
                <a:solidFill>
                  <a:schemeClr val="dk1"/>
                </a:solidFill>
                <a:latin typeface="Roboto"/>
                <a:ea typeface="Roboto"/>
                <a:cs typeface="Roboto"/>
                <a:sym typeface="Roboto"/>
              </a:rPr>
              <a:t>SR:</a:t>
            </a:r>
            <a:endParaRPr sz="1150">
              <a:solidFill>
                <a:schemeClr val="dk1"/>
              </a:solidFill>
              <a:latin typeface="Roboto"/>
              <a:ea typeface="Roboto"/>
              <a:cs typeface="Roboto"/>
              <a:sym typeface="Roboto"/>
            </a:endParaRPr>
          </a:p>
          <a:p>
            <a:pPr indent="0" lvl="0" marL="0" rtl="0" algn="l">
              <a:spcBef>
                <a:spcPts val="0"/>
              </a:spcBef>
              <a:spcAft>
                <a:spcPts val="0"/>
              </a:spcAft>
              <a:buNone/>
            </a:pPr>
            <a:r>
              <a:rPr lang="fr" sz="1150">
                <a:solidFill>
                  <a:schemeClr val="dk1"/>
                </a:solidFill>
                <a:latin typeface="Roboto"/>
                <a:ea typeface="Roboto"/>
                <a:cs typeface="Roboto"/>
                <a:sym typeface="Roboto"/>
              </a:rPr>
              <a:t>Livret: </a:t>
            </a:r>
            <a:r>
              <a:rPr lang="fr" sz="1150" u="sng">
                <a:solidFill>
                  <a:schemeClr val="hlink"/>
                </a:solidFill>
                <a:latin typeface="Roboto"/>
                <a:ea typeface="Roboto"/>
                <a:cs typeface="Roboto"/>
                <a:sym typeface="Roboto"/>
                <a:hlinkClick r:id="rId2"/>
              </a:rPr>
              <a:t>https://www.geogebra.org/m/gwxesp8n</a:t>
            </a:r>
            <a:endParaRPr sz="1150">
              <a:solidFill>
                <a:schemeClr val="dk1"/>
              </a:solidFill>
              <a:latin typeface="Roboto"/>
              <a:ea typeface="Roboto"/>
              <a:cs typeface="Roboto"/>
              <a:sym typeface="Roboto"/>
            </a:endParaRPr>
          </a:p>
          <a:p>
            <a:pPr indent="0" lvl="0" marL="0" rtl="0" algn="l">
              <a:spcBef>
                <a:spcPts val="0"/>
              </a:spcBef>
              <a:spcAft>
                <a:spcPts val="0"/>
              </a:spcAft>
              <a:buNone/>
            </a:pPr>
            <a:r>
              <a:rPr lang="fr" sz="1150">
                <a:solidFill>
                  <a:schemeClr val="dk1"/>
                </a:solidFill>
                <a:latin typeface="Roboto"/>
                <a:ea typeface="Roboto"/>
                <a:cs typeface="Roboto"/>
                <a:sym typeface="Roboto"/>
              </a:rPr>
              <a:t>Classroom: </a:t>
            </a:r>
            <a:r>
              <a:rPr lang="fr" sz="1150" u="sng">
                <a:solidFill>
                  <a:schemeClr val="hlink"/>
                </a:solidFill>
                <a:latin typeface="Roboto"/>
                <a:ea typeface="Roboto"/>
                <a:cs typeface="Roboto"/>
                <a:sym typeface="Roboto"/>
                <a:hlinkClick r:id="rId3"/>
              </a:rPr>
              <a:t>https://www.geogebra.org/classroom/bhmrsc3v</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sz="1150">
              <a:solidFill>
                <a:schemeClr val="dk1"/>
              </a:solidFill>
              <a:latin typeface="Roboto"/>
              <a:ea typeface="Roboto"/>
              <a:cs typeface="Roboto"/>
              <a:sym typeface="Robo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1" name="Shape 2301"/>
        <p:cNvGrpSpPr/>
        <p:nvPr/>
      </p:nvGrpSpPr>
      <p:grpSpPr>
        <a:xfrm>
          <a:off x="0" y="0"/>
          <a:ext cx="0" cy="0"/>
          <a:chOff x="0" y="0"/>
          <a:chExt cx="0" cy="0"/>
        </a:xfrm>
      </p:grpSpPr>
      <p:sp>
        <p:nvSpPr>
          <p:cNvPr id="2302" name="Google Shape;2302;g13f67e26d2c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3" name="Google Shape;2303;g13f67e26d2c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5" name="Shape 2305"/>
        <p:cNvGrpSpPr/>
        <p:nvPr/>
      </p:nvGrpSpPr>
      <p:grpSpPr>
        <a:xfrm>
          <a:off x="0" y="0"/>
          <a:ext cx="0" cy="0"/>
          <a:chOff x="0" y="0"/>
          <a:chExt cx="0" cy="0"/>
        </a:xfrm>
      </p:grpSpPr>
      <p:sp>
        <p:nvSpPr>
          <p:cNvPr id="2306" name="Google Shape;2306;gba7ed01b35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7" name="Google Shape;2307;gba7ed01b35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Survol de l’interface (Compte, recherche, profil),</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6" name="Shape 2316"/>
        <p:cNvGrpSpPr/>
        <p:nvPr/>
      </p:nvGrpSpPr>
      <p:grpSpPr>
        <a:xfrm>
          <a:off x="0" y="0"/>
          <a:ext cx="0" cy="0"/>
          <a:chOff x="0" y="0"/>
          <a:chExt cx="0" cy="0"/>
        </a:xfrm>
      </p:grpSpPr>
      <p:sp>
        <p:nvSpPr>
          <p:cNvPr id="2317" name="Google Shape;2317;g13f67e26d2c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8" name="Google Shape;2318;g13f67e26d2c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Mon premier livret</a:t>
            </a:r>
            <a:endParaRPr/>
          </a:p>
          <a:p>
            <a:pPr indent="0" lvl="0" marL="0" rtl="0" algn="l">
              <a:spcBef>
                <a:spcPts val="0"/>
              </a:spcBef>
              <a:spcAft>
                <a:spcPts val="0"/>
              </a:spcAft>
              <a:buNone/>
            </a:pPr>
            <a:r>
              <a:rPr lang="fr"/>
              <a:t>Recherche et copier une activité Créer un livret activité copiée, activité créée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4" name="Shape 2334"/>
        <p:cNvGrpSpPr/>
        <p:nvPr/>
      </p:nvGrpSpPr>
      <p:grpSpPr>
        <a:xfrm>
          <a:off x="0" y="0"/>
          <a:ext cx="0" cy="0"/>
          <a:chOff x="0" y="0"/>
          <a:chExt cx="0" cy="0"/>
        </a:xfrm>
      </p:grpSpPr>
      <p:sp>
        <p:nvSpPr>
          <p:cNvPr id="2335" name="Google Shape;2335;g14d9077e60b_0_1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6" name="Google Shape;2336;g14d9077e60b_0_1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5" name="Shape 2345"/>
        <p:cNvGrpSpPr/>
        <p:nvPr/>
      </p:nvGrpSpPr>
      <p:grpSpPr>
        <a:xfrm>
          <a:off x="0" y="0"/>
          <a:ext cx="0" cy="0"/>
          <a:chOff x="0" y="0"/>
          <a:chExt cx="0" cy="0"/>
        </a:xfrm>
      </p:grpSpPr>
      <p:sp>
        <p:nvSpPr>
          <p:cNvPr id="2346" name="Google Shape;2346;gb5f0e912c4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7" name="Google Shape;2347;gb5f0e912c4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Luc</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8" name="Shape 2368"/>
        <p:cNvGrpSpPr/>
        <p:nvPr/>
      </p:nvGrpSpPr>
      <p:grpSpPr>
        <a:xfrm>
          <a:off x="0" y="0"/>
          <a:ext cx="0" cy="0"/>
          <a:chOff x="0" y="0"/>
          <a:chExt cx="0" cy="0"/>
        </a:xfrm>
      </p:grpSpPr>
      <p:sp>
        <p:nvSpPr>
          <p:cNvPr id="2369" name="Google Shape;2369;gbb0da12ab7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0" name="Google Shape;2370;gbb0da12ab7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Un élève qui utilise un code classe ne retrouvera pas son activité après l’avoir quitté.</a:t>
            </a:r>
            <a:endParaRPr/>
          </a:p>
          <a:p>
            <a:pPr indent="0" lvl="0" marL="0" rtl="0" algn="l">
              <a:spcBef>
                <a:spcPts val="0"/>
              </a:spcBef>
              <a:spcAft>
                <a:spcPts val="0"/>
              </a:spcAft>
              <a:buNone/>
            </a:pPr>
            <a:r>
              <a:rPr lang="fr"/>
              <a:t>LL</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2" name="Shape 2382"/>
        <p:cNvGrpSpPr/>
        <p:nvPr/>
      </p:nvGrpSpPr>
      <p:grpSpPr>
        <a:xfrm>
          <a:off x="0" y="0"/>
          <a:ext cx="0" cy="0"/>
          <a:chOff x="0" y="0"/>
          <a:chExt cx="0" cy="0"/>
        </a:xfrm>
      </p:grpSpPr>
      <p:sp>
        <p:nvSpPr>
          <p:cNvPr id="2383" name="Google Shape;2383;gbb0da12ab7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4" name="Google Shape;2384;gbb0da12ab7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LL</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3" name="Shape 2413"/>
        <p:cNvGrpSpPr/>
        <p:nvPr/>
      </p:nvGrpSpPr>
      <p:grpSpPr>
        <a:xfrm>
          <a:off x="0" y="0"/>
          <a:ext cx="0" cy="0"/>
          <a:chOff x="0" y="0"/>
          <a:chExt cx="0" cy="0"/>
        </a:xfrm>
      </p:grpSpPr>
      <p:sp>
        <p:nvSpPr>
          <p:cNvPr id="2414" name="Google Shape;2414;gb5f0e912c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5" name="Google Shape;2415;gb5f0e912c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SR</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6" name="Shape 2476"/>
        <p:cNvGrpSpPr/>
        <p:nvPr/>
      </p:nvGrpSpPr>
      <p:grpSpPr>
        <a:xfrm>
          <a:off x="0" y="0"/>
          <a:ext cx="0" cy="0"/>
          <a:chOff x="0" y="0"/>
          <a:chExt cx="0" cy="0"/>
        </a:xfrm>
      </p:grpSpPr>
      <p:sp>
        <p:nvSpPr>
          <p:cNvPr id="2477" name="Google Shape;2477;gb5f0e912c4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8" name="Google Shape;2478;gb5f0e912c4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SR</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8" name="Shape 2528"/>
        <p:cNvGrpSpPr/>
        <p:nvPr/>
      </p:nvGrpSpPr>
      <p:grpSpPr>
        <a:xfrm>
          <a:off x="0" y="0"/>
          <a:ext cx="0" cy="0"/>
          <a:chOff x="0" y="0"/>
          <a:chExt cx="0" cy="0"/>
        </a:xfrm>
      </p:grpSpPr>
      <p:sp>
        <p:nvSpPr>
          <p:cNvPr id="2529" name="Google Shape;2529;g14ce540853c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30" name="Google Shape;2530;g14ce540853c_3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g14ce540853c_3_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fld id="{00000000-1234-1234-1234-123412341234}" type="slidenum">
              <a:rPr lang="f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3" name="Shape 2553"/>
        <p:cNvGrpSpPr/>
        <p:nvPr/>
      </p:nvGrpSpPr>
      <p:grpSpPr>
        <a:xfrm>
          <a:off x="0" y="0"/>
          <a:ext cx="0" cy="0"/>
          <a:chOff x="0" y="0"/>
          <a:chExt cx="0" cy="0"/>
        </a:xfrm>
      </p:grpSpPr>
      <p:sp>
        <p:nvSpPr>
          <p:cNvPr id="2554" name="Google Shape;2554;g14d9077e60b_0_12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55" name="Google Shape;2555;g14d9077e60b_0_122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Luc</a:t>
            </a:r>
            <a:endParaRPr/>
          </a:p>
        </p:txBody>
      </p:sp>
      <p:sp>
        <p:nvSpPr>
          <p:cNvPr id="2556" name="Google Shape;2556;g14d9077e60b_0_1228: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fld id="{00000000-1234-1234-1234-123412341234}" type="slidenum">
              <a:rPr lang="f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8" name="Shape 2568"/>
        <p:cNvGrpSpPr/>
        <p:nvPr/>
      </p:nvGrpSpPr>
      <p:grpSpPr>
        <a:xfrm>
          <a:off x="0" y="0"/>
          <a:ext cx="0" cy="0"/>
          <a:chOff x="0" y="0"/>
          <a:chExt cx="0" cy="0"/>
        </a:xfrm>
      </p:grpSpPr>
      <p:sp>
        <p:nvSpPr>
          <p:cNvPr id="2569" name="Google Shape;2569;gbb0da12ab7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0" name="Google Shape;2570;gbb0da12ab7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3" name="Shape 2633"/>
        <p:cNvGrpSpPr/>
        <p:nvPr/>
      </p:nvGrpSpPr>
      <p:grpSpPr>
        <a:xfrm>
          <a:off x="0" y="0"/>
          <a:ext cx="0" cy="0"/>
          <a:chOff x="0" y="0"/>
          <a:chExt cx="0" cy="0"/>
        </a:xfrm>
      </p:grpSpPr>
      <p:sp>
        <p:nvSpPr>
          <p:cNvPr id="2634" name="Google Shape;2634;gbb0da12ab7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5" name="Google Shape;2635;gbb0da12ab7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1" name="Shape 2641"/>
        <p:cNvGrpSpPr/>
        <p:nvPr/>
      </p:nvGrpSpPr>
      <p:grpSpPr>
        <a:xfrm>
          <a:off x="0" y="0"/>
          <a:ext cx="0" cy="0"/>
          <a:chOff x="0" y="0"/>
          <a:chExt cx="0" cy="0"/>
        </a:xfrm>
      </p:grpSpPr>
      <p:sp>
        <p:nvSpPr>
          <p:cNvPr id="2642" name="Google Shape;2642;g169932b9923_0_5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g169932b9923_0_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4" name="Shape 2664"/>
        <p:cNvGrpSpPr/>
        <p:nvPr/>
      </p:nvGrpSpPr>
      <p:grpSpPr>
        <a:xfrm>
          <a:off x="0" y="0"/>
          <a:ext cx="0" cy="0"/>
          <a:chOff x="0" y="0"/>
          <a:chExt cx="0" cy="0"/>
        </a:xfrm>
      </p:grpSpPr>
      <p:sp>
        <p:nvSpPr>
          <p:cNvPr id="2665" name="Google Shape;2665;g14ce540853c_0_23: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g14ce540853c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53" name="Shape 53"/>
        <p:cNvGrpSpPr/>
        <p:nvPr/>
      </p:nvGrpSpPr>
      <p:grpSpPr>
        <a:xfrm>
          <a:off x="0" y="0"/>
          <a:ext cx="0" cy="0"/>
          <a:chOff x="0" y="0"/>
          <a:chExt cx="0" cy="0"/>
        </a:xfrm>
      </p:grpSpPr>
      <p:sp>
        <p:nvSpPr>
          <p:cNvPr id="54" name="Google Shape;54;p14"/>
          <p:cNvSpPr/>
          <p:nvPr/>
        </p:nvSpPr>
        <p:spPr>
          <a:xfrm>
            <a:off x="125" y="721550"/>
            <a:ext cx="9143884" cy="4421889"/>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4"/>
          <p:cNvSpPr/>
          <p:nvPr/>
        </p:nvSpPr>
        <p:spPr>
          <a:xfrm>
            <a:off x="0" y="1810025"/>
            <a:ext cx="9143884" cy="3333439"/>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a:off x="225" y="3774100"/>
            <a:ext cx="9143884" cy="1369396"/>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txBox="1"/>
          <p:nvPr>
            <p:ph idx="1" type="subTitle"/>
          </p:nvPr>
        </p:nvSpPr>
        <p:spPr>
          <a:xfrm>
            <a:off x="3166848" y="3206925"/>
            <a:ext cx="28104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58" name="Google Shape;58;p14"/>
          <p:cNvSpPr txBox="1"/>
          <p:nvPr>
            <p:ph type="ctrTitle"/>
          </p:nvPr>
        </p:nvSpPr>
        <p:spPr>
          <a:xfrm>
            <a:off x="2662275" y="1295175"/>
            <a:ext cx="3819600" cy="1911900"/>
          </a:xfrm>
          <a:prstGeom prst="rect">
            <a:avLst/>
          </a:prstGeom>
        </p:spPr>
        <p:txBody>
          <a:bodyPr anchorCtr="0" anchor="ctr" bIns="91425" lIns="91425" spcFirstLastPara="1" rIns="91425" wrap="square" tIns="91425">
            <a:noAutofit/>
          </a:bodyPr>
          <a:lstStyle>
            <a:lvl1pPr lvl="0" rtl="0" algn="ctr">
              <a:lnSpc>
                <a:spcPct val="80000"/>
              </a:lnSpc>
              <a:spcBef>
                <a:spcPts val="0"/>
              </a:spcBef>
              <a:spcAft>
                <a:spcPts val="0"/>
              </a:spcAft>
              <a:buClr>
                <a:srgbClr val="F3F3F3"/>
              </a:buClr>
              <a:buSzPts val="6000"/>
              <a:buNone/>
              <a:defRPr sz="7000">
                <a:solidFill>
                  <a:schemeClr val="lt1"/>
                </a:solidFill>
              </a:defRPr>
            </a:lvl1pPr>
            <a:lvl2pPr lvl="1"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2pPr>
            <a:lvl3pPr lvl="2"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3pPr>
            <a:lvl4pPr lvl="3"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4pPr>
            <a:lvl5pPr lvl="4"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5pPr>
            <a:lvl6pPr lvl="5"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6pPr>
            <a:lvl7pPr lvl="6"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7pPr>
            <a:lvl8pPr lvl="7"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8pPr>
            <a:lvl9pPr lvl="8"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9pPr>
          </a:lstStyle>
          <a:p/>
        </p:txBody>
      </p:sp>
      <p:sp>
        <p:nvSpPr>
          <p:cNvPr id="59" name="Google Shape;59;p14"/>
          <p:cNvSpPr/>
          <p:nvPr/>
        </p:nvSpPr>
        <p:spPr>
          <a:xfrm>
            <a:off x="7140687" y="1888363"/>
            <a:ext cx="339039" cy="391102"/>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a:off x="8173689" y="4483491"/>
            <a:ext cx="378518" cy="355239"/>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271754" y="4481761"/>
            <a:ext cx="236800" cy="116631"/>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325547" y="4431507"/>
            <a:ext cx="52063" cy="52063"/>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4"/>
          <p:cNvSpPr/>
          <p:nvPr/>
        </p:nvSpPr>
        <p:spPr>
          <a:xfrm>
            <a:off x="425977" y="4472717"/>
            <a:ext cx="52063" cy="52142"/>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4"/>
          <p:cNvSpPr/>
          <p:nvPr/>
        </p:nvSpPr>
        <p:spPr>
          <a:xfrm>
            <a:off x="196412" y="1142337"/>
            <a:ext cx="251192" cy="342578"/>
          </a:xfrm>
          <a:custGeom>
            <a:rect b="b" l="l" r="r" t="t"/>
            <a:pathLst>
              <a:path extrusionOk="0" h="4356" w="3194">
                <a:moveTo>
                  <a:pt x="92" y="0"/>
                </a:moveTo>
                <a:lnTo>
                  <a:pt x="46" y="23"/>
                </a:lnTo>
                <a:lnTo>
                  <a:pt x="23" y="69"/>
                </a:lnTo>
                <a:lnTo>
                  <a:pt x="1" y="137"/>
                </a:lnTo>
                <a:lnTo>
                  <a:pt x="23" y="183"/>
                </a:lnTo>
                <a:lnTo>
                  <a:pt x="274" y="798"/>
                </a:lnTo>
                <a:lnTo>
                  <a:pt x="548" y="1368"/>
                </a:lnTo>
                <a:lnTo>
                  <a:pt x="913" y="2030"/>
                </a:lnTo>
                <a:lnTo>
                  <a:pt x="1118" y="2372"/>
                </a:lnTo>
                <a:lnTo>
                  <a:pt x="1346" y="2737"/>
                </a:lnTo>
                <a:lnTo>
                  <a:pt x="1574" y="3056"/>
                </a:lnTo>
                <a:lnTo>
                  <a:pt x="1825" y="3398"/>
                </a:lnTo>
                <a:lnTo>
                  <a:pt x="2099" y="3672"/>
                </a:lnTo>
                <a:lnTo>
                  <a:pt x="2395" y="3945"/>
                </a:lnTo>
                <a:lnTo>
                  <a:pt x="2669" y="4173"/>
                </a:lnTo>
                <a:lnTo>
                  <a:pt x="2988" y="4333"/>
                </a:lnTo>
                <a:lnTo>
                  <a:pt x="3034" y="4356"/>
                </a:lnTo>
                <a:lnTo>
                  <a:pt x="3125" y="4333"/>
                </a:lnTo>
                <a:lnTo>
                  <a:pt x="3170" y="4265"/>
                </a:lnTo>
                <a:lnTo>
                  <a:pt x="3193" y="4196"/>
                </a:lnTo>
                <a:lnTo>
                  <a:pt x="3170" y="4151"/>
                </a:lnTo>
                <a:lnTo>
                  <a:pt x="3148" y="4105"/>
                </a:lnTo>
                <a:lnTo>
                  <a:pt x="3102" y="4059"/>
                </a:lnTo>
                <a:lnTo>
                  <a:pt x="2828" y="3900"/>
                </a:lnTo>
                <a:lnTo>
                  <a:pt x="2555" y="3694"/>
                </a:lnTo>
                <a:lnTo>
                  <a:pt x="2281" y="3444"/>
                </a:lnTo>
                <a:lnTo>
                  <a:pt x="2030" y="3147"/>
                </a:lnTo>
                <a:lnTo>
                  <a:pt x="1779" y="2828"/>
                </a:lnTo>
                <a:lnTo>
                  <a:pt x="1551" y="2509"/>
                </a:lnTo>
                <a:lnTo>
                  <a:pt x="1323" y="2167"/>
                </a:lnTo>
                <a:lnTo>
                  <a:pt x="1118" y="1825"/>
                </a:lnTo>
                <a:lnTo>
                  <a:pt x="776" y="1163"/>
                </a:lnTo>
                <a:lnTo>
                  <a:pt x="525" y="616"/>
                </a:lnTo>
                <a:lnTo>
                  <a:pt x="297" y="91"/>
                </a:lnTo>
                <a:lnTo>
                  <a:pt x="251" y="46"/>
                </a:lnTo>
                <a:lnTo>
                  <a:pt x="2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246666" y="1282168"/>
            <a:ext cx="200938" cy="202747"/>
          </a:xfrm>
          <a:custGeom>
            <a:rect b="b" l="l" r="r" t="t"/>
            <a:pathLst>
              <a:path extrusionOk="0" h="2578" w="2555">
                <a:moveTo>
                  <a:pt x="2395" y="1"/>
                </a:moveTo>
                <a:lnTo>
                  <a:pt x="2349" y="24"/>
                </a:lnTo>
                <a:lnTo>
                  <a:pt x="2303" y="47"/>
                </a:lnTo>
                <a:lnTo>
                  <a:pt x="2258" y="92"/>
                </a:lnTo>
                <a:lnTo>
                  <a:pt x="2258" y="161"/>
                </a:lnTo>
                <a:lnTo>
                  <a:pt x="2258" y="2281"/>
                </a:lnTo>
                <a:lnTo>
                  <a:pt x="68" y="2281"/>
                </a:lnTo>
                <a:lnTo>
                  <a:pt x="23" y="2327"/>
                </a:lnTo>
                <a:lnTo>
                  <a:pt x="0" y="2373"/>
                </a:lnTo>
                <a:lnTo>
                  <a:pt x="0" y="2418"/>
                </a:lnTo>
                <a:lnTo>
                  <a:pt x="0" y="2487"/>
                </a:lnTo>
                <a:lnTo>
                  <a:pt x="23" y="2532"/>
                </a:lnTo>
                <a:lnTo>
                  <a:pt x="68" y="2555"/>
                </a:lnTo>
                <a:lnTo>
                  <a:pt x="137" y="2578"/>
                </a:lnTo>
                <a:lnTo>
                  <a:pt x="2395" y="2578"/>
                </a:lnTo>
                <a:lnTo>
                  <a:pt x="2463" y="2555"/>
                </a:lnTo>
                <a:lnTo>
                  <a:pt x="2509" y="2532"/>
                </a:lnTo>
                <a:lnTo>
                  <a:pt x="2531" y="2487"/>
                </a:lnTo>
                <a:lnTo>
                  <a:pt x="2554" y="2418"/>
                </a:lnTo>
                <a:lnTo>
                  <a:pt x="2554" y="161"/>
                </a:lnTo>
                <a:lnTo>
                  <a:pt x="2531" y="92"/>
                </a:lnTo>
                <a:lnTo>
                  <a:pt x="2509" y="47"/>
                </a:lnTo>
                <a:lnTo>
                  <a:pt x="2463" y="24"/>
                </a:lnTo>
                <a:lnTo>
                  <a:pt x="239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2210432" y="4618053"/>
            <a:ext cx="240418" cy="17758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4"/>
          <p:cNvSpPr/>
          <p:nvPr/>
        </p:nvSpPr>
        <p:spPr>
          <a:xfrm>
            <a:off x="2210432" y="4578573"/>
            <a:ext cx="134640" cy="17585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4"/>
          <p:cNvSpPr/>
          <p:nvPr/>
        </p:nvSpPr>
        <p:spPr>
          <a:xfrm>
            <a:off x="5130206" y="367526"/>
            <a:ext cx="279819" cy="93352"/>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5275463" y="326316"/>
            <a:ext cx="134562" cy="175772"/>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8326103" y="2419217"/>
            <a:ext cx="355239" cy="326534"/>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4"/>
          <p:cNvSpPr/>
          <p:nvPr/>
        </p:nvSpPr>
        <p:spPr>
          <a:xfrm>
            <a:off x="8448081" y="2349302"/>
            <a:ext cx="109474" cy="466365"/>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4"/>
          <p:cNvSpPr/>
          <p:nvPr/>
        </p:nvSpPr>
        <p:spPr>
          <a:xfrm>
            <a:off x="8270501" y="2526882"/>
            <a:ext cx="466365" cy="111283"/>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725813" y="4712157"/>
            <a:ext cx="30937" cy="28993"/>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p:nvPr/>
        </p:nvSpPr>
        <p:spPr>
          <a:xfrm>
            <a:off x="1545053" y="4806574"/>
            <a:ext cx="30937" cy="28993"/>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4"/>
          <p:cNvSpPr/>
          <p:nvPr/>
        </p:nvSpPr>
        <p:spPr>
          <a:xfrm>
            <a:off x="3943014" y="4681305"/>
            <a:ext cx="30937" cy="30937"/>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p:nvPr/>
        </p:nvSpPr>
        <p:spPr>
          <a:xfrm>
            <a:off x="4126101" y="3112221"/>
            <a:ext cx="30937" cy="28993"/>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p:nvPr/>
        </p:nvSpPr>
        <p:spPr>
          <a:xfrm>
            <a:off x="83911" y="1782180"/>
            <a:ext cx="29077" cy="30937"/>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p:nvPr/>
        </p:nvSpPr>
        <p:spPr>
          <a:xfrm>
            <a:off x="128288" y="2925246"/>
            <a:ext cx="28993" cy="28993"/>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4"/>
          <p:cNvSpPr/>
          <p:nvPr/>
        </p:nvSpPr>
        <p:spPr>
          <a:xfrm>
            <a:off x="76219" y="3601804"/>
            <a:ext cx="28993" cy="30937"/>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4"/>
          <p:cNvSpPr/>
          <p:nvPr/>
        </p:nvSpPr>
        <p:spPr>
          <a:xfrm>
            <a:off x="4490414" y="199656"/>
            <a:ext cx="28993" cy="30853"/>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4"/>
          <p:cNvSpPr/>
          <p:nvPr/>
        </p:nvSpPr>
        <p:spPr>
          <a:xfrm>
            <a:off x="4446122" y="4486638"/>
            <a:ext cx="28993" cy="30853"/>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a:off x="1115231" y="4137708"/>
            <a:ext cx="30937" cy="28993"/>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4"/>
          <p:cNvSpPr/>
          <p:nvPr/>
        </p:nvSpPr>
        <p:spPr>
          <a:xfrm>
            <a:off x="3150738" y="1122950"/>
            <a:ext cx="28993" cy="28993"/>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4"/>
          <p:cNvSpPr/>
          <p:nvPr/>
        </p:nvSpPr>
        <p:spPr>
          <a:xfrm>
            <a:off x="4419157" y="1111370"/>
            <a:ext cx="28993" cy="30937"/>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4"/>
          <p:cNvSpPr/>
          <p:nvPr/>
        </p:nvSpPr>
        <p:spPr>
          <a:xfrm>
            <a:off x="583215" y="3349320"/>
            <a:ext cx="98390" cy="9839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4"/>
          <p:cNvSpPr/>
          <p:nvPr/>
        </p:nvSpPr>
        <p:spPr>
          <a:xfrm>
            <a:off x="3709803" y="4006606"/>
            <a:ext cx="98390" cy="9839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p:nvPr/>
        </p:nvSpPr>
        <p:spPr>
          <a:xfrm>
            <a:off x="2089588" y="2922266"/>
            <a:ext cx="98390" cy="96446"/>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4"/>
          <p:cNvSpPr/>
          <p:nvPr/>
        </p:nvSpPr>
        <p:spPr>
          <a:xfrm>
            <a:off x="2105978" y="3985390"/>
            <a:ext cx="98390" cy="9839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4"/>
          <p:cNvSpPr/>
          <p:nvPr/>
        </p:nvSpPr>
        <p:spPr>
          <a:xfrm>
            <a:off x="669940" y="1244416"/>
            <a:ext cx="96446" cy="9839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4"/>
          <p:cNvSpPr/>
          <p:nvPr/>
        </p:nvSpPr>
        <p:spPr>
          <a:xfrm>
            <a:off x="2549325" y="1161495"/>
            <a:ext cx="98390" cy="9839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4"/>
          <p:cNvSpPr/>
          <p:nvPr/>
        </p:nvSpPr>
        <p:spPr>
          <a:xfrm>
            <a:off x="5130372" y="4712157"/>
            <a:ext cx="28993" cy="28993"/>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4"/>
          <p:cNvSpPr/>
          <p:nvPr/>
        </p:nvSpPr>
        <p:spPr>
          <a:xfrm>
            <a:off x="5947668" y="4806574"/>
            <a:ext cx="30937" cy="28993"/>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4"/>
          <p:cNvSpPr/>
          <p:nvPr/>
        </p:nvSpPr>
        <p:spPr>
          <a:xfrm>
            <a:off x="8345629" y="4681305"/>
            <a:ext cx="30937" cy="30937"/>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4"/>
          <p:cNvSpPr/>
          <p:nvPr/>
        </p:nvSpPr>
        <p:spPr>
          <a:xfrm>
            <a:off x="8528715" y="3112221"/>
            <a:ext cx="30937" cy="28993"/>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4"/>
          <p:cNvSpPr/>
          <p:nvPr/>
        </p:nvSpPr>
        <p:spPr>
          <a:xfrm>
            <a:off x="4486610" y="1782180"/>
            <a:ext cx="30937" cy="30937"/>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p:nvPr/>
        </p:nvSpPr>
        <p:spPr>
          <a:xfrm>
            <a:off x="4530903" y="2925246"/>
            <a:ext cx="30937" cy="28993"/>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p:nvPr/>
        </p:nvSpPr>
        <p:spPr>
          <a:xfrm>
            <a:off x="4478834" y="3601804"/>
            <a:ext cx="30937" cy="30937"/>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4"/>
          <p:cNvSpPr/>
          <p:nvPr/>
        </p:nvSpPr>
        <p:spPr>
          <a:xfrm>
            <a:off x="6113511" y="506069"/>
            <a:ext cx="28993" cy="29077"/>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4"/>
          <p:cNvSpPr/>
          <p:nvPr/>
        </p:nvSpPr>
        <p:spPr>
          <a:xfrm>
            <a:off x="4530903" y="76246"/>
            <a:ext cx="30937" cy="30937"/>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4"/>
          <p:cNvSpPr/>
          <p:nvPr/>
        </p:nvSpPr>
        <p:spPr>
          <a:xfrm>
            <a:off x="8893113" y="199656"/>
            <a:ext cx="28993" cy="30853"/>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4"/>
          <p:cNvSpPr/>
          <p:nvPr/>
        </p:nvSpPr>
        <p:spPr>
          <a:xfrm>
            <a:off x="7896534" y="562026"/>
            <a:ext cx="28993" cy="30937"/>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8848736" y="4486638"/>
            <a:ext cx="28993" cy="30853"/>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4"/>
          <p:cNvSpPr/>
          <p:nvPr/>
        </p:nvSpPr>
        <p:spPr>
          <a:xfrm>
            <a:off x="5517846" y="4137708"/>
            <a:ext cx="30937" cy="28993"/>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4"/>
          <p:cNvSpPr/>
          <p:nvPr/>
        </p:nvSpPr>
        <p:spPr>
          <a:xfrm>
            <a:off x="7553353" y="1122950"/>
            <a:ext cx="29077" cy="28993"/>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8821772" y="1111370"/>
            <a:ext cx="30937" cy="30937"/>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4"/>
          <p:cNvSpPr/>
          <p:nvPr/>
        </p:nvSpPr>
        <p:spPr>
          <a:xfrm>
            <a:off x="4985830" y="3349320"/>
            <a:ext cx="98390" cy="9839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p:nvPr/>
        </p:nvSpPr>
        <p:spPr>
          <a:xfrm>
            <a:off x="8112417" y="4006606"/>
            <a:ext cx="98390" cy="9839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4"/>
          <p:cNvSpPr/>
          <p:nvPr/>
        </p:nvSpPr>
        <p:spPr>
          <a:xfrm>
            <a:off x="9006803" y="1855466"/>
            <a:ext cx="98390" cy="96446"/>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4"/>
          <p:cNvSpPr/>
          <p:nvPr/>
        </p:nvSpPr>
        <p:spPr>
          <a:xfrm>
            <a:off x="6510537" y="3985390"/>
            <a:ext cx="96446" cy="9839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4"/>
          <p:cNvSpPr/>
          <p:nvPr/>
        </p:nvSpPr>
        <p:spPr>
          <a:xfrm>
            <a:off x="7381330" y="1484916"/>
            <a:ext cx="98390" cy="9839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4"/>
          <p:cNvSpPr/>
          <p:nvPr/>
        </p:nvSpPr>
        <p:spPr>
          <a:xfrm>
            <a:off x="6951939" y="1161495"/>
            <a:ext cx="98475" cy="9839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6"/>
        </a:solidFill>
      </p:bgPr>
    </p:bg>
    <p:spTree>
      <p:nvGrpSpPr>
        <p:cNvPr id="112" name="Shape 112"/>
        <p:cNvGrpSpPr/>
        <p:nvPr/>
      </p:nvGrpSpPr>
      <p:grpSpPr>
        <a:xfrm>
          <a:off x="0" y="0"/>
          <a:ext cx="0" cy="0"/>
          <a:chOff x="0" y="0"/>
          <a:chExt cx="0" cy="0"/>
        </a:xfrm>
      </p:grpSpPr>
      <p:grpSp>
        <p:nvGrpSpPr>
          <p:cNvPr id="113" name="Google Shape;113;p15"/>
          <p:cNvGrpSpPr/>
          <p:nvPr/>
        </p:nvGrpSpPr>
        <p:grpSpPr>
          <a:xfrm>
            <a:off x="0" y="76251"/>
            <a:ext cx="9143808" cy="5067332"/>
            <a:chOff x="-196579" y="76246"/>
            <a:chExt cx="9522816" cy="5179203"/>
          </a:xfrm>
        </p:grpSpPr>
        <p:grpSp>
          <p:nvGrpSpPr>
            <p:cNvPr id="114" name="Google Shape;114;p15"/>
            <p:cNvGrpSpPr/>
            <p:nvPr/>
          </p:nvGrpSpPr>
          <p:grpSpPr>
            <a:xfrm>
              <a:off x="-196579" y="721552"/>
              <a:ext cx="9522816" cy="4533898"/>
              <a:chOff x="1697" y="798588"/>
              <a:chExt cx="9125842" cy="4344895"/>
            </a:xfrm>
          </p:grpSpPr>
          <p:sp>
            <p:nvSpPr>
              <p:cNvPr id="115" name="Google Shape;115;p15"/>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15"/>
            <p:cNvGrpSpPr/>
            <p:nvPr/>
          </p:nvGrpSpPr>
          <p:grpSpPr>
            <a:xfrm>
              <a:off x="76219" y="76246"/>
              <a:ext cx="9028974" cy="4759321"/>
              <a:chOff x="1033250" y="4061275"/>
              <a:chExt cx="2670425" cy="1407625"/>
            </a:xfrm>
          </p:grpSpPr>
          <p:sp>
            <p:nvSpPr>
              <p:cNvPr id="119" name="Google Shape;119;p15"/>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5"/>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5"/>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5"/>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5"/>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5"/>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5"/>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5"/>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5"/>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5"/>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5"/>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5"/>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5"/>
              <p:cNvSpPr/>
              <p:nvPr/>
            </p:nvSpPr>
            <p:spPr>
              <a:xfrm>
                <a:off x="1183200" y="5029325"/>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5"/>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5"/>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5"/>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5"/>
              <p:cNvSpPr/>
              <p:nvPr/>
            </p:nvSpPr>
            <p:spPr>
              <a:xfrm>
                <a:off x="1208850" y="4406775"/>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1" name="Google Shape;161;p15"/>
            <p:cNvGrpSpPr/>
            <p:nvPr/>
          </p:nvGrpSpPr>
          <p:grpSpPr>
            <a:xfrm>
              <a:off x="196412" y="304768"/>
              <a:ext cx="8540454" cy="4533963"/>
              <a:chOff x="3994975" y="2327000"/>
              <a:chExt cx="2714875" cy="1441275"/>
            </a:xfrm>
          </p:grpSpPr>
          <p:sp>
            <p:nvSpPr>
              <p:cNvPr id="162" name="Google Shape;162;p15"/>
              <p:cNvSpPr/>
              <p:nvPr/>
            </p:nvSpPr>
            <p:spPr>
              <a:xfrm>
                <a:off x="6202450" y="2830400"/>
                <a:ext cx="107775" cy="124325"/>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4827325" y="2327000"/>
                <a:ext cx="145425" cy="63875"/>
              </a:xfrm>
              <a:custGeom>
                <a:rect b="b" l="l" r="r" t="t"/>
                <a:pathLst>
                  <a:path extrusionOk="0" h="2555" w="5817">
                    <a:moveTo>
                      <a:pt x="4790" y="0"/>
                    </a:moveTo>
                    <a:lnTo>
                      <a:pt x="4607" y="23"/>
                    </a:lnTo>
                    <a:lnTo>
                      <a:pt x="571" y="1072"/>
                    </a:lnTo>
                    <a:lnTo>
                      <a:pt x="434" y="1141"/>
                    </a:lnTo>
                    <a:lnTo>
                      <a:pt x="297" y="1209"/>
                    </a:lnTo>
                    <a:lnTo>
                      <a:pt x="183" y="1300"/>
                    </a:lnTo>
                    <a:lnTo>
                      <a:pt x="115" y="1414"/>
                    </a:lnTo>
                    <a:lnTo>
                      <a:pt x="47" y="1551"/>
                    </a:lnTo>
                    <a:lnTo>
                      <a:pt x="24" y="1688"/>
                    </a:lnTo>
                    <a:lnTo>
                      <a:pt x="1" y="1848"/>
                    </a:lnTo>
                    <a:lnTo>
                      <a:pt x="24" y="1984"/>
                    </a:lnTo>
                    <a:lnTo>
                      <a:pt x="69" y="2121"/>
                    </a:lnTo>
                    <a:lnTo>
                      <a:pt x="138" y="2235"/>
                    </a:lnTo>
                    <a:lnTo>
                      <a:pt x="206" y="2327"/>
                    </a:lnTo>
                    <a:lnTo>
                      <a:pt x="297" y="2395"/>
                    </a:lnTo>
                    <a:lnTo>
                      <a:pt x="411" y="2463"/>
                    </a:lnTo>
                    <a:lnTo>
                      <a:pt x="525" y="2509"/>
                    </a:lnTo>
                    <a:lnTo>
                      <a:pt x="639" y="2555"/>
                    </a:lnTo>
                    <a:lnTo>
                      <a:pt x="753" y="2555"/>
                    </a:lnTo>
                    <a:lnTo>
                      <a:pt x="936" y="2532"/>
                    </a:lnTo>
                    <a:lnTo>
                      <a:pt x="4630" y="1574"/>
                    </a:lnTo>
                    <a:lnTo>
                      <a:pt x="4721" y="1551"/>
                    </a:lnTo>
                    <a:lnTo>
                      <a:pt x="4790" y="1483"/>
                    </a:lnTo>
                    <a:lnTo>
                      <a:pt x="4858" y="1437"/>
                    </a:lnTo>
                    <a:lnTo>
                      <a:pt x="4927" y="1346"/>
                    </a:lnTo>
                    <a:lnTo>
                      <a:pt x="4972" y="1255"/>
                    </a:lnTo>
                    <a:lnTo>
                      <a:pt x="4972" y="1163"/>
                    </a:lnTo>
                    <a:lnTo>
                      <a:pt x="4995" y="1072"/>
                    </a:lnTo>
                    <a:lnTo>
                      <a:pt x="4972" y="981"/>
                    </a:lnTo>
                    <a:lnTo>
                      <a:pt x="4949" y="890"/>
                    </a:lnTo>
                    <a:lnTo>
                      <a:pt x="4881" y="821"/>
                    </a:lnTo>
                    <a:lnTo>
                      <a:pt x="4835" y="753"/>
                    </a:lnTo>
                    <a:lnTo>
                      <a:pt x="4744" y="685"/>
                    </a:lnTo>
                    <a:lnTo>
                      <a:pt x="4653" y="639"/>
                    </a:lnTo>
                    <a:lnTo>
                      <a:pt x="4562" y="616"/>
                    </a:lnTo>
                    <a:lnTo>
                      <a:pt x="4471" y="616"/>
                    </a:lnTo>
                    <a:lnTo>
                      <a:pt x="4379" y="639"/>
                    </a:lnTo>
                    <a:lnTo>
                      <a:pt x="1232" y="1460"/>
                    </a:lnTo>
                    <a:lnTo>
                      <a:pt x="1187" y="1483"/>
                    </a:lnTo>
                    <a:lnTo>
                      <a:pt x="1187" y="1551"/>
                    </a:lnTo>
                    <a:lnTo>
                      <a:pt x="1210" y="1597"/>
                    </a:lnTo>
                    <a:lnTo>
                      <a:pt x="1278" y="1620"/>
                    </a:lnTo>
                    <a:lnTo>
                      <a:pt x="4425" y="799"/>
                    </a:lnTo>
                    <a:lnTo>
                      <a:pt x="4539" y="776"/>
                    </a:lnTo>
                    <a:lnTo>
                      <a:pt x="4676" y="821"/>
                    </a:lnTo>
                    <a:lnTo>
                      <a:pt x="4767" y="913"/>
                    </a:lnTo>
                    <a:lnTo>
                      <a:pt x="4813" y="1027"/>
                    </a:lnTo>
                    <a:lnTo>
                      <a:pt x="4835" y="1141"/>
                    </a:lnTo>
                    <a:lnTo>
                      <a:pt x="4790" y="1278"/>
                    </a:lnTo>
                    <a:lnTo>
                      <a:pt x="4699" y="1369"/>
                    </a:lnTo>
                    <a:lnTo>
                      <a:pt x="4585" y="1414"/>
                    </a:lnTo>
                    <a:lnTo>
                      <a:pt x="913" y="2372"/>
                    </a:lnTo>
                    <a:lnTo>
                      <a:pt x="799" y="2395"/>
                    </a:lnTo>
                    <a:lnTo>
                      <a:pt x="685" y="2395"/>
                    </a:lnTo>
                    <a:lnTo>
                      <a:pt x="571" y="2372"/>
                    </a:lnTo>
                    <a:lnTo>
                      <a:pt x="457" y="2327"/>
                    </a:lnTo>
                    <a:lnTo>
                      <a:pt x="366" y="2258"/>
                    </a:lnTo>
                    <a:lnTo>
                      <a:pt x="275" y="2167"/>
                    </a:lnTo>
                    <a:lnTo>
                      <a:pt x="229" y="2053"/>
                    </a:lnTo>
                    <a:lnTo>
                      <a:pt x="183" y="1962"/>
                    </a:lnTo>
                    <a:lnTo>
                      <a:pt x="161" y="1848"/>
                    </a:lnTo>
                    <a:lnTo>
                      <a:pt x="161" y="1734"/>
                    </a:lnTo>
                    <a:lnTo>
                      <a:pt x="206" y="1620"/>
                    </a:lnTo>
                    <a:lnTo>
                      <a:pt x="252" y="1506"/>
                    </a:lnTo>
                    <a:lnTo>
                      <a:pt x="320" y="1414"/>
                    </a:lnTo>
                    <a:lnTo>
                      <a:pt x="389" y="1323"/>
                    </a:lnTo>
                    <a:lnTo>
                      <a:pt x="503" y="1278"/>
                    </a:lnTo>
                    <a:lnTo>
                      <a:pt x="617" y="1232"/>
                    </a:lnTo>
                    <a:lnTo>
                      <a:pt x="4653" y="183"/>
                    </a:lnTo>
                    <a:lnTo>
                      <a:pt x="4813" y="160"/>
                    </a:lnTo>
                    <a:lnTo>
                      <a:pt x="4972" y="160"/>
                    </a:lnTo>
                    <a:lnTo>
                      <a:pt x="5109" y="206"/>
                    </a:lnTo>
                    <a:lnTo>
                      <a:pt x="5246" y="274"/>
                    </a:lnTo>
                    <a:lnTo>
                      <a:pt x="5383" y="343"/>
                    </a:lnTo>
                    <a:lnTo>
                      <a:pt x="5474" y="457"/>
                    </a:lnTo>
                    <a:lnTo>
                      <a:pt x="5565" y="593"/>
                    </a:lnTo>
                    <a:lnTo>
                      <a:pt x="5611" y="753"/>
                    </a:lnTo>
                    <a:lnTo>
                      <a:pt x="5656" y="913"/>
                    </a:lnTo>
                    <a:lnTo>
                      <a:pt x="5634" y="1072"/>
                    </a:lnTo>
                    <a:lnTo>
                      <a:pt x="5611" y="1209"/>
                    </a:lnTo>
                    <a:lnTo>
                      <a:pt x="5542" y="1369"/>
                    </a:lnTo>
                    <a:lnTo>
                      <a:pt x="5451" y="1483"/>
                    </a:lnTo>
                    <a:lnTo>
                      <a:pt x="5337" y="1597"/>
                    </a:lnTo>
                    <a:lnTo>
                      <a:pt x="5200" y="1665"/>
                    </a:lnTo>
                    <a:lnTo>
                      <a:pt x="5041" y="1734"/>
                    </a:lnTo>
                    <a:lnTo>
                      <a:pt x="2532" y="2395"/>
                    </a:lnTo>
                    <a:lnTo>
                      <a:pt x="2487" y="2418"/>
                    </a:lnTo>
                    <a:lnTo>
                      <a:pt x="2464" y="2486"/>
                    </a:lnTo>
                    <a:lnTo>
                      <a:pt x="2509" y="2532"/>
                    </a:lnTo>
                    <a:lnTo>
                      <a:pt x="2578" y="2532"/>
                    </a:lnTo>
                    <a:lnTo>
                      <a:pt x="5086" y="1870"/>
                    </a:lnTo>
                    <a:lnTo>
                      <a:pt x="5269" y="1825"/>
                    </a:lnTo>
                    <a:lnTo>
                      <a:pt x="5428" y="1711"/>
                    </a:lnTo>
                    <a:lnTo>
                      <a:pt x="5565" y="1597"/>
                    </a:lnTo>
                    <a:lnTo>
                      <a:pt x="5679" y="1437"/>
                    </a:lnTo>
                    <a:lnTo>
                      <a:pt x="5748" y="1278"/>
                    </a:lnTo>
                    <a:lnTo>
                      <a:pt x="5793" y="1095"/>
                    </a:lnTo>
                    <a:lnTo>
                      <a:pt x="5816" y="890"/>
                    </a:lnTo>
                    <a:lnTo>
                      <a:pt x="5770" y="707"/>
                    </a:lnTo>
                    <a:lnTo>
                      <a:pt x="5702" y="525"/>
                    </a:lnTo>
                    <a:lnTo>
                      <a:pt x="5611" y="365"/>
                    </a:lnTo>
                    <a:lnTo>
                      <a:pt x="5497" y="229"/>
                    </a:lnTo>
                    <a:lnTo>
                      <a:pt x="5337" y="137"/>
                    </a:lnTo>
                    <a:lnTo>
                      <a:pt x="5155" y="46"/>
                    </a:lnTo>
                    <a:lnTo>
                      <a:pt x="49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6530825" y="3655350"/>
                <a:ext cx="120325" cy="112925"/>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4018925" y="3654800"/>
                <a:ext cx="75275" cy="3707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4036025" y="3638825"/>
                <a:ext cx="16550" cy="16550"/>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4067950" y="3651925"/>
                <a:ext cx="16550" cy="16575"/>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3994975" y="2593250"/>
                <a:ext cx="79850" cy="108900"/>
              </a:xfrm>
              <a:custGeom>
                <a:rect b="b" l="l" r="r" t="t"/>
                <a:pathLst>
                  <a:path extrusionOk="0" h="4356" w="3194">
                    <a:moveTo>
                      <a:pt x="92" y="0"/>
                    </a:moveTo>
                    <a:lnTo>
                      <a:pt x="46" y="23"/>
                    </a:lnTo>
                    <a:lnTo>
                      <a:pt x="23" y="69"/>
                    </a:lnTo>
                    <a:lnTo>
                      <a:pt x="1" y="137"/>
                    </a:lnTo>
                    <a:lnTo>
                      <a:pt x="23" y="183"/>
                    </a:lnTo>
                    <a:lnTo>
                      <a:pt x="274" y="798"/>
                    </a:lnTo>
                    <a:lnTo>
                      <a:pt x="548" y="1368"/>
                    </a:lnTo>
                    <a:lnTo>
                      <a:pt x="913" y="2030"/>
                    </a:lnTo>
                    <a:lnTo>
                      <a:pt x="1118" y="2372"/>
                    </a:lnTo>
                    <a:lnTo>
                      <a:pt x="1346" y="2737"/>
                    </a:lnTo>
                    <a:lnTo>
                      <a:pt x="1574" y="3056"/>
                    </a:lnTo>
                    <a:lnTo>
                      <a:pt x="1825" y="3398"/>
                    </a:lnTo>
                    <a:lnTo>
                      <a:pt x="2099" y="3672"/>
                    </a:lnTo>
                    <a:lnTo>
                      <a:pt x="2395" y="3945"/>
                    </a:lnTo>
                    <a:lnTo>
                      <a:pt x="2669" y="4173"/>
                    </a:lnTo>
                    <a:lnTo>
                      <a:pt x="2988" y="4333"/>
                    </a:lnTo>
                    <a:lnTo>
                      <a:pt x="3034" y="4356"/>
                    </a:lnTo>
                    <a:lnTo>
                      <a:pt x="3125" y="4333"/>
                    </a:lnTo>
                    <a:lnTo>
                      <a:pt x="3170" y="4265"/>
                    </a:lnTo>
                    <a:lnTo>
                      <a:pt x="3193" y="4196"/>
                    </a:lnTo>
                    <a:lnTo>
                      <a:pt x="3170" y="4151"/>
                    </a:lnTo>
                    <a:lnTo>
                      <a:pt x="3148" y="4105"/>
                    </a:lnTo>
                    <a:lnTo>
                      <a:pt x="3102" y="4059"/>
                    </a:lnTo>
                    <a:lnTo>
                      <a:pt x="2828" y="3900"/>
                    </a:lnTo>
                    <a:lnTo>
                      <a:pt x="2555" y="3694"/>
                    </a:lnTo>
                    <a:lnTo>
                      <a:pt x="2281" y="3444"/>
                    </a:lnTo>
                    <a:lnTo>
                      <a:pt x="2030" y="3147"/>
                    </a:lnTo>
                    <a:lnTo>
                      <a:pt x="1779" y="2828"/>
                    </a:lnTo>
                    <a:lnTo>
                      <a:pt x="1551" y="2509"/>
                    </a:lnTo>
                    <a:lnTo>
                      <a:pt x="1323" y="2167"/>
                    </a:lnTo>
                    <a:lnTo>
                      <a:pt x="1118" y="1825"/>
                    </a:lnTo>
                    <a:lnTo>
                      <a:pt x="776" y="1163"/>
                    </a:lnTo>
                    <a:lnTo>
                      <a:pt x="525" y="616"/>
                    </a:lnTo>
                    <a:lnTo>
                      <a:pt x="297" y="91"/>
                    </a:lnTo>
                    <a:lnTo>
                      <a:pt x="251" y="46"/>
                    </a:lnTo>
                    <a:lnTo>
                      <a:pt x="2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4010950" y="2637700"/>
                <a:ext cx="63875" cy="64450"/>
              </a:xfrm>
              <a:custGeom>
                <a:rect b="b" l="l" r="r" t="t"/>
                <a:pathLst>
                  <a:path extrusionOk="0" h="2578" w="2555">
                    <a:moveTo>
                      <a:pt x="2395" y="1"/>
                    </a:moveTo>
                    <a:lnTo>
                      <a:pt x="2349" y="24"/>
                    </a:lnTo>
                    <a:lnTo>
                      <a:pt x="2303" y="47"/>
                    </a:lnTo>
                    <a:lnTo>
                      <a:pt x="2258" y="92"/>
                    </a:lnTo>
                    <a:lnTo>
                      <a:pt x="2258" y="161"/>
                    </a:lnTo>
                    <a:lnTo>
                      <a:pt x="2258" y="2281"/>
                    </a:lnTo>
                    <a:lnTo>
                      <a:pt x="68" y="2281"/>
                    </a:lnTo>
                    <a:lnTo>
                      <a:pt x="23" y="2327"/>
                    </a:lnTo>
                    <a:lnTo>
                      <a:pt x="0" y="2373"/>
                    </a:lnTo>
                    <a:lnTo>
                      <a:pt x="0" y="2418"/>
                    </a:lnTo>
                    <a:lnTo>
                      <a:pt x="0" y="2487"/>
                    </a:lnTo>
                    <a:lnTo>
                      <a:pt x="23" y="2532"/>
                    </a:lnTo>
                    <a:lnTo>
                      <a:pt x="68" y="2555"/>
                    </a:lnTo>
                    <a:lnTo>
                      <a:pt x="137" y="2578"/>
                    </a:lnTo>
                    <a:lnTo>
                      <a:pt x="2395" y="2578"/>
                    </a:lnTo>
                    <a:lnTo>
                      <a:pt x="2463" y="2555"/>
                    </a:lnTo>
                    <a:lnTo>
                      <a:pt x="2509" y="2532"/>
                    </a:lnTo>
                    <a:lnTo>
                      <a:pt x="2531" y="2487"/>
                    </a:lnTo>
                    <a:lnTo>
                      <a:pt x="2554" y="2418"/>
                    </a:lnTo>
                    <a:lnTo>
                      <a:pt x="2554" y="161"/>
                    </a:lnTo>
                    <a:lnTo>
                      <a:pt x="2531" y="92"/>
                    </a:lnTo>
                    <a:lnTo>
                      <a:pt x="2509" y="47"/>
                    </a:lnTo>
                    <a:lnTo>
                      <a:pt x="2463" y="24"/>
                    </a:lnTo>
                    <a:lnTo>
                      <a:pt x="239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4635200" y="3698125"/>
                <a:ext cx="76425" cy="5645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4635200" y="3685575"/>
                <a:ext cx="42800" cy="5590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5563350" y="2346950"/>
                <a:ext cx="88950" cy="2967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5609525" y="2333850"/>
                <a:ext cx="42775" cy="55875"/>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6579275" y="2999150"/>
                <a:ext cx="112925" cy="103800"/>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6618050" y="2976925"/>
                <a:ext cx="34800" cy="148250"/>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6561600" y="3033375"/>
                <a:ext cx="148250" cy="35375"/>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7" name="Google Shape;177;p15"/>
          <p:cNvGrpSpPr/>
          <p:nvPr/>
        </p:nvGrpSpPr>
        <p:grpSpPr>
          <a:xfrm rot="495050">
            <a:off x="2231189" y="-196990"/>
            <a:ext cx="4528778" cy="5536979"/>
            <a:chOff x="2307450" y="-196925"/>
            <a:chExt cx="4529004" cy="5537255"/>
          </a:xfrm>
        </p:grpSpPr>
        <p:sp>
          <p:nvSpPr>
            <p:cNvPr id="178" name="Google Shape;178;p15"/>
            <p:cNvSpPr/>
            <p:nvPr/>
          </p:nvSpPr>
          <p:spPr>
            <a:xfrm>
              <a:off x="2449124" y="-26104"/>
              <a:ext cx="4387330" cy="5366434"/>
            </a:xfrm>
            <a:custGeom>
              <a:rect b="b" l="l" r="r" t="t"/>
              <a:pathLst>
                <a:path extrusionOk="0" h="100340" w="82033">
                  <a:moveTo>
                    <a:pt x="12309" y="5297"/>
                  </a:moveTo>
                  <a:lnTo>
                    <a:pt x="12699" y="5375"/>
                  </a:lnTo>
                  <a:lnTo>
                    <a:pt x="13010" y="5531"/>
                  </a:lnTo>
                  <a:lnTo>
                    <a:pt x="13322" y="5765"/>
                  </a:lnTo>
                  <a:lnTo>
                    <a:pt x="13556" y="5999"/>
                  </a:lnTo>
                  <a:lnTo>
                    <a:pt x="13789" y="6310"/>
                  </a:lnTo>
                  <a:lnTo>
                    <a:pt x="13945" y="6622"/>
                  </a:lnTo>
                  <a:lnTo>
                    <a:pt x="14023" y="7011"/>
                  </a:lnTo>
                  <a:lnTo>
                    <a:pt x="14023" y="7401"/>
                  </a:lnTo>
                  <a:lnTo>
                    <a:pt x="13945" y="7790"/>
                  </a:lnTo>
                  <a:lnTo>
                    <a:pt x="13867" y="8102"/>
                  </a:lnTo>
                  <a:lnTo>
                    <a:pt x="13633" y="8414"/>
                  </a:lnTo>
                  <a:lnTo>
                    <a:pt x="13400" y="8647"/>
                  </a:lnTo>
                  <a:lnTo>
                    <a:pt x="13166" y="8881"/>
                  </a:lnTo>
                  <a:lnTo>
                    <a:pt x="12854" y="9037"/>
                  </a:lnTo>
                  <a:lnTo>
                    <a:pt x="12465" y="9115"/>
                  </a:lnTo>
                  <a:lnTo>
                    <a:pt x="11920" y="9115"/>
                  </a:lnTo>
                  <a:lnTo>
                    <a:pt x="11608" y="9037"/>
                  </a:lnTo>
                  <a:lnTo>
                    <a:pt x="11218" y="8881"/>
                  </a:lnTo>
                  <a:lnTo>
                    <a:pt x="10907" y="8725"/>
                  </a:lnTo>
                  <a:lnTo>
                    <a:pt x="10673" y="8491"/>
                  </a:lnTo>
                  <a:lnTo>
                    <a:pt x="10439" y="8180"/>
                  </a:lnTo>
                  <a:lnTo>
                    <a:pt x="10284" y="7790"/>
                  </a:lnTo>
                  <a:lnTo>
                    <a:pt x="10206" y="7479"/>
                  </a:lnTo>
                  <a:lnTo>
                    <a:pt x="10206" y="7089"/>
                  </a:lnTo>
                  <a:lnTo>
                    <a:pt x="10284" y="6700"/>
                  </a:lnTo>
                  <a:lnTo>
                    <a:pt x="10439" y="6388"/>
                  </a:lnTo>
                  <a:lnTo>
                    <a:pt x="10595" y="6076"/>
                  </a:lnTo>
                  <a:lnTo>
                    <a:pt x="10829" y="5843"/>
                  </a:lnTo>
                  <a:lnTo>
                    <a:pt x="11141" y="5609"/>
                  </a:lnTo>
                  <a:lnTo>
                    <a:pt x="11452" y="5453"/>
                  </a:lnTo>
                  <a:lnTo>
                    <a:pt x="11764" y="5375"/>
                  </a:lnTo>
                  <a:lnTo>
                    <a:pt x="12153" y="5297"/>
                  </a:lnTo>
                  <a:close/>
                  <a:moveTo>
                    <a:pt x="11686" y="12620"/>
                  </a:moveTo>
                  <a:lnTo>
                    <a:pt x="11998" y="12698"/>
                  </a:lnTo>
                  <a:lnTo>
                    <a:pt x="12387" y="12854"/>
                  </a:lnTo>
                  <a:lnTo>
                    <a:pt x="12699" y="13010"/>
                  </a:lnTo>
                  <a:lnTo>
                    <a:pt x="12932" y="13244"/>
                  </a:lnTo>
                  <a:lnTo>
                    <a:pt x="13166" y="13555"/>
                  </a:lnTo>
                  <a:lnTo>
                    <a:pt x="13322" y="13945"/>
                  </a:lnTo>
                  <a:lnTo>
                    <a:pt x="13400" y="14256"/>
                  </a:lnTo>
                  <a:lnTo>
                    <a:pt x="13400" y="14646"/>
                  </a:lnTo>
                  <a:lnTo>
                    <a:pt x="13322" y="15035"/>
                  </a:lnTo>
                  <a:lnTo>
                    <a:pt x="13166" y="15347"/>
                  </a:lnTo>
                  <a:lnTo>
                    <a:pt x="13010" y="15659"/>
                  </a:lnTo>
                  <a:lnTo>
                    <a:pt x="12777" y="15892"/>
                  </a:lnTo>
                  <a:lnTo>
                    <a:pt x="12465" y="16126"/>
                  </a:lnTo>
                  <a:lnTo>
                    <a:pt x="12153" y="16282"/>
                  </a:lnTo>
                  <a:lnTo>
                    <a:pt x="11842" y="16360"/>
                  </a:lnTo>
                  <a:lnTo>
                    <a:pt x="11452" y="16438"/>
                  </a:lnTo>
                  <a:lnTo>
                    <a:pt x="11296" y="16438"/>
                  </a:lnTo>
                  <a:lnTo>
                    <a:pt x="10907" y="16360"/>
                  </a:lnTo>
                  <a:lnTo>
                    <a:pt x="10595" y="16204"/>
                  </a:lnTo>
                  <a:lnTo>
                    <a:pt x="10284" y="15970"/>
                  </a:lnTo>
                  <a:lnTo>
                    <a:pt x="10050" y="15736"/>
                  </a:lnTo>
                  <a:lnTo>
                    <a:pt x="9816" y="15425"/>
                  </a:lnTo>
                  <a:lnTo>
                    <a:pt x="9660" y="15113"/>
                  </a:lnTo>
                  <a:lnTo>
                    <a:pt x="9582" y="14724"/>
                  </a:lnTo>
                  <a:lnTo>
                    <a:pt x="9582" y="14334"/>
                  </a:lnTo>
                  <a:lnTo>
                    <a:pt x="9660" y="13945"/>
                  </a:lnTo>
                  <a:lnTo>
                    <a:pt x="9738" y="13633"/>
                  </a:lnTo>
                  <a:lnTo>
                    <a:pt x="9972" y="13321"/>
                  </a:lnTo>
                  <a:lnTo>
                    <a:pt x="10206" y="13088"/>
                  </a:lnTo>
                  <a:lnTo>
                    <a:pt x="10439" y="12854"/>
                  </a:lnTo>
                  <a:lnTo>
                    <a:pt x="10751" y="12698"/>
                  </a:lnTo>
                  <a:lnTo>
                    <a:pt x="11141" y="12620"/>
                  </a:lnTo>
                  <a:close/>
                  <a:moveTo>
                    <a:pt x="10985" y="19865"/>
                  </a:moveTo>
                  <a:lnTo>
                    <a:pt x="11374" y="19943"/>
                  </a:lnTo>
                  <a:lnTo>
                    <a:pt x="11764" y="20099"/>
                  </a:lnTo>
                  <a:lnTo>
                    <a:pt x="12075" y="20333"/>
                  </a:lnTo>
                  <a:lnTo>
                    <a:pt x="12309" y="20566"/>
                  </a:lnTo>
                  <a:lnTo>
                    <a:pt x="12543" y="20878"/>
                  </a:lnTo>
                  <a:lnTo>
                    <a:pt x="12621" y="21190"/>
                  </a:lnTo>
                  <a:lnTo>
                    <a:pt x="12699" y="21579"/>
                  </a:lnTo>
                  <a:lnTo>
                    <a:pt x="12777" y="21969"/>
                  </a:lnTo>
                  <a:lnTo>
                    <a:pt x="12699" y="22358"/>
                  </a:lnTo>
                  <a:lnTo>
                    <a:pt x="12543" y="22670"/>
                  </a:lnTo>
                  <a:lnTo>
                    <a:pt x="12387" y="22981"/>
                  </a:lnTo>
                  <a:lnTo>
                    <a:pt x="12153" y="23215"/>
                  </a:lnTo>
                  <a:lnTo>
                    <a:pt x="11842" y="23449"/>
                  </a:lnTo>
                  <a:lnTo>
                    <a:pt x="11530" y="23605"/>
                  </a:lnTo>
                  <a:lnTo>
                    <a:pt x="11218" y="23683"/>
                  </a:lnTo>
                  <a:lnTo>
                    <a:pt x="10673" y="23683"/>
                  </a:lnTo>
                  <a:lnTo>
                    <a:pt x="10284" y="23605"/>
                  </a:lnTo>
                  <a:lnTo>
                    <a:pt x="9972" y="23449"/>
                  </a:lnTo>
                  <a:lnTo>
                    <a:pt x="9660" y="23293"/>
                  </a:lnTo>
                  <a:lnTo>
                    <a:pt x="9349" y="22981"/>
                  </a:lnTo>
                  <a:lnTo>
                    <a:pt x="9193" y="22748"/>
                  </a:lnTo>
                  <a:lnTo>
                    <a:pt x="9037" y="22358"/>
                  </a:lnTo>
                  <a:lnTo>
                    <a:pt x="8959" y="22047"/>
                  </a:lnTo>
                  <a:lnTo>
                    <a:pt x="8959" y="21657"/>
                  </a:lnTo>
                  <a:lnTo>
                    <a:pt x="8959" y="21268"/>
                  </a:lnTo>
                  <a:lnTo>
                    <a:pt x="9115" y="20956"/>
                  </a:lnTo>
                  <a:lnTo>
                    <a:pt x="9349" y="20644"/>
                  </a:lnTo>
                  <a:lnTo>
                    <a:pt x="9582" y="20411"/>
                  </a:lnTo>
                  <a:lnTo>
                    <a:pt x="9816" y="20177"/>
                  </a:lnTo>
                  <a:lnTo>
                    <a:pt x="10128" y="20021"/>
                  </a:lnTo>
                  <a:lnTo>
                    <a:pt x="10439" y="19943"/>
                  </a:lnTo>
                  <a:lnTo>
                    <a:pt x="10829" y="19865"/>
                  </a:lnTo>
                  <a:close/>
                  <a:moveTo>
                    <a:pt x="10362" y="27188"/>
                  </a:moveTo>
                  <a:lnTo>
                    <a:pt x="10751" y="27266"/>
                  </a:lnTo>
                  <a:lnTo>
                    <a:pt x="11063" y="27422"/>
                  </a:lnTo>
                  <a:lnTo>
                    <a:pt x="11374" y="27578"/>
                  </a:lnTo>
                  <a:lnTo>
                    <a:pt x="11686" y="27811"/>
                  </a:lnTo>
                  <a:lnTo>
                    <a:pt x="11842" y="28123"/>
                  </a:lnTo>
                  <a:lnTo>
                    <a:pt x="11998" y="28513"/>
                  </a:lnTo>
                  <a:lnTo>
                    <a:pt x="12075" y="28824"/>
                  </a:lnTo>
                  <a:lnTo>
                    <a:pt x="12075" y="29214"/>
                  </a:lnTo>
                  <a:lnTo>
                    <a:pt x="11998" y="29603"/>
                  </a:lnTo>
                  <a:lnTo>
                    <a:pt x="11920" y="29915"/>
                  </a:lnTo>
                  <a:lnTo>
                    <a:pt x="11686" y="30226"/>
                  </a:lnTo>
                  <a:lnTo>
                    <a:pt x="11452" y="30460"/>
                  </a:lnTo>
                  <a:lnTo>
                    <a:pt x="11218" y="30694"/>
                  </a:lnTo>
                  <a:lnTo>
                    <a:pt x="10907" y="30850"/>
                  </a:lnTo>
                  <a:lnTo>
                    <a:pt x="10517" y="30928"/>
                  </a:lnTo>
                  <a:lnTo>
                    <a:pt x="10206" y="31005"/>
                  </a:lnTo>
                  <a:lnTo>
                    <a:pt x="10050" y="31005"/>
                  </a:lnTo>
                  <a:lnTo>
                    <a:pt x="9660" y="30928"/>
                  </a:lnTo>
                  <a:lnTo>
                    <a:pt x="9271" y="30772"/>
                  </a:lnTo>
                  <a:lnTo>
                    <a:pt x="8959" y="30538"/>
                  </a:lnTo>
                  <a:lnTo>
                    <a:pt x="8726" y="30304"/>
                  </a:lnTo>
                  <a:lnTo>
                    <a:pt x="8492" y="29993"/>
                  </a:lnTo>
                  <a:lnTo>
                    <a:pt x="8336" y="29681"/>
                  </a:lnTo>
                  <a:lnTo>
                    <a:pt x="8258" y="29292"/>
                  </a:lnTo>
                  <a:lnTo>
                    <a:pt x="8258" y="28902"/>
                  </a:lnTo>
                  <a:lnTo>
                    <a:pt x="8336" y="28513"/>
                  </a:lnTo>
                  <a:lnTo>
                    <a:pt x="8492" y="28201"/>
                  </a:lnTo>
                  <a:lnTo>
                    <a:pt x="8648" y="27889"/>
                  </a:lnTo>
                  <a:lnTo>
                    <a:pt x="8881" y="27656"/>
                  </a:lnTo>
                  <a:lnTo>
                    <a:pt x="9193" y="27422"/>
                  </a:lnTo>
                  <a:lnTo>
                    <a:pt x="9505" y="27266"/>
                  </a:lnTo>
                  <a:lnTo>
                    <a:pt x="9816" y="27188"/>
                  </a:lnTo>
                  <a:close/>
                  <a:moveTo>
                    <a:pt x="9738" y="34433"/>
                  </a:moveTo>
                  <a:lnTo>
                    <a:pt x="10128" y="34511"/>
                  </a:lnTo>
                  <a:lnTo>
                    <a:pt x="10439" y="34667"/>
                  </a:lnTo>
                  <a:lnTo>
                    <a:pt x="10751" y="34901"/>
                  </a:lnTo>
                  <a:lnTo>
                    <a:pt x="10985" y="35134"/>
                  </a:lnTo>
                  <a:lnTo>
                    <a:pt x="11218" y="35446"/>
                  </a:lnTo>
                  <a:lnTo>
                    <a:pt x="11374" y="35758"/>
                  </a:lnTo>
                  <a:lnTo>
                    <a:pt x="11452" y="36147"/>
                  </a:lnTo>
                  <a:lnTo>
                    <a:pt x="11452" y="36537"/>
                  </a:lnTo>
                  <a:lnTo>
                    <a:pt x="11374" y="36848"/>
                  </a:lnTo>
                  <a:lnTo>
                    <a:pt x="11218" y="37238"/>
                  </a:lnTo>
                  <a:lnTo>
                    <a:pt x="11063" y="37549"/>
                  </a:lnTo>
                  <a:lnTo>
                    <a:pt x="10829" y="37783"/>
                  </a:lnTo>
                  <a:lnTo>
                    <a:pt x="10595" y="38017"/>
                  </a:lnTo>
                  <a:lnTo>
                    <a:pt x="10284" y="38173"/>
                  </a:lnTo>
                  <a:lnTo>
                    <a:pt x="9894" y="38250"/>
                  </a:lnTo>
                  <a:lnTo>
                    <a:pt x="9349" y="38250"/>
                  </a:lnTo>
                  <a:lnTo>
                    <a:pt x="8959" y="38173"/>
                  </a:lnTo>
                  <a:lnTo>
                    <a:pt x="8648" y="38017"/>
                  </a:lnTo>
                  <a:lnTo>
                    <a:pt x="8336" y="37861"/>
                  </a:lnTo>
                  <a:lnTo>
                    <a:pt x="8102" y="37549"/>
                  </a:lnTo>
                  <a:lnTo>
                    <a:pt x="7869" y="37316"/>
                  </a:lnTo>
                  <a:lnTo>
                    <a:pt x="7713" y="36926"/>
                  </a:lnTo>
                  <a:lnTo>
                    <a:pt x="7635" y="36537"/>
                  </a:lnTo>
                  <a:lnTo>
                    <a:pt x="7635" y="36225"/>
                  </a:lnTo>
                  <a:lnTo>
                    <a:pt x="7713" y="35835"/>
                  </a:lnTo>
                  <a:lnTo>
                    <a:pt x="7869" y="35524"/>
                  </a:lnTo>
                  <a:lnTo>
                    <a:pt x="8024" y="35212"/>
                  </a:lnTo>
                  <a:lnTo>
                    <a:pt x="8258" y="34979"/>
                  </a:lnTo>
                  <a:lnTo>
                    <a:pt x="8570" y="34745"/>
                  </a:lnTo>
                  <a:lnTo>
                    <a:pt x="8881" y="34589"/>
                  </a:lnTo>
                  <a:lnTo>
                    <a:pt x="9193" y="34511"/>
                  </a:lnTo>
                  <a:lnTo>
                    <a:pt x="9582" y="34433"/>
                  </a:lnTo>
                  <a:close/>
                  <a:moveTo>
                    <a:pt x="9037" y="41756"/>
                  </a:moveTo>
                  <a:lnTo>
                    <a:pt x="9427" y="41834"/>
                  </a:lnTo>
                  <a:lnTo>
                    <a:pt x="9816" y="41912"/>
                  </a:lnTo>
                  <a:lnTo>
                    <a:pt x="10128" y="42146"/>
                  </a:lnTo>
                  <a:lnTo>
                    <a:pt x="10362" y="42379"/>
                  </a:lnTo>
                  <a:lnTo>
                    <a:pt x="10595" y="42691"/>
                  </a:lnTo>
                  <a:lnTo>
                    <a:pt x="10751" y="43080"/>
                  </a:lnTo>
                  <a:lnTo>
                    <a:pt x="10829" y="43392"/>
                  </a:lnTo>
                  <a:lnTo>
                    <a:pt x="10829" y="43782"/>
                  </a:lnTo>
                  <a:lnTo>
                    <a:pt x="10751" y="44171"/>
                  </a:lnTo>
                  <a:lnTo>
                    <a:pt x="10595" y="44483"/>
                  </a:lnTo>
                  <a:lnTo>
                    <a:pt x="10439" y="44794"/>
                  </a:lnTo>
                  <a:lnTo>
                    <a:pt x="10206" y="45028"/>
                  </a:lnTo>
                  <a:lnTo>
                    <a:pt x="9894" y="45262"/>
                  </a:lnTo>
                  <a:lnTo>
                    <a:pt x="9582" y="45418"/>
                  </a:lnTo>
                  <a:lnTo>
                    <a:pt x="9271" y="45495"/>
                  </a:lnTo>
                  <a:lnTo>
                    <a:pt x="8881" y="45573"/>
                  </a:lnTo>
                  <a:lnTo>
                    <a:pt x="8726" y="45573"/>
                  </a:lnTo>
                  <a:lnTo>
                    <a:pt x="8336" y="45495"/>
                  </a:lnTo>
                  <a:lnTo>
                    <a:pt x="8024" y="45340"/>
                  </a:lnTo>
                  <a:lnTo>
                    <a:pt x="7713" y="45106"/>
                  </a:lnTo>
                  <a:lnTo>
                    <a:pt x="7401" y="44872"/>
                  </a:lnTo>
                  <a:lnTo>
                    <a:pt x="7245" y="44561"/>
                  </a:lnTo>
                  <a:lnTo>
                    <a:pt x="7090" y="44249"/>
                  </a:lnTo>
                  <a:lnTo>
                    <a:pt x="7012" y="43859"/>
                  </a:lnTo>
                  <a:lnTo>
                    <a:pt x="7012" y="43470"/>
                  </a:lnTo>
                  <a:lnTo>
                    <a:pt x="7090" y="43080"/>
                  </a:lnTo>
                  <a:lnTo>
                    <a:pt x="7167" y="42769"/>
                  </a:lnTo>
                  <a:lnTo>
                    <a:pt x="7401" y="42457"/>
                  </a:lnTo>
                  <a:lnTo>
                    <a:pt x="7635" y="42224"/>
                  </a:lnTo>
                  <a:lnTo>
                    <a:pt x="7869" y="41990"/>
                  </a:lnTo>
                  <a:lnTo>
                    <a:pt x="8180" y="41834"/>
                  </a:lnTo>
                  <a:lnTo>
                    <a:pt x="8570" y="41756"/>
                  </a:lnTo>
                  <a:close/>
                  <a:moveTo>
                    <a:pt x="8414" y="49001"/>
                  </a:moveTo>
                  <a:lnTo>
                    <a:pt x="8803" y="49079"/>
                  </a:lnTo>
                  <a:lnTo>
                    <a:pt x="9193" y="49235"/>
                  </a:lnTo>
                  <a:lnTo>
                    <a:pt x="9427" y="49469"/>
                  </a:lnTo>
                  <a:lnTo>
                    <a:pt x="9738" y="49702"/>
                  </a:lnTo>
                  <a:lnTo>
                    <a:pt x="9894" y="50014"/>
                  </a:lnTo>
                  <a:lnTo>
                    <a:pt x="10050" y="50325"/>
                  </a:lnTo>
                  <a:lnTo>
                    <a:pt x="10128" y="50715"/>
                  </a:lnTo>
                  <a:lnTo>
                    <a:pt x="10128" y="51104"/>
                  </a:lnTo>
                  <a:lnTo>
                    <a:pt x="10128" y="51416"/>
                  </a:lnTo>
                  <a:lnTo>
                    <a:pt x="9972" y="51806"/>
                  </a:lnTo>
                  <a:lnTo>
                    <a:pt x="9816" y="52117"/>
                  </a:lnTo>
                  <a:lnTo>
                    <a:pt x="9582" y="52351"/>
                  </a:lnTo>
                  <a:lnTo>
                    <a:pt x="9271" y="52507"/>
                  </a:lnTo>
                  <a:lnTo>
                    <a:pt x="8959" y="52740"/>
                  </a:lnTo>
                  <a:lnTo>
                    <a:pt x="8648" y="52818"/>
                  </a:lnTo>
                  <a:lnTo>
                    <a:pt x="8102" y="52818"/>
                  </a:lnTo>
                  <a:lnTo>
                    <a:pt x="7713" y="52740"/>
                  </a:lnTo>
                  <a:lnTo>
                    <a:pt x="7323" y="52585"/>
                  </a:lnTo>
                  <a:lnTo>
                    <a:pt x="7090" y="52429"/>
                  </a:lnTo>
                  <a:lnTo>
                    <a:pt x="6778" y="52117"/>
                  </a:lnTo>
                  <a:lnTo>
                    <a:pt x="6622" y="51884"/>
                  </a:lnTo>
                  <a:lnTo>
                    <a:pt x="6466" y="51494"/>
                  </a:lnTo>
                  <a:lnTo>
                    <a:pt x="6388" y="51104"/>
                  </a:lnTo>
                  <a:lnTo>
                    <a:pt x="6388" y="50715"/>
                  </a:lnTo>
                  <a:lnTo>
                    <a:pt x="6388" y="50403"/>
                  </a:lnTo>
                  <a:lnTo>
                    <a:pt x="6544" y="50092"/>
                  </a:lnTo>
                  <a:lnTo>
                    <a:pt x="6700" y="49780"/>
                  </a:lnTo>
                  <a:lnTo>
                    <a:pt x="6934" y="49546"/>
                  </a:lnTo>
                  <a:lnTo>
                    <a:pt x="7245" y="49313"/>
                  </a:lnTo>
                  <a:lnTo>
                    <a:pt x="7557" y="49157"/>
                  </a:lnTo>
                  <a:lnTo>
                    <a:pt x="7869" y="49079"/>
                  </a:lnTo>
                  <a:lnTo>
                    <a:pt x="8258" y="49001"/>
                  </a:lnTo>
                  <a:close/>
                  <a:moveTo>
                    <a:pt x="7791" y="56324"/>
                  </a:moveTo>
                  <a:lnTo>
                    <a:pt x="8180" y="56402"/>
                  </a:lnTo>
                  <a:lnTo>
                    <a:pt x="8492" y="56480"/>
                  </a:lnTo>
                  <a:lnTo>
                    <a:pt x="8803" y="56714"/>
                  </a:lnTo>
                  <a:lnTo>
                    <a:pt x="9115" y="56947"/>
                  </a:lnTo>
                  <a:lnTo>
                    <a:pt x="9271" y="57259"/>
                  </a:lnTo>
                  <a:lnTo>
                    <a:pt x="9427" y="57648"/>
                  </a:lnTo>
                  <a:lnTo>
                    <a:pt x="9505" y="57960"/>
                  </a:lnTo>
                  <a:lnTo>
                    <a:pt x="9505" y="58349"/>
                  </a:lnTo>
                  <a:lnTo>
                    <a:pt x="9427" y="58739"/>
                  </a:lnTo>
                  <a:lnTo>
                    <a:pt x="9349" y="59051"/>
                  </a:lnTo>
                  <a:lnTo>
                    <a:pt x="9115" y="59362"/>
                  </a:lnTo>
                  <a:lnTo>
                    <a:pt x="8881" y="59596"/>
                  </a:lnTo>
                  <a:lnTo>
                    <a:pt x="8648" y="59830"/>
                  </a:lnTo>
                  <a:lnTo>
                    <a:pt x="8336" y="59985"/>
                  </a:lnTo>
                  <a:lnTo>
                    <a:pt x="7947" y="60063"/>
                  </a:lnTo>
                  <a:lnTo>
                    <a:pt x="7635" y="60141"/>
                  </a:lnTo>
                  <a:lnTo>
                    <a:pt x="7479" y="60141"/>
                  </a:lnTo>
                  <a:lnTo>
                    <a:pt x="7090" y="60063"/>
                  </a:lnTo>
                  <a:lnTo>
                    <a:pt x="6700" y="59908"/>
                  </a:lnTo>
                  <a:lnTo>
                    <a:pt x="6388" y="59674"/>
                  </a:lnTo>
                  <a:lnTo>
                    <a:pt x="6155" y="59440"/>
                  </a:lnTo>
                  <a:lnTo>
                    <a:pt x="5921" y="59128"/>
                  </a:lnTo>
                  <a:lnTo>
                    <a:pt x="5765" y="58817"/>
                  </a:lnTo>
                  <a:lnTo>
                    <a:pt x="5687" y="58427"/>
                  </a:lnTo>
                  <a:lnTo>
                    <a:pt x="5687" y="58038"/>
                  </a:lnTo>
                  <a:lnTo>
                    <a:pt x="5765" y="57648"/>
                  </a:lnTo>
                  <a:lnTo>
                    <a:pt x="5921" y="57337"/>
                  </a:lnTo>
                  <a:lnTo>
                    <a:pt x="6077" y="57025"/>
                  </a:lnTo>
                  <a:lnTo>
                    <a:pt x="6311" y="56791"/>
                  </a:lnTo>
                  <a:lnTo>
                    <a:pt x="6622" y="56558"/>
                  </a:lnTo>
                  <a:lnTo>
                    <a:pt x="6934" y="56402"/>
                  </a:lnTo>
                  <a:lnTo>
                    <a:pt x="7245" y="56324"/>
                  </a:lnTo>
                  <a:close/>
                  <a:moveTo>
                    <a:pt x="7167" y="63569"/>
                  </a:moveTo>
                  <a:lnTo>
                    <a:pt x="7557" y="63647"/>
                  </a:lnTo>
                  <a:lnTo>
                    <a:pt x="7869" y="63803"/>
                  </a:lnTo>
                  <a:lnTo>
                    <a:pt x="8180" y="64036"/>
                  </a:lnTo>
                  <a:lnTo>
                    <a:pt x="8414" y="64270"/>
                  </a:lnTo>
                  <a:lnTo>
                    <a:pt x="8648" y="64582"/>
                  </a:lnTo>
                  <a:lnTo>
                    <a:pt x="8803" y="64893"/>
                  </a:lnTo>
                  <a:lnTo>
                    <a:pt x="8881" y="65283"/>
                  </a:lnTo>
                  <a:lnTo>
                    <a:pt x="8881" y="65672"/>
                  </a:lnTo>
                  <a:lnTo>
                    <a:pt x="8803" y="65984"/>
                  </a:lnTo>
                  <a:lnTo>
                    <a:pt x="8648" y="66373"/>
                  </a:lnTo>
                  <a:lnTo>
                    <a:pt x="8492" y="66607"/>
                  </a:lnTo>
                  <a:lnTo>
                    <a:pt x="8258" y="66919"/>
                  </a:lnTo>
                  <a:lnTo>
                    <a:pt x="7947" y="67075"/>
                  </a:lnTo>
                  <a:lnTo>
                    <a:pt x="7635" y="67230"/>
                  </a:lnTo>
                  <a:lnTo>
                    <a:pt x="7323" y="67386"/>
                  </a:lnTo>
                  <a:lnTo>
                    <a:pt x="6778" y="67386"/>
                  </a:lnTo>
                  <a:lnTo>
                    <a:pt x="6388" y="67308"/>
                  </a:lnTo>
                  <a:lnTo>
                    <a:pt x="6077" y="67153"/>
                  </a:lnTo>
                  <a:lnTo>
                    <a:pt x="5765" y="66997"/>
                  </a:lnTo>
                  <a:lnTo>
                    <a:pt x="5532" y="66685"/>
                  </a:lnTo>
                  <a:lnTo>
                    <a:pt x="5298" y="66451"/>
                  </a:lnTo>
                  <a:lnTo>
                    <a:pt x="5142" y="66062"/>
                  </a:lnTo>
                  <a:lnTo>
                    <a:pt x="5064" y="65672"/>
                  </a:lnTo>
                  <a:lnTo>
                    <a:pt x="5064" y="65283"/>
                  </a:lnTo>
                  <a:lnTo>
                    <a:pt x="5142" y="64971"/>
                  </a:lnTo>
                  <a:lnTo>
                    <a:pt x="5298" y="64660"/>
                  </a:lnTo>
                  <a:lnTo>
                    <a:pt x="5454" y="64348"/>
                  </a:lnTo>
                  <a:lnTo>
                    <a:pt x="5687" y="64036"/>
                  </a:lnTo>
                  <a:lnTo>
                    <a:pt x="5921" y="63881"/>
                  </a:lnTo>
                  <a:lnTo>
                    <a:pt x="6233" y="63725"/>
                  </a:lnTo>
                  <a:lnTo>
                    <a:pt x="6622" y="63647"/>
                  </a:lnTo>
                  <a:lnTo>
                    <a:pt x="6934" y="63569"/>
                  </a:lnTo>
                  <a:close/>
                  <a:moveTo>
                    <a:pt x="6466" y="70892"/>
                  </a:moveTo>
                  <a:lnTo>
                    <a:pt x="6856" y="70970"/>
                  </a:lnTo>
                  <a:lnTo>
                    <a:pt x="7245" y="71048"/>
                  </a:lnTo>
                  <a:lnTo>
                    <a:pt x="7557" y="71281"/>
                  </a:lnTo>
                  <a:lnTo>
                    <a:pt x="7791" y="71515"/>
                  </a:lnTo>
                  <a:lnTo>
                    <a:pt x="8024" y="71827"/>
                  </a:lnTo>
                  <a:lnTo>
                    <a:pt x="8180" y="72216"/>
                  </a:lnTo>
                  <a:lnTo>
                    <a:pt x="8258" y="72528"/>
                  </a:lnTo>
                  <a:lnTo>
                    <a:pt x="8258" y="72917"/>
                  </a:lnTo>
                  <a:lnTo>
                    <a:pt x="8180" y="73307"/>
                  </a:lnTo>
                  <a:lnTo>
                    <a:pt x="8024" y="73618"/>
                  </a:lnTo>
                  <a:lnTo>
                    <a:pt x="7869" y="73930"/>
                  </a:lnTo>
                  <a:lnTo>
                    <a:pt x="7635" y="74164"/>
                  </a:lnTo>
                  <a:lnTo>
                    <a:pt x="7323" y="74398"/>
                  </a:lnTo>
                  <a:lnTo>
                    <a:pt x="7012" y="74553"/>
                  </a:lnTo>
                  <a:lnTo>
                    <a:pt x="6700" y="74631"/>
                  </a:lnTo>
                  <a:lnTo>
                    <a:pt x="6311" y="74709"/>
                  </a:lnTo>
                  <a:lnTo>
                    <a:pt x="6155" y="74709"/>
                  </a:lnTo>
                  <a:lnTo>
                    <a:pt x="5765" y="74631"/>
                  </a:lnTo>
                  <a:lnTo>
                    <a:pt x="5454" y="74475"/>
                  </a:lnTo>
                  <a:lnTo>
                    <a:pt x="5142" y="74242"/>
                  </a:lnTo>
                  <a:lnTo>
                    <a:pt x="4830" y="74008"/>
                  </a:lnTo>
                  <a:lnTo>
                    <a:pt x="4675" y="73696"/>
                  </a:lnTo>
                  <a:lnTo>
                    <a:pt x="4519" y="73385"/>
                  </a:lnTo>
                  <a:lnTo>
                    <a:pt x="4441" y="72995"/>
                  </a:lnTo>
                  <a:lnTo>
                    <a:pt x="4441" y="72606"/>
                  </a:lnTo>
                  <a:lnTo>
                    <a:pt x="4519" y="72216"/>
                  </a:lnTo>
                  <a:lnTo>
                    <a:pt x="4597" y="71905"/>
                  </a:lnTo>
                  <a:lnTo>
                    <a:pt x="4830" y="71593"/>
                  </a:lnTo>
                  <a:lnTo>
                    <a:pt x="5064" y="71359"/>
                  </a:lnTo>
                  <a:lnTo>
                    <a:pt x="5298" y="71126"/>
                  </a:lnTo>
                  <a:lnTo>
                    <a:pt x="5609" y="70970"/>
                  </a:lnTo>
                  <a:lnTo>
                    <a:pt x="5999" y="70892"/>
                  </a:lnTo>
                  <a:close/>
                  <a:moveTo>
                    <a:pt x="5843" y="78137"/>
                  </a:moveTo>
                  <a:lnTo>
                    <a:pt x="6233" y="78215"/>
                  </a:lnTo>
                  <a:lnTo>
                    <a:pt x="6544" y="78371"/>
                  </a:lnTo>
                  <a:lnTo>
                    <a:pt x="6856" y="78604"/>
                  </a:lnTo>
                  <a:lnTo>
                    <a:pt x="7167" y="78838"/>
                  </a:lnTo>
                  <a:lnTo>
                    <a:pt x="7323" y="79150"/>
                  </a:lnTo>
                  <a:lnTo>
                    <a:pt x="7479" y="79461"/>
                  </a:lnTo>
                  <a:lnTo>
                    <a:pt x="7557" y="79851"/>
                  </a:lnTo>
                  <a:lnTo>
                    <a:pt x="7557" y="80240"/>
                  </a:lnTo>
                  <a:lnTo>
                    <a:pt x="7557" y="80552"/>
                  </a:lnTo>
                  <a:lnTo>
                    <a:pt x="7401" y="80941"/>
                  </a:lnTo>
                  <a:lnTo>
                    <a:pt x="7167" y="81175"/>
                  </a:lnTo>
                  <a:lnTo>
                    <a:pt x="6934" y="81487"/>
                  </a:lnTo>
                  <a:lnTo>
                    <a:pt x="6700" y="81643"/>
                  </a:lnTo>
                  <a:lnTo>
                    <a:pt x="6388" y="81798"/>
                  </a:lnTo>
                  <a:lnTo>
                    <a:pt x="6077" y="81954"/>
                  </a:lnTo>
                  <a:lnTo>
                    <a:pt x="5532" y="81954"/>
                  </a:lnTo>
                  <a:lnTo>
                    <a:pt x="5142" y="81876"/>
                  </a:lnTo>
                  <a:lnTo>
                    <a:pt x="4752" y="81720"/>
                  </a:lnTo>
                  <a:lnTo>
                    <a:pt x="4441" y="81565"/>
                  </a:lnTo>
                  <a:lnTo>
                    <a:pt x="4207" y="81253"/>
                  </a:lnTo>
                  <a:lnTo>
                    <a:pt x="3973" y="80941"/>
                  </a:lnTo>
                  <a:lnTo>
                    <a:pt x="3896" y="80630"/>
                  </a:lnTo>
                  <a:lnTo>
                    <a:pt x="3818" y="80240"/>
                  </a:lnTo>
                  <a:lnTo>
                    <a:pt x="3740" y="79851"/>
                  </a:lnTo>
                  <a:lnTo>
                    <a:pt x="3818" y="79539"/>
                  </a:lnTo>
                  <a:lnTo>
                    <a:pt x="3973" y="79228"/>
                  </a:lnTo>
                  <a:lnTo>
                    <a:pt x="4129" y="78916"/>
                  </a:lnTo>
                  <a:lnTo>
                    <a:pt x="4363" y="78604"/>
                  </a:lnTo>
                  <a:lnTo>
                    <a:pt x="4675" y="78448"/>
                  </a:lnTo>
                  <a:lnTo>
                    <a:pt x="4986" y="78293"/>
                  </a:lnTo>
                  <a:lnTo>
                    <a:pt x="5298" y="78137"/>
                  </a:lnTo>
                  <a:close/>
                  <a:moveTo>
                    <a:pt x="5220" y="85460"/>
                  </a:moveTo>
                  <a:lnTo>
                    <a:pt x="5609" y="85538"/>
                  </a:lnTo>
                  <a:lnTo>
                    <a:pt x="5921" y="85616"/>
                  </a:lnTo>
                  <a:lnTo>
                    <a:pt x="6233" y="85849"/>
                  </a:lnTo>
                  <a:lnTo>
                    <a:pt x="6466" y="86083"/>
                  </a:lnTo>
                  <a:lnTo>
                    <a:pt x="6700" y="86395"/>
                  </a:lnTo>
                  <a:lnTo>
                    <a:pt x="6856" y="86784"/>
                  </a:lnTo>
                  <a:lnTo>
                    <a:pt x="6934" y="87096"/>
                  </a:lnTo>
                  <a:lnTo>
                    <a:pt x="6934" y="87485"/>
                  </a:lnTo>
                  <a:lnTo>
                    <a:pt x="6856" y="87875"/>
                  </a:lnTo>
                  <a:lnTo>
                    <a:pt x="6778" y="88186"/>
                  </a:lnTo>
                  <a:lnTo>
                    <a:pt x="6544" y="88498"/>
                  </a:lnTo>
                  <a:lnTo>
                    <a:pt x="6311" y="88732"/>
                  </a:lnTo>
                  <a:lnTo>
                    <a:pt x="6077" y="88965"/>
                  </a:lnTo>
                  <a:lnTo>
                    <a:pt x="5765" y="89121"/>
                  </a:lnTo>
                  <a:lnTo>
                    <a:pt x="5376" y="89199"/>
                  </a:lnTo>
                  <a:lnTo>
                    <a:pt x="5064" y="89277"/>
                  </a:lnTo>
                  <a:lnTo>
                    <a:pt x="4830" y="89277"/>
                  </a:lnTo>
                  <a:lnTo>
                    <a:pt x="4519" y="89199"/>
                  </a:lnTo>
                  <a:lnTo>
                    <a:pt x="4129" y="89043"/>
                  </a:lnTo>
                  <a:lnTo>
                    <a:pt x="3818" y="88810"/>
                  </a:lnTo>
                  <a:lnTo>
                    <a:pt x="3584" y="88576"/>
                  </a:lnTo>
                  <a:lnTo>
                    <a:pt x="3350" y="88264"/>
                  </a:lnTo>
                  <a:lnTo>
                    <a:pt x="3194" y="87953"/>
                  </a:lnTo>
                  <a:lnTo>
                    <a:pt x="3117" y="87563"/>
                  </a:lnTo>
                  <a:lnTo>
                    <a:pt x="3117" y="87174"/>
                  </a:lnTo>
                  <a:lnTo>
                    <a:pt x="3194" y="86784"/>
                  </a:lnTo>
                  <a:lnTo>
                    <a:pt x="3350" y="86472"/>
                  </a:lnTo>
                  <a:lnTo>
                    <a:pt x="3506" y="86161"/>
                  </a:lnTo>
                  <a:lnTo>
                    <a:pt x="3740" y="85927"/>
                  </a:lnTo>
                  <a:lnTo>
                    <a:pt x="4051" y="85693"/>
                  </a:lnTo>
                  <a:lnTo>
                    <a:pt x="4363" y="85538"/>
                  </a:lnTo>
                  <a:lnTo>
                    <a:pt x="4675" y="85460"/>
                  </a:lnTo>
                  <a:close/>
                  <a:moveTo>
                    <a:pt x="8258" y="0"/>
                  </a:moveTo>
                  <a:lnTo>
                    <a:pt x="0" y="93795"/>
                  </a:lnTo>
                  <a:lnTo>
                    <a:pt x="73697" y="100339"/>
                  </a:lnTo>
                  <a:lnTo>
                    <a:pt x="82033" y="6544"/>
                  </a:lnTo>
                  <a:lnTo>
                    <a:pt x="8258" y="0"/>
                  </a:lnTo>
                  <a:close/>
                </a:path>
              </a:pathLst>
            </a:custGeom>
            <a:solidFill>
              <a:srgbClr val="000000">
                <a:alpha val="313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2307450" y="-196925"/>
              <a:ext cx="4387383" cy="5366434"/>
            </a:xfrm>
            <a:custGeom>
              <a:rect b="b" l="l" r="r" t="t"/>
              <a:pathLst>
                <a:path extrusionOk="0" h="100340" w="82034">
                  <a:moveTo>
                    <a:pt x="12309" y="5375"/>
                  </a:moveTo>
                  <a:lnTo>
                    <a:pt x="12699" y="5453"/>
                  </a:lnTo>
                  <a:lnTo>
                    <a:pt x="13011" y="5609"/>
                  </a:lnTo>
                  <a:lnTo>
                    <a:pt x="13322" y="5765"/>
                  </a:lnTo>
                  <a:lnTo>
                    <a:pt x="13634" y="5999"/>
                  </a:lnTo>
                  <a:lnTo>
                    <a:pt x="13790" y="6310"/>
                  </a:lnTo>
                  <a:lnTo>
                    <a:pt x="13945" y="6700"/>
                  </a:lnTo>
                  <a:lnTo>
                    <a:pt x="14023" y="7011"/>
                  </a:lnTo>
                  <a:lnTo>
                    <a:pt x="14023" y="7401"/>
                  </a:lnTo>
                  <a:lnTo>
                    <a:pt x="13945" y="7790"/>
                  </a:lnTo>
                  <a:lnTo>
                    <a:pt x="13790" y="8180"/>
                  </a:lnTo>
                  <a:lnTo>
                    <a:pt x="13634" y="8491"/>
                  </a:lnTo>
                  <a:lnTo>
                    <a:pt x="13322" y="8725"/>
                  </a:lnTo>
                  <a:lnTo>
                    <a:pt x="13088" y="8959"/>
                  </a:lnTo>
                  <a:lnTo>
                    <a:pt x="12699" y="9115"/>
                  </a:lnTo>
                  <a:lnTo>
                    <a:pt x="12309" y="9193"/>
                  </a:lnTo>
                  <a:lnTo>
                    <a:pt x="11998" y="9193"/>
                  </a:lnTo>
                  <a:lnTo>
                    <a:pt x="11608" y="9115"/>
                  </a:lnTo>
                  <a:lnTo>
                    <a:pt x="11219" y="8959"/>
                  </a:lnTo>
                  <a:lnTo>
                    <a:pt x="10907" y="8725"/>
                  </a:lnTo>
                  <a:lnTo>
                    <a:pt x="10673" y="8491"/>
                  </a:lnTo>
                  <a:lnTo>
                    <a:pt x="10440" y="8180"/>
                  </a:lnTo>
                  <a:lnTo>
                    <a:pt x="10284" y="7868"/>
                  </a:lnTo>
                  <a:lnTo>
                    <a:pt x="10206" y="7479"/>
                  </a:lnTo>
                  <a:lnTo>
                    <a:pt x="10206" y="7089"/>
                  </a:lnTo>
                  <a:lnTo>
                    <a:pt x="10284" y="6700"/>
                  </a:lnTo>
                  <a:lnTo>
                    <a:pt x="10440" y="6388"/>
                  </a:lnTo>
                  <a:lnTo>
                    <a:pt x="10673" y="6076"/>
                  </a:lnTo>
                  <a:lnTo>
                    <a:pt x="10907" y="5765"/>
                  </a:lnTo>
                  <a:lnTo>
                    <a:pt x="11219" y="5609"/>
                  </a:lnTo>
                  <a:lnTo>
                    <a:pt x="11530" y="5453"/>
                  </a:lnTo>
                  <a:lnTo>
                    <a:pt x="11920" y="5375"/>
                  </a:lnTo>
                  <a:close/>
                  <a:moveTo>
                    <a:pt x="11686" y="12620"/>
                  </a:moveTo>
                  <a:lnTo>
                    <a:pt x="11998" y="12698"/>
                  </a:lnTo>
                  <a:lnTo>
                    <a:pt x="12387" y="12854"/>
                  </a:lnTo>
                  <a:lnTo>
                    <a:pt x="12699" y="13088"/>
                  </a:lnTo>
                  <a:lnTo>
                    <a:pt x="12933" y="13321"/>
                  </a:lnTo>
                  <a:lnTo>
                    <a:pt x="13166" y="13633"/>
                  </a:lnTo>
                  <a:lnTo>
                    <a:pt x="13322" y="13945"/>
                  </a:lnTo>
                  <a:lnTo>
                    <a:pt x="13400" y="14334"/>
                  </a:lnTo>
                  <a:lnTo>
                    <a:pt x="13400" y="14724"/>
                  </a:lnTo>
                  <a:lnTo>
                    <a:pt x="13322" y="15113"/>
                  </a:lnTo>
                  <a:lnTo>
                    <a:pt x="13166" y="15425"/>
                  </a:lnTo>
                  <a:lnTo>
                    <a:pt x="12933" y="15736"/>
                  </a:lnTo>
                  <a:lnTo>
                    <a:pt x="12699" y="16048"/>
                  </a:lnTo>
                  <a:lnTo>
                    <a:pt x="12387" y="16204"/>
                  </a:lnTo>
                  <a:lnTo>
                    <a:pt x="12076" y="16360"/>
                  </a:lnTo>
                  <a:lnTo>
                    <a:pt x="11686" y="16438"/>
                  </a:lnTo>
                  <a:lnTo>
                    <a:pt x="11297" y="16438"/>
                  </a:lnTo>
                  <a:lnTo>
                    <a:pt x="10907" y="16360"/>
                  </a:lnTo>
                  <a:lnTo>
                    <a:pt x="10596" y="16204"/>
                  </a:lnTo>
                  <a:lnTo>
                    <a:pt x="10284" y="16048"/>
                  </a:lnTo>
                  <a:lnTo>
                    <a:pt x="10050" y="15736"/>
                  </a:lnTo>
                  <a:lnTo>
                    <a:pt x="9816" y="15503"/>
                  </a:lnTo>
                  <a:lnTo>
                    <a:pt x="9661" y="15113"/>
                  </a:lnTo>
                  <a:lnTo>
                    <a:pt x="9583" y="14802"/>
                  </a:lnTo>
                  <a:lnTo>
                    <a:pt x="9583" y="14412"/>
                  </a:lnTo>
                  <a:lnTo>
                    <a:pt x="9661" y="14023"/>
                  </a:lnTo>
                  <a:lnTo>
                    <a:pt x="9816" y="13633"/>
                  </a:lnTo>
                  <a:lnTo>
                    <a:pt x="9972" y="13321"/>
                  </a:lnTo>
                  <a:lnTo>
                    <a:pt x="10284" y="13088"/>
                  </a:lnTo>
                  <a:lnTo>
                    <a:pt x="10596" y="12854"/>
                  </a:lnTo>
                  <a:lnTo>
                    <a:pt x="10907" y="12698"/>
                  </a:lnTo>
                  <a:lnTo>
                    <a:pt x="11297" y="12620"/>
                  </a:lnTo>
                  <a:close/>
                  <a:moveTo>
                    <a:pt x="10985" y="19943"/>
                  </a:moveTo>
                  <a:lnTo>
                    <a:pt x="11375" y="20021"/>
                  </a:lnTo>
                  <a:lnTo>
                    <a:pt x="11764" y="20099"/>
                  </a:lnTo>
                  <a:lnTo>
                    <a:pt x="12076" y="20333"/>
                  </a:lnTo>
                  <a:lnTo>
                    <a:pt x="12309" y="20566"/>
                  </a:lnTo>
                  <a:lnTo>
                    <a:pt x="12543" y="20878"/>
                  </a:lnTo>
                  <a:lnTo>
                    <a:pt x="12699" y="21268"/>
                  </a:lnTo>
                  <a:lnTo>
                    <a:pt x="12777" y="21579"/>
                  </a:lnTo>
                  <a:lnTo>
                    <a:pt x="12777" y="21969"/>
                  </a:lnTo>
                  <a:lnTo>
                    <a:pt x="12699" y="22358"/>
                  </a:lnTo>
                  <a:lnTo>
                    <a:pt x="12543" y="22748"/>
                  </a:lnTo>
                  <a:lnTo>
                    <a:pt x="12309" y="23059"/>
                  </a:lnTo>
                  <a:lnTo>
                    <a:pt x="12076" y="23293"/>
                  </a:lnTo>
                  <a:lnTo>
                    <a:pt x="11764" y="23527"/>
                  </a:lnTo>
                  <a:lnTo>
                    <a:pt x="11452" y="23683"/>
                  </a:lnTo>
                  <a:lnTo>
                    <a:pt x="11063" y="23760"/>
                  </a:lnTo>
                  <a:lnTo>
                    <a:pt x="10673" y="23760"/>
                  </a:lnTo>
                  <a:lnTo>
                    <a:pt x="10284" y="23683"/>
                  </a:lnTo>
                  <a:lnTo>
                    <a:pt x="9972" y="23527"/>
                  </a:lnTo>
                  <a:lnTo>
                    <a:pt x="9661" y="23293"/>
                  </a:lnTo>
                  <a:lnTo>
                    <a:pt x="9349" y="23059"/>
                  </a:lnTo>
                  <a:lnTo>
                    <a:pt x="9193" y="22748"/>
                  </a:lnTo>
                  <a:lnTo>
                    <a:pt x="9037" y="22436"/>
                  </a:lnTo>
                  <a:lnTo>
                    <a:pt x="8960" y="22047"/>
                  </a:lnTo>
                  <a:lnTo>
                    <a:pt x="8960" y="21657"/>
                  </a:lnTo>
                  <a:lnTo>
                    <a:pt x="9037" y="21268"/>
                  </a:lnTo>
                  <a:lnTo>
                    <a:pt x="9115" y="20956"/>
                  </a:lnTo>
                  <a:lnTo>
                    <a:pt x="9349" y="20644"/>
                  </a:lnTo>
                  <a:lnTo>
                    <a:pt x="9583" y="20333"/>
                  </a:lnTo>
                  <a:lnTo>
                    <a:pt x="9894" y="20177"/>
                  </a:lnTo>
                  <a:lnTo>
                    <a:pt x="10284" y="20021"/>
                  </a:lnTo>
                  <a:lnTo>
                    <a:pt x="10596" y="19943"/>
                  </a:lnTo>
                  <a:close/>
                  <a:moveTo>
                    <a:pt x="10362" y="27188"/>
                  </a:moveTo>
                  <a:lnTo>
                    <a:pt x="10751" y="27266"/>
                  </a:lnTo>
                  <a:lnTo>
                    <a:pt x="11063" y="27422"/>
                  </a:lnTo>
                  <a:lnTo>
                    <a:pt x="11375" y="27656"/>
                  </a:lnTo>
                  <a:lnTo>
                    <a:pt x="11686" y="27889"/>
                  </a:lnTo>
                  <a:lnTo>
                    <a:pt x="11842" y="28201"/>
                  </a:lnTo>
                  <a:lnTo>
                    <a:pt x="11998" y="28513"/>
                  </a:lnTo>
                  <a:lnTo>
                    <a:pt x="12076" y="28902"/>
                  </a:lnTo>
                  <a:lnTo>
                    <a:pt x="12076" y="29292"/>
                  </a:lnTo>
                  <a:lnTo>
                    <a:pt x="11998" y="29681"/>
                  </a:lnTo>
                  <a:lnTo>
                    <a:pt x="11920" y="29993"/>
                  </a:lnTo>
                  <a:lnTo>
                    <a:pt x="11686" y="30304"/>
                  </a:lnTo>
                  <a:lnTo>
                    <a:pt x="11452" y="30616"/>
                  </a:lnTo>
                  <a:lnTo>
                    <a:pt x="11141" y="30772"/>
                  </a:lnTo>
                  <a:lnTo>
                    <a:pt x="10751" y="30928"/>
                  </a:lnTo>
                  <a:lnTo>
                    <a:pt x="10440" y="31005"/>
                  </a:lnTo>
                  <a:lnTo>
                    <a:pt x="10050" y="31005"/>
                  </a:lnTo>
                  <a:lnTo>
                    <a:pt x="9661" y="30928"/>
                  </a:lnTo>
                  <a:lnTo>
                    <a:pt x="9271" y="30772"/>
                  </a:lnTo>
                  <a:lnTo>
                    <a:pt x="8960" y="30616"/>
                  </a:lnTo>
                  <a:lnTo>
                    <a:pt x="8726" y="30304"/>
                  </a:lnTo>
                  <a:lnTo>
                    <a:pt x="8492" y="30071"/>
                  </a:lnTo>
                  <a:lnTo>
                    <a:pt x="8336" y="29681"/>
                  </a:lnTo>
                  <a:lnTo>
                    <a:pt x="8258" y="29292"/>
                  </a:lnTo>
                  <a:lnTo>
                    <a:pt x="8258" y="28980"/>
                  </a:lnTo>
                  <a:lnTo>
                    <a:pt x="8336" y="28590"/>
                  </a:lnTo>
                  <a:lnTo>
                    <a:pt x="8492" y="28201"/>
                  </a:lnTo>
                  <a:lnTo>
                    <a:pt x="8726" y="27889"/>
                  </a:lnTo>
                  <a:lnTo>
                    <a:pt x="8960" y="27656"/>
                  </a:lnTo>
                  <a:lnTo>
                    <a:pt x="9271" y="27422"/>
                  </a:lnTo>
                  <a:lnTo>
                    <a:pt x="9583" y="27266"/>
                  </a:lnTo>
                  <a:lnTo>
                    <a:pt x="9972" y="27188"/>
                  </a:lnTo>
                  <a:close/>
                  <a:moveTo>
                    <a:pt x="9739" y="34511"/>
                  </a:moveTo>
                  <a:lnTo>
                    <a:pt x="10128" y="34589"/>
                  </a:lnTo>
                  <a:lnTo>
                    <a:pt x="10440" y="34667"/>
                  </a:lnTo>
                  <a:lnTo>
                    <a:pt x="10751" y="34901"/>
                  </a:lnTo>
                  <a:lnTo>
                    <a:pt x="10985" y="35134"/>
                  </a:lnTo>
                  <a:lnTo>
                    <a:pt x="11219" y="35446"/>
                  </a:lnTo>
                  <a:lnTo>
                    <a:pt x="11375" y="35835"/>
                  </a:lnTo>
                  <a:lnTo>
                    <a:pt x="11452" y="36147"/>
                  </a:lnTo>
                  <a:lnTo>
                    <a:pt x="11452" y="36537"/>
                  </a:lnTo>
                  <a:lnTo>
                    <a:pt x="11375" y="36926"/>
                  </a:lnTo>
                  <a:lnTo>
                    <a:pt x="11219" y="37316"/>
                  </a:lnTo>
                  <a:lnTo>
                    <a:pt x="11063" y="37627"/>
                  </a:lnTo>
                  <a:lnTo>
                    <a:pt x="10751" y="37861"/>
                  </a:lnTo>
                  <a:lnTo>
                    <a:pt x="10440" y="38095"/>
                  </a:lnTo>
                  <a:lnTo>
                    <a:pt x="10128" y="38250"/>
                  </a:lnTo>
                  <a:lnTo>
                    <a:pt x="9739" y="38328"/>
                  </a:lnTo>
                  <a:lnTo>
                    <a:pt x="9349" y="38328"/>
                  </a:lnTo>
                  <a:lnTo>
                    <a:pt x="9037" y="38250"/>
                  </a:lnTo>
                  <a:lnTo>
                    <a:pt x="8648" y="38095"/>
                  </a:lnTo>
                  <a:lnTo>
                    <a:pt x="8336" y="37861"/>
                  </a:lnTo>
                  <a:lnTo>
                    <a:pt x="8103" y="37627"/>
                  </a:lnTo>
                  <a:lnTo>
                    <a:pt x="7869" y="37316"/>
                  </a:lnTo>
                  <a:lnTo>
                    <a:pt x="7713" y="37004"/>
                  </a:lnTo>
                  <a:lnTo>
                    <a:pt x="7635" y="36614"/>
                  </a:lnTo>
                  <a:lnTo>
                    <a:pt x="7635" y="36225"/>
                  </a:lnTo>
                  <a:lnTo>
                    <a:pt x="7713" y="35835"/>
                  </a:lnTo>
                  <a:lnTo>
                    <a:pt x="7869" y="35524"/>
                  </a:lnTo>
                  <a:lnTo>
                    <a:pt x="8103" y="35212"/>
                  </a:lnTo>
                  <a:lnTo>
                    <a:pt x="8336" y="34901"/>
                  </a:lnTo>
                  <a:lnTo>
                    <a:pt x="8648" y="34745"/>
                  </a:lnTo>
                  <a:lnTo>
                    <a:pt x="8960" y="34589"/>
                  </a:lnTo>
                  <a:lnTo>
                    <a:pt x="9349" y="34511"/>
                  </a:lnTo>
                  <a:close/>
                  <a:moveTo>
                    <a:pt x="9037" y="41756"/>
                  </a:moveTo>
                  <a:lnTo>
                    <a:pt x="9427" y="41834"/>
                  </a:lnTo>
                  <a:lnTo>
                    <a:pt x="9816" y="41990"/>
                  </a:lnTo>
                  <a:lnTo>
                    <a:pt x="10128" y="42223"/>
                  </a:lnTo>
                  <a:lnTo>
                    <a:pt x="10362" y="42457"/>
                  </a:lnTo>
                  <a:lnTo>
                    <a:pt x="10596" y="42769"/>
                  </a:lnTo>
                  <a:lnTo>
                    <a:pt x="10751" y="43080"/>
                  </a:lnTo>
                  <a:lnTo>
                    <a:pt x="10829" y="43470"/>
                  </a:lnTo>
                  <a:lnTo>
                    <a:pt x="10829" y="43859"/>
                  </a:lnTo>
                  <a:lnTo>
                    <a:pt x="10751" y="44249"/>
                  </a:lnTo>
                  <a:lnTo>
                    <a:pt x="10596" y="44561"/>
                  </a:lnTo>
                  <a:lnTo>
                    <a:pt x="10362" y="44872"/>
                  </a:lnTo>
                  <a:lnTo>
                    <a:pt x="10128" y="45106"/>
                  </a:lnTo>
                  <a:lnTo>
                    <a:pt x="9816" y="45340"/>
                  </a:lnTo>
                  <a:lnTo>
                    <a:pt x="9505" y="45495"/>
                  </a:lnTo>
                  <a:lnTo>
                    <a:pt x="9115" y="45573"/>
                  </a:lnTo>
                  <a:lnTo>
                    <a:pt x="8726" y="45573"/>
                  </a:lnTo>
                  <a:lnTo>
                    <a:pt x="8336" y="45495"/>
                  </a:lnTo>
                  <a:lnTo>
                    <a:pt x="8025" y="45340"/>
                  </a:lnTo>
                  <a:lnTo>
                    <a:pt x="7713" y="45184"/>
                  </a:lnTo>
                  <a:lnTo>
                    <a:pt x="7479" y="44872"/>
                  </a:lnTo>
                  <a:lnTo>
                    <a:pt x="7246" y="44638"/>
                  </a:lnTo>
                  <a:lnTo>
                    <a:pt x="7090" y="44249"/>
                  </a:lnTo>
                  <a:lnTo>
                    <a:pt x="7012" y="43859"/>
                  </a:lnTo>
                  <a:lnTo>
                    <a:pt x="7012" y="43470"/>
                  </a:lnTo>
                  <a:lnTo>
                    <a:pt x="7090" y="43158"/>
                  </a:lnTo>
                  <a:lnTo>
                    <a:pt x="7246" y="42769"/>
                  </a:lnTo>
                  <a:lnTo>
                    <a:pt x="7401" y="42457"/>
                  </a:lnTo>
                  <a:lnTo>
                    <a:pt x="7713" y="42223"/>
                  </a:lnTo>
                  <a:lnTo>
                    <a:pt x="7947" y="41990"/>
                  </a:lnTo>
                  <a:lnTo>
                    <a:pt x="8336" y="41834"/>
                  </a:lnTo>
                  <a:lnTo>
                    <a:pt x="8726" y="41756"/>
                  </a:lnTo>
                  <a:close/>
                  <a:moveTo>
                    <a:pt x="8414" y="49079"/>
                  </a:moveTo>
                  <a:lnTo>
                    <a:pt x="8804" y="49157"/>
                  </a:lnTo>
                  <a:lnTo>
                    <a:pt x="9193" y="49235"/>
                  </a:lnTo>
                  <a:lnTo>
                    <a:pt x="9505" y="49468"/>
                  </a:lnTo>
                  <a:lnTo>
                    <a:pt x="9739" y="49702"/>
                  </a:lnTo>
                  <a:lnTo>
                    <a:pt x="9972" y="50014"/>
                  </a:lnTo>
                  <a:lnTo>
                    <a:pt x="10050" y="50403"/>
                  </a:lnTo>
                  <a:lnTo>
                    <a:pt x="10128" y="50715"/>
                  </a:lnTo>
                  <a:lnTo>
                    <a:pt x="10206" y="51104"/>
                  </a:lnTo>
                  <a:lnTo>
                    <a:pt x="10128" y="51494"/>
                  </a:lnTo>
                  <a:lnTo>
                    <a:pt x="9972" y="51883"/>
                  </a:lnTo>
                  <a:lnTo>
                    <a:pt x="9739" y="52195"/>
                  </a:lnTo>
                  <a:lnTo>
                    <a:pt x="9505" y="52429"/>
                  </a:lnTo>
                  <a:lnTo>
                    <a:pt x="9193" y="52663"/>
                  </a:lnTo>
                  <a:lnTo>
                    <a:pt x="8882" y="52818"/>
                  </a:lnTo>
                  <a:lnTo>
                    <a:pt x="8492" y="52896"/>
                  </a:lnTo>
                  <a:lnTo>
                    <a:pt x="8103" y="52896"/>
                  </a:lnTo>
                  <a:lnTo>
                    <a:pt x="7713" y="52818"/>
                  </a:lnTo>
                  <a:lnTo>
                    <a:pt x="7401" y="52663"/>
                  </a:lnTo>
                  <a:lnTo>
                    <a:pt x="7090" y="52429"/>
                  </a:lnTo>
                  <a:lnTo>
                    <a:pt x="6778" y="52195"/>
                  </a:lnTo>
                  <a:lnTo>
                    <a:pt x="6622" y="51883"/>
                  </a:lnTo>
                  <a:lnTo>
                    <a:pt x="6467" y="51572"/>
                  </a:lnTo>
                  <a:lnTo>
                    <a:pt x="6389" y="51182"/>
                  </a:lnTo>
                  <a:lnTo>
                    <a:pt x="6389" y="50793"/>
                  </a:lnTo>
                  <a:lnTo>
                    <a:pt x="6467" y="50403"/>
                  </a:lnTo>
                  <a:lnTo>
                    <a:pt x="6545" y="50092"/>
                  </a:lnTo>
                  <a:lnTo>
                    <a:pt x="6778" y="49780"/>
                  </a:lnTo>
                  <a:lnTo>
                    <a:pt x="7012" y="49468"/>
                  </a:lnTo>
                  <a:lnTo>
                    <a:pt x="7324" y="49313"/>
                  </a:lnTo>
                  <a:lnTo>
                    <a:pt x="7713" y="49157"/>
                  </a:lnTo>
                  <a:lnTo>
                    <a:pt x="8025" y="49079"/>
                  </a:lnTo>
                  <a:close/>
                  <a:moveTo>
                    <a:pt x="7791" y="56324"/>
                  </a:moveTo>
                  <a:lnTo>
                    <a:pt x="8181" y="56402"/>
                  </a:lnTo>
                  <a:lnTo>
                    <a:pt x="8492" y="56558"/>
                  </a:lnTo>
                  <a:lnTo>
                    <a:pt x="8804" y="56791"/>
                  </a:lnTo>
                  <a:lnTo>
                    <a:pt x="9115" y="57025"/>
                  </a:lnTo>
                  <a:lnTo>
                    <a:pt x="9271" y="57337"/>
                  </a:lnTo>
                  <a:lnTo>
                    <a:pt x="9427" y="57648"/>
                  </a:lnTo>
                  <a:lnTo>
                    <a:pt x="9505" y="58038"/>
                  </a:lnTo>
                  <a:lnTo>
                    <a:pt x="9505" y="58427"/>
                  </a:lnTo>
                  <a:lnTo>
                    <a:pt x="9427" y="58817"/>
                  </a:lnTo>
                  <a:lnTo>
                    <a:pt x="9271" y="59128"/>
                  </a:lnTo>
                  <a:lnTo>
                    <a:pt x="9115" y="59440"/>
                  </a:lnTo>
                  <a:lnTo>
                    <a:pt x="8882" y="59674"/>
                  </a:lnTo>
                  <a:lnTo>
                    <a:pt x="8570" y="59908"/>
                  </a:lnTo>
                  <a:lnTo>
                    <a:pt x="8181" y="60063"/>
                  </a:lnTo>
                  <a:lnTo>
                    <a:pt x="7869" y="60141"/>
                  </a:lnTo>
                  <a:lnTo>
                    <a:pt x="7479" y="60141"/>
                  </a:lnTo>
                  <a:lnTo>
                    <a:pt x="7090" y="60063"/>
                  </a:lnTo>
                  <a:lnTo>
                    <a:pt x="6700" y="59908"/>
                  </a:lnTo>
                  <a:lnTo>
                    <a:pt x="6389" y="59752"/>
                  </a:lnTo>
                  <a:lnTo>
                    <a:pt x="6155" y="59440"/>
                  </a:lnTo>
                  <a:lnTo>
                    <a:pt x="5921" y="59128"/>
                  </a:lnTo>
                  <a:lnTo>
                    <a:pt x="5766" y="58817"/>
                  </a:lnTo>
                  <a:lnTo>
                    <a:pt x="5688" y="58427"/>
                  </a:lnTo>
                  <a:lnTo>
                    <a:pt x="5688" y="58038"/>
                  </a:lnTo>
                  <a:lnTo>
                    <a:pt x="5766" y="57726"/>
                  </a:lnTo>
                  <a:lnTo>
                    <a:pt x="5921" y="57337"/>
                  </a:lnTo>
                  <a:lnTo>
                    <a:pt x="6155" y="57025"/>
                  </a:lnTo>
                  <a:lnTo>
                    <a:pt x="6389" y="56791"/>
                  </a:lnTo>
                  <a:lnTo>
                    <a:pt x="6700" y="56558"/>
                  </a:lnTo>
                  <a:lnTo>
                    <a:pt x="7012" y="56402"/>
                  </a:lnTo>
                  <a:lnTo>
                    <a:pt x="7401" y="56324"/>
                  </a:lnTo>
                  <a:close/>
                  <a:moveTo>
                    <a:pt x="7168" y="63647"/>
                  </a:moveTo>
                  <a:lnTo>
                    <a:pt x="7557" y="63725"/>
                  </a:lnTo>
                  <a:lnTo>
                    <a:pt x="7869" y="63803"/>
                  </a:lnTo>
                  <a:lnTo>
                    <a:pt x="8181" y="64036"/>
                  </a:lnTo>
                  <a:lnTo>
                    <a:pt x="8414" y="64270"/>
                  </a:lnTo>
                  <a:lnTo>
                    <a:pt x="8648" y="64582"/>
                  </a:lnTo>
                  <a:lnTo>
                    <a:pt x="8804" y="64971"/>
                  </a:lnTo>
                  <a:lnTo>
                    <a:pt x="8882" y="65283"/>
                  </a:lnTo>
                  <a:lnTo>
                    <a:pt x="8882" y="65672"/>
                  </a:lnTo>
                  <a:lnTo>
                    <a:pt x="8804" y="66062"/>
                  </a:lnTo>
                  <a:lnTo>
                    <a:pt x="8648" y="66451"/>
                  </a:lnTo>
                  <a:lnTo>
                    <a:pt x="8492" y="66763"/>
                  </a:lnTo>
                  <a:lnTo>
                    <a:pt x="8181" y="66997"/>
                  </a:lnTo>
                  <a:lnTo>
                    <a:pt x="7869" y="67230"/>
                  </a:lnTo>
                  <a:lnTo>
                    <a:pt x="7557" y="67308"/>
                  </a:lnTo>
                  <a:lnTo>
                    <a:pt x="7168" y="67464"/>
                  </a:lnTo>
                  <a:lnTo>
                    <a:pt x="6778" y="67464"/>
                  </a:lnTo>
                  <a:lnTo>
                    <a:pt x="6389" y="67386"/>
                  </a:lnTo>
                  <a:lnTo>
                    <a:pt x="6077" y="67230"/>
                  </a:lnTo>
                  <a:lnTo>
                    <a:pt x="5766" y="66997"/>
                  </a:lnTo>
                  <a:lnTo>
                    <a:pt x="5532" y="66763"/>
                  </a:lnTo>
                  <a:lnTo>
                    <a:pt x="5298" y="66451"/>
                  </a:lnTo>
                  <a:lnTo>
                    <a:pt x="5142" y="66140"/>
                  </a:lnTo>
                  <a:lnTo>
                    <a:pt x="5064" y="65750"/>
                  </a:lnTo>
                  <a:lnTo>
                    <a:pt x="5064" y="65361"/>
                  </a:lnTo>
                  <a:lnTo>
                    <a:pt x="5142" y="64971"/>
                  </a:lnTo>
                  <a:lnTo>
                    <a:pt x="5298" y="64660"/>
                  </a:lnTo>
                  <a:lnTo>
                    <a:pt x="5454" y="64348"/>
                  </a:lnTo>
                  <a:lnTo>
                    <a:pt x="5766" y="64036"/>
                  </a:lnTo>
                  <a:lnTo>
                    <a:pt x="6077" y="63881"/>
                  </a:lnTo>
                  <a:lnTo>
                    <a:pt x="6389" y="63725"/>
                  </a:lnTo>
                  <a:lnTo>
                    <a:pt x="6778" y="63647"/>
                  </a:lnTo>
                  <a:close/>
                  <a:moveTo>
                    <a:pt x="6467" y="70892"/>
                  </a:moveTo>
                  <a:lnTo>
                    <a:pt x="6856" y="70970"/>
                  </a:lnTo>
                  <a:lnTo>
                    <a:pt x="7246" y="71126"/>
                  </a:lnTo>
                  <a:lnTo>
                    <a:pt x="7557" y="71359"/>
                  </a:lnTo>
                  <a:lnTo>
                    <a:pt x="7791" y="71593"/>
                  </a:lnTo>
                  <a:lnTo>
                    <a:pt x="8025" y="71905"/>
                  </a:lnTo>
                  <a:lnTo>
                    <a:pt x="8181" y="72216"/>
                  </a:lnTo>
                  <a:lnTo>
                    <a:pt x="8258" y="72606"/>
                  </a:lnTo>
                  <a:lnTo>
                    <a:pt x="8258" y="72995"/>
                  </a:lnTo>
                  <a:lnTo>
                    <a:pt x="8181" y="73385"/>
                  </a:lnTo>
                  <a:lnTo>
                    <a:pt x="8025" y="73696"/>
                  </a:lnTo>
                  <a:lnTo>
                    <a:pt x="7791" y="74008"/>
                  </a:lnTo>
                  <a:lnTo>
                    <a:pt x="7557" y="74242"/>
                  </a:lnTo>
                  <a:lnTo>
                    <a:pt x="7246" y="74475"/>
                  </a:lnTo>
                  <a:lnTo>
                    <a:pt x="6934" y="74631"/>
                  </a:lnTo>
                  <a:lnTo>
                    <a:pt x="6545" y="74709"/>
                  </a:lnTo>
                  <a:lnTo>
                    <a:pt x="6155" y="74709"/>
                  </a:lnTo>
                  <a:lnTo>
                    <a:pt x="5766" y="74631"/>
                  </a:lnTo>
                  <a:lnTo>
                    <a:pt x="5454" y="74475"/>
                  </a:lnTo>
                  <a:lnTo>
                    <a:pt x="5142" y="74320"/>
                  </a:lnTo>
                  <a:lnTo>
                    <a:pt x="4831" y="74008"/>
                  </a:lnTo>
                  <a:lnTo>
                    <a:pt x="4675" y="73696"/>
                  </a:lnTo>
                  <a:lnTo>
                    <a:pt x="4519" y="73385"/>
                  </a:lnTo>
                  <a:lnTo>
                    <a:pt x="4441" y="72995"/>
                  </a:lnTo>
                  <a:lnTo>
                    <a:pt x="4441" y="72606"/>
                  </a:lnTo>
                  <a:lnTo>
                    <a:pt x="4519" y="72294"/>
                  </a:lnTo>
                  <a:lnTo>
                    <a:pt x="4675" y="71905"/>
                  </a:lnTo>
                  <a:lnTo>
                    <a:pt x="4831" y="71593"/>
                  </a:lnTo>
                  <a:lnTo>
                    <a:pt x="5064" y="71359"/>
                  </a:lnTo>
                  <a:lnTo>
                    <a:pt x="5376" y="71126"/>
                  </a:lnTo>
                  <a:lnTo>
                    <a:pt x="5766" y="70970"/>
                  </a:lnTo>
                  <a:lnTo>
                    <a:pt x="6077" y="70892"/>
                  </a:lnTo>
                  <a:close/>
                  <a:moveTo>
                    <a:pt x="5843" y="78215"/>
                  </a:moveTo>
                  <a:lnTo>
                    <a:pt x="6233" y="78293"/>
                  </a:lnTo>
                  <a:lnTo>
                    <a:pt x="6545" y="78371"/>
                  </a:lnTo>
                  <a:lnTo>
                    <a:pt x="6856" y="78604"/>
                  </a:lnTo>
                  <a:lnTo>
                    <a:pt x="7168" y="78838"/>
                  </a:lnTo>
                  <a:lnTo>
                    <a:pt x="7324" y="79150"/>
                  </a:lnTo>
                  <a:lnTo>
                    <a:pt x="7479" y="79539"/>
                  </a:lnTo>
                  <a:lnTo>
                    <a:pt x="7557" y="79851"/>
                  </a:lnTo>
                  <a:lnTo>
                    <a:pt x="7557" y="80240"/>
                  </a:lnTo>
                  <a:lnTo>
                    <a:pt x="7557" y="80630"/>
                  </a:lnTo>
                  <a:lnTo>
                    <a:pt x="7401" y="81019"/>
                  </a:lnTo>
                  <a:lnTo>
                    <a:pt x="7168" y="81331"/>
                  </a:lnTo>
                  <a:lnTo>
                    <a:pt x="6934" y="81565"/>
                  </a:lnTo>
                  <a:lnTo>
                    <a:pt x="6622" y="81798"/>
                  </a:lnTo>
                  <a:lnTo>
                    <a:pt x="6311" y="81876"/>
                  </a:lnTo>
                  <a:lnTo>
                    <a:pt x="5921" y="81954"/>
                  </a:lnTo>
                  <a:lnTo>
                    <a:pt x="5532" y="82032"/>
                  </a:lnTo>
                  <a:lnTo>
                    <a:pt x="5142" y="81954"/>
                  </a:lnTo>
                  <a:lnTo>
                    <a:pt x="4753" y="81798"/>
                  </a:lnTo>
                  <a:lnTo>
                    <a:pt x="4519" y="81565"/>
                  </a:lnTo>
                  <a:lnTo>
                    <a:pt x="4207" y="81331"/>
                  </a:lnTo>
                  <a:lnTo>
                    <a:pt x="3974" y="81019"/>
                  </a:lnTo>
                  <a:lnTo>
                    <a:pt x="3896" y="80708"/>
                  </a:lnTo>
                  <a:lnTo>
                    <a:pt x="3818" y="80318"/>
                  </a:lnTo>
                  <a:lnTo>
                    <a:pt x="3818" y="79929"/>
                  </a:lnTo>
                  <a:lnTo>
                    <a:pt x="3818" y="79539"/>
                  </a:lnTo>
                  <a:lnTo>
                    <a:pt x="3974" y="79227"/>
                  </a:lnTo>
                  <a:lnTo>
                    <a:pt x="4207" y="78916"/>
                  </a:lnTo>
                  <a:lnTo>
                    <a:pt x="4441" y="78604"/>
                  </a:lnTo>
                  <a:lnTo>
                    <a:pt x="4753" y="78448"/>
                  </a:lnTo>
                  <a:lnTo>
                    <a:pt x="5064" y="78293"/>
                  </a:lnTo>
                  <a:lnTo>
                    <a:pt x="5454" y="78215"/>
                  </a:lnTo>
                  <a:close/>
                  <a:moveTo>
                    <a:pt x="5220" y="85460"/>
                  </a:moveTo>
                  <a:lnTo>
                    <a:pt x="5610" y="85538"/>
                  </a:lnTo>
                  <a:lnTo>
                    <a:pt x="5921" y="85693"/>
                  </a:lnTo>
                  <a:lnTo>
                    <a:pt x="6233" y="85849"/>
                  </a:lnTo>
                  <a:lnTo>
                    <a:pt x="6545" y="86161"/>
                  </a:lnTo>
                  <a:lnTo>
                    <a:pt x="6700" y="86472"/>
                  </a:lnTo>
                  <a:lnTo>
                    <a:pt x="6856" y="86784"/>
                  </a:lnTo>
                  <a:lnTo>
                    <a:pt x="6934" y="87174"/>
                  </a:lnTo>
                  <a:lnTo>
                    <a:pt x="6934" y="87563"/>
                  </a:lnTo>
                  <a:lnTo>
                    <a:pt x="6856" y="87953"/>
                  </a:lnTo>
                  <a:lnTo>
                    <a:pt x="6700" y="88264"/>
                  </a:lnTo>
                  <a:lnTo>
                    <a:pt x="6545" y="88576"/>
                  </a:lnTo>
                  <a:lnTo>
                    <a:pt x="6233" y="88810"/>
                  </a:lnTo>
                  <a:lnTo>
                    <a:pt x="5999" y="89043"/>
                  </a:lnTo>
                  <a:lnTo>
                    <a:pt x="5610" y="89199"/>
                  </a:lnTo>
                  <a:lnTo>
                    <a:pt x="5298" y="89277"/>
                  </a:lnTo>
                  <a:lnTo>
                    <a:pt x="4909" y="89277"/>
                  </a:lnTo>
                  <a:lnTo>
                    <a:pt x="4519" y="89199"/>
                  </a:lnTo>
                  <a:lnTo>
                    <a:pt x="4130" y="89043"/>
                  </a:lnTo>
                  <a:lnTo>
                    <a:pt x="3818" y="88887"/>
                  </a:lnTo>
                  <a:lnTo>
                    <a:pt x="3584" y="88576"/>
                  </a:lnTo>
                  <a:lnTo>
                    <a:pt x="3350" y="88264"/>
                  </a:lnTo>
                  <a:lnTo>
                    <a:pt x="3195" y="87953"/>
                  </a:lnTo>
                  <a:lnTo>
                    <a:pt x="3117" y="87563"/>
                  </a:lnTo>
                  <a:lnTo>
                    <a:pt x="3117" y="87174"/>
                  </a:lnTo>
                  <a:lnTo>
                    <a:pt x="3195" y="86862"/>
                  </a:lnTo>
                  <a:lnTo>
                    <a:pt x="3350" y="86472"/>
                  </a:lnTo>
                  <a:lnTo>
                    <a:pt x="3584" y="86161"/>
                  </a:lnTo>
                  <a:lnTo>
                    <a:pt x="3818" y="85927"/>
                  </a:lnTo>
                  <a:lnTo>
                    <a:pt x="4130" y="85693"/>
                  </a:lnTo>
                  <a:lnTo>
                    <a:pt x="4441" y="85538"/>
                  </a:lnTo>
                  <a:lnTo>
                    <a:pt x="4831" y="85460"/>
                  </a:lnTo>
                  <a:close/>
                  <a:moveTo>
                    <a:pt x="8258" y="0"/>
                  </a:moveTo>
                  <a:lnTo>
                    <a:pt x="1" y="93795"/>
                  </a:lnTo>
                  <a:lnTo>
                    <a:pt x="73697" y="100339"/>
                  </a:lnTo>
                  <a:lnTo>
                    <a:pt x="82033" y="6544"/>
                  </a:lnTo>
                  <a:lnTo>
                    <a:pt x="8258"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 name="Google Shape;180;p15"/>
          <p:cNvGrpSpPr/>
          <p:nvPr/>
        </p:nvGrpSpPr>
        <p:grpSpPr>
          <a:xfrm rot="495050">
            <a:off x="2929278" y="226221"/>
            <a:ext cx="3291413" cy="4557874"/>
            <a:chOff x="-3852698" y="215527"/>
            <a:chExt cx="3291577" cy="4558101"/>
          </a:xfrm>
        </p:grpSpPr>
        <p:sp>
          <p:nvSpPr>
            <p:cNvPr id="181" name="Google Shape;181;p15"/>
            <p:cNvSpPr/>
            <p:nvPr/>
          </p:nvSpPr>
          <p:spPr>
            <a:xfrm>
              <a:off x="-3473511" y="215527"/>
              <a:ext cx="2912390" cy="275060"/>
            </a:xfrm>
            <a:custGeom>
              <a:rect b="b" l="l" r="r" t="t"/>
              <a:pathLst>
                <a:path extrusionOk="0" h="5143" w="54455">
                  <a:moveTo>
                    <a:pt x="0" y="0"/>
                  </a:moveTo>
                  <a:lnTo>
                    <a:pt x="0" y="312"/>
                  </a:lnTo>
                  <a:lnTo>
                    <a:pt x="54455" y="5142"/>
                  </a:lnTo>
                  <a:lnTo>
                    <a:pt x="54455" y="4830"/>
                  </a:lnTo>
                  <a:lnTo>
                    <a:pt x="0" y="0"/>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3473511" y="215527"/>
              <a:ext cx="2912390" cy="275060"/>
            </a:xfrm>
            <a:custGeom>
              <a:rect b="b" l="l" r="r" t="t"/>
              <a:pathLst>
                <a:path extrusionOk="0" fill="none" h="5143" w="54455">
                  <a:moveTo>
                    <a:pt x="0" y="312"/>
                  </a:moveTo>
                  <a:lnTo>
                    <a:pt x="54455" y="5142"/>
                  </a:lnTo>
                  <a:lnTo>
                    <a:pt x="54455" y="4830"/>
                  </a:lnTo>
                  <a:lnTo>
                    <a:pt x="0" y="0"/>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3506883" y="603003"/>
              <a:ext cx="2912443" cy="275060"/>
            </a:xfrm>
            <a:custGeom>
              <a:rect b="b" l="l" r="r" t="t"/>
              <a:pathLst>
                <a:path extrusionOk="0" h="5143" w="54456">
                  <a:moveTo>
                    <a:pt x="1" y="0"/>
                  </a:moveTo>
                  <a:lnTo>
                    <a:pt x="1" y="390"/>
                  </a:lnTo>
                  <a:lnTo>
                    <a:pt x="54378" y="5142"/>
                  </a:lnTo>
                  <a:lnTo>
                    <a:pt x="54455" y="4830"/>
                  </a:lnTo>
                  <a:lnTo>
                    <a:pt x="1" y="0"/>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3506883" y="603003"/>
              <a:ext cx="2912443" cy="275060"/>
            </a:xfrm>
            <a:custGeom>
              <a:rect b="b" l="l" r="r" t="t"/>
              <a:pathLst>
                <a:path extrusionOk="0" fill="none" h="5143" w="54456">
                  <a:moveTo>
                    <a:pt x="1" y="390"/>
                  </a:moveTo>
                  <a:lnTo>
                    <a:pt x="54378" y="5142"/>
                  </a:lnTo>
                  <a:lnTo>
                    <a:pt x="54455" y="4830"/>
                  </a:lnTo>
                  <a:lnTo>
                    <a:pt x="1" y="0"/>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3540203" y="994651"/>
              <a:ext cx="2908271" cy="275007"/>
            </a:xfrm>
            <a:custGeom>
              <a:rect b="b" l="l" r="r" t="t"/>
              <a:pathLst>
                <a:path extrusionOk="0" h="5142" w="54378">
                  <a:moveTo>
                    <a:pt x="1" y="0"/>
                  </a:moveTo>
                  <a:lnTo>
                    <a:pt x="1" y="312"/>
                  </a:lnTo>
                  <a:lnTo>
                    <a:pt x="54377" y="5142"/>
                  </a:lnTo>
                  <a:lnTo>
                    <a:pt x="54377" y="4830"/>
                  </a:lnTo>
                  <a:lnTo>
                    <a:pt x="1" y="0"/>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3540203" y="994651"/>
              <a:ext cx="2908271" cy="275007"/>
            </a:xfrm>
            <a:custGeom>
              <a:rect b="b" l="l" r="r" t="t"/>
              <a:pathLst>
                <a:path extrusionOk="0" fill="none" h="5142" w="54378">
                  <a:moveTo>
                    <a:pt x="1" y="312"/>
                  </a:moveTo>
                  <a:lnTo>
                    <a:pt x="54377" y="5142"/>
                  </a:lnTo>
                  <a:lnTo>
                    <a:pt x="54377" y="4830"/>
                  </a:lnTo>
                  <a:lnTo>
                    <a:pt x="1" y="0"/>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3577693" y="1382127"/>
              <a:ext cx="2912443" cy="275007"/>
            </a:xfrm>
            <a:custGeom>
              <a:rect b="b" l="l" r="r" t="t"/>
              <a:pathLst>
                <a:path extrusionOk="0" h="5142" w="54456">
                  <a:moveTo>
                    <a:pt x="78" y="0"/>
                  </a:moveTo>
                  <a:lnTo>
                    <a:pt x="1" y="390"/>
                  </a:lnTo>
                  <a:lnTo>
                    <a:pt x="54455" y="5142"/>
                  </a:lnTo>
                  <a:lnTo>
                    <a:pt x="54455" y="4830"/>
                  </a:lnTo>
                  <a:lnTo>
                    <a:pt x="78" y="0"/>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3577693" y="1382127"/>
              <a:ext cx="2912443" cy="275007"/>
            </a:xfrm>
            <a:custGeom>
              <a:rect b="b" l="l" r="r" t="t"/>
              <a:pathLst>
                <a:path extrusionOk="0" fill="none" h="5142" w="54456">
                  <a:moveTo>
                    <a:pt x="1" y="390"/>
                  </a:moveTo>
                  <a:lnTo>
                    <a:pt x="54455" y="5142"/>
                  </a:lnTo>
                  <a:lnTo>
                    <a:pt x="54455" y="4830"/>
                  </a:lnTo>
                  <a:lnTo>
                    <a:pt x="78" y="0"/>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3611013" y="1773774"/>
              <a:ext cx="2912390" cy="275007"/>
            </a:xfrm>
            <a:custGeom>
              <a:rect b="b" l="l" r="r" t="t"/>
              <a:pathLst>
                <a:path extrusionOk="0" h="5142" w="54455">
                  <a:moveTo>
                    <a:pt x="0" y="0"/>
                  </a:moveTo>
                  <a:lnTo>
                    <a:pt x="0" y="312"/>
                  </a:lnTo>
                  <a:lnTo>
                    <a:pt x="54455" y="5142"/>
                  </a:lnTo>
                  <a:lnTo>
                    <a:pt x="54455" y="4830"/>
                  </a:lnTo>
                  <a:lnTo>
                    <a:pt x="0" y="0"/>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a:off x="-3611013" y="1773774"/>
              <a:ext cx="2912390" cy="275007"/>
            </a:xfrm>
            <a:custGeom>
              <a:rect b="b" l="l" r="r" t="t"/>
              <a:pathLst>
                <a:path extrusionOk="0" fill="none" h="5142" w="54455">
                  <a:moveTo>
                    <a:pt x="0" y="312"/>
                  </a:moveTo>
                  <a:lnTo>
                    <a:pt x="54455" y="5142"/>
                  </a:lnTo>
                  <a:lnTo>
                    <a:pt x="54455" y="4830"/>
                  </a:lnTo>
                  <a:lnTo>
                    <a:pt x="0" y="0"/>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a:off x="-3644332" y="2161250"/>
              <a:ext cx="2912390" cy="275007"/>
            </a:xfrm>
            <a:custGeom>
              <a:rect b="b" l="l" r="r" t="t"/>
              <a:pathLst>
                <a:path extrusionOk="0" h="5142" w="54455">
                  <a:moveTo>
                    <a:pt x="0" y="0"/>
                  </a:moveTo>
                  <a:lnTo>
                    <a:pt x="0" y="390"/>
                  </a:lnTo>
                  <a:lnTo>
                    <a:pt x="54377" y="5142"/>
                  </a:lnTo>
                  <a:lnTo>
                    <a:pt x="54455" y="4830"/>
                  </a:lnTo>
                  <a:lnTo>
                    <a:pt x="0" y="0"/>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a:off x="-3644332" y="2161250"/>
              <a:ext cx="2912390" cy="275007"/>
            </a:xfrm>
            <a:custGeom>
              <a:rect b="b" l="l" r="r" t="t"/>
              <a:pathLst>
                <a:path extrusionOk="0" fill="none" h="5142" w="54455">
                  <a:moveTo>
                    <a:pt x="0" y="390"/>
                  </a:moveTo>
                  <a:lnTo>
                    <a:pt x="54377" y="5142"/>
                  </a:lnTo>
                  <a:lnTo>
                    <a:pt x="54455" y="4830"/>
                  </a:lnTo>
                  <a:lnTo>
                    <a:pt x="0" y="0"/>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a:off x="-3681876" y="2552898"/>
              <a:ext cx="2912443" cy="275007"/>
            </a:xfrm>
            <a:custGeom>
              <a:rect b="b" l="l" r="r" t="t"/>
              <a:pathLst>
                <a:path extrusionOk="0" h="5142" w="54456">
                  <a:moveTo>
                    <a:pt x="79" y="0"/>
                  </a:moveTo>
                  <a:lnTo>
                    <a:pt x="1" y="312"/>
                  </a:lnTo>
                  <a:lnTo>
                    <a:pt x="54455" y="5142"/>
                  </a:lnTo>
                  <a:lnTo>
                    <a:pt x="54455" y="4830"/>
                  </a:lnTo>
                  <a:lnTo>
                    <a:pt x="79" y="0"/>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3681876" y="2552898"/>
              <a:ext cx="2912443" cy="275007"/>
            </a:xfrm>
            <a:custGeom>
              <a:rect b="b" l="l" r="r" t="t"/>
              <a:pathLst>
                <a:path extrusionOk="0" fill="none" h="5142" w="54456">
                  <a:moveTo>
                    <a:pt x="1" y="312"/>
                  </a:moveTo>
                  <a:lnTo>
                    <a:pt x="54455" y="5142"/>
                  </a:lnTo>
                  <a:lnTo>
                    <a:pt x="54455" y="4830"/>
                  </a:lnTo>
                  <a:lnTo>
                    <a:pt x="79" y="0"/>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a:off x="-3715196" y="2940374"/>
              <a:ext cx="2912443" cy="275007"/>
            </a:xfrm>
            <a:custGeom>
              <a:rect b="b" l="l" r="r" t="t"/>
              <a:pathLst>
                <a:path extrusionOk="0" h="5142" w="54456">
                  <a:moveTo>
                    <a:pt x="79" y="0"/>
                  </a:moveTo>
                  <a:lnTo>
                    <a:pt x="1" y="312"/>
                  </a:lnTo>
                  <a:lnTo>
                    <a:pt x="54455" y="5142"/>
                  </a:lnTo>
                  <a:lnTo>
                    <a:pt x="54455" y="4830"/>
                  </a:lnTo>
                  <a:lnTo>
                    <a:pt x="79" y="0"/>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a:off x="-3715196" y="2940374"/>
              <a:ext cx="2912443" cy="275007"/>
            </a:xfrm>
            <a:custGeom>
              <a:rect b="b" l="l" r="r" t="t"/>
              <a:pathLst>
                <a:path extrusionOk="0" fill="none" h="5142" w="54456">
                  <a:moveTo>
                    <a:pt x="1" y="312"/>
                  </a:moveTo>
                  <a:lnTo>
                    <a:pt x="54455" y="5142"/>
                  </a:lnTo>
                  <a:lnTo>
                    <a:pt x="54455" y="4830"/>
                  </a:lnTo>
                  <a:lnTo>
                    <a:pt x="79" y="0"/>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3748515" y="3331968"/>
              <a:ext cx="2912390" cy="275060"/>
            </a:xfrm>
            <a:custGeom>
              <a:rect b="b" l="l" r="r" t="t"/>
              <a:pathLst>
                <a:path extrusionOk="0" h="5143" w="54455">
                  <a:moveTo>
                    <a:pt x="0" y="1"/>
                  </a:moveTo>
                  <a:lnTo>
                    <a:pt x="0" y="313"/>
                  </a:lnTo>
                  <a:lnTo>
                    <a:pt x="54377" y="5143"/>
                  </a:lnTo>
                  <a:lnTo>
                    <a:pt x="54455" y="4831"/>
                  </a:lnTo>
                  <a:lnTo>
                    <a:pt x="0" y="1"/>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3748515" y="3331968"/>
              <a:ext cx="2912390" cy="275060"/>
            </a:xfrm>
            <a:custGeom>
              <a:rect b="b" l="l" r="r" t="t"/>
              <a:pathLst>
                <a:path extrusionOk="0" fill="none" h="5143" w="54455">
                  <a:moveTo>
                    <a:pt x="0" y="313"/>
                  </a:moveTo>
                  <a:lnTo>
                    <a:pt x="54377" y="5143"/>
                  </a:lnTo>
                  <a:lnTo>
                    <a:pt x="54455" y="4831"/>
                  </a:lnTo>
                  <a:lnTo>
                    <a:pt x="0" y="1"/>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3781834" y="3719444"/>
              <a:ext cx="2912390" cy="275060"/>
            </a:xfrm>
            <a:custGeom>
              <a:rect b="b" l="l" r="r" t="t"/>
              <a:pathLst>
                <a:path extrusionOk="0" h="5143" w="54455">
                  <a:moveTo>
                    <a:pt x="0" y="1"/>
                  </a:moveTo>
                  <a:lnTo>
                    <a:pt x="0" y="313"/>
                  </a:lnTo>
                  <a:lnTo>
                    <a:pt x="54377" y="5143"/>
                  </a:lnTo>
                  <a:lnTo>
                    <a:pt x="54455" y="4831"/>
                  </a:lnTo>
                  <a:lnTo>
                    <a:pt x="0" y="1"/>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3781834" y="3719444"/>
              <a:ext cx="2912390" cy="275060"/>
            </a:xfrm>
            <a:custGeom>
              <a:rect b="b" l="l" r="r" t="t"/>
              <a:pathLst>
                <a:path extrusionOk="0" fill="none" h="5143" w="54455">
                  <a:moveTo>
                    <a:pt x="0" y="313"/>
                  </a:moveTo>
                  <a:lnTo>
                    <a:pt x="54377" y="5143"/>
                  </a:lnTo>
                  <a:lnTo>
                    <a:pt x="54455" y="4831"/>
                  </a:lnTo>
                  <a:lnTo>
                    <a:pt x="0" y="1"/>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3819325" y="4111091"/>
              <a:ext cx="2912390" cy="275060"/>
            </a:xfrm>
            <a:custGeom>
              <a:rect b="b" l="l" r="r" t="t"/>
              <a:pathLst>
                <a:path extrusionOk="0" h="5143" w="54455">
                  <a:moveTo>
                    <a:pt x="78" y="1"/>
                  </a:moveTo>
                  <a:lnTo>
                    <a:pt x="0" y="312"/>
                  </a:lnTo>
                  <a:lnTo>
                    <a:pt x="54455" y="5142"/>
                  </a:lnTo>
                  <a:lnTo>
                    <a:pt x="54455" y="4831"/>
                  </a:lnTo>
                  <a:lnTo>
                    <a:pt x="78" y="1"/>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a:off x="-3819325" y="4111091"/>
              <a:ext cx="2912390" cy="275060"/>
            </a:xfrm>
            <a:custGeom>
              <a:rect b="b" l="l" r="r" t="t"/>
              <a:pathLst>
                <a:path extrusionOk="0" fill="none" h="5143" w="54455">
                  <a:moveTo>
                    <a:pt x="0" y="312"/>
                  </a:moveTo>
                  <a:lnTo>
                    <a:pt x="54455" y="5142"/>
                  </a:lnTo>
                  <a:lnTo>
                    <a:pt x="54455" y="4831"/>
                  </a:lnTo>
                  <a:lnTo>
                    <a:pt x="78" y="1"/>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3852698" y="4498567"/>
              <a:ext cx="2912443" cy="275060"/>
            </a:xfrm>
            <a:custGeom>
              <a:rect b="b" l="l" r="r" t="t"/>
              <a:pathLst>
                <a:path extrusionOk="0" h="5143" w="54456">
                  <a:moveTo>
                    <a:pt x="1" y="1"/>
                  </a:moveTo>
                  <a:lnTo>
                    <a:pt x="1" y="312"/>
                  </a:lnTo>
                  <a:lnTo>
                    <a:pt x="54455" y="5142"/>
                  </a:lnTo>
                  <a:lnTo>
                    <a:pt x="54455" y="4831"/>
                  </a:lnTo>
                  <a:lnTo>
                    <a:pt x="1" y="1"/>
                  </a:lnTo>
                  <a:close/>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
            <p:cNvSpPr/>
            <p:nvPr/>
          </p:nvSpPr>
          <p:spPr>
            <a:xfrm>
              <a:off x="-3852698" y="4498567"/>
              <a:ext cx="2912443" cy="275060"/>
            </a:xfrm>
            <a:custGeom>
              <a:rect b="b" l="l" r="r" t="t"/>
              <a:pathLst>
                <a:path extrusionOk="0" fill="none" h="5143" w="54456">
                  <a:moveTo>
                    <a:pt x="1" y="312"/>
                  </a:moveTo>
                  <a:lnTo>
                    <a:pt x="54455" y="5142"/>
                  </a:lnTo>
                  <a:lnTo>
                    <a:pt x="54455" y="4831"/>
                  </a:lnTo>
                  <a:lnTo>
                    <a:pt x="1" y="1"/>
                  </a:lnTo>
                </a:path>
              </a:pathLst>
            </a:custGeom>
            <a:solidFill>
              <a:srgbClr val="F9CE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 name="Google Shape;205;p15"/>
          <p:cNvSpPr/>
          <p:nvPr/>
        </p:nvSpPr>
        <p:spPr>
          <a:xfrm>
            <a:off x="2753276" y="2986154"/>
            <a:ext cx="204196" cy="204250"/>
          </a:xfrm>
          <a:custGeom>
            <a:rect b="b" l="l" r="r" t="t"/>
            <a:pathLst>
              <a:path extrusionOk="0" fill="none" h="3819" w="3818">
                <a:moveTo>
                  <a:pt x="1948" y="3818"/>
                </a:moveTo>
                <a:lnTo>
                  <a:pt x="1948" y="3818"/>
                </a:lnTo>
                <a:lnTo>
                  <a:pt x="1792" y="3818"/>
                </a:lnTo>
                <a:lnTo>
                  <a:pt x="1792" y="3818"/>
                </a:lnTo>
                <a:lnTo>
                  <a:pt x="1403" y="3740"/>
                </a:lnTo>
                <a:lnTo>
                  <a:pt x="1013" y="3585"/>
                </a:lnTo>
                <a:lnTo>
                  <a:pt x="701" y="3351"/>
                </a:lnTo>
                <a:lnTo>
                  <a:pt x="468" y="3117"/>
                </a:lnTo>
                <a:lnTo>
                  <a:pt x="234" y="2805"/>
                </a:lnTo>
                <a:lnTo>
                  <a:pt x="78" y="2494"/>
                </a:lnTo>
                <a:lnTo>
                  <a:pt x="0" y="2104"/>
                </a:lnTo>
                <a:lnTo>
                  <a:pt x="0" y="1715"/>
                </a:lnTo>
                <a:lnTo>
                  <a:pt x="0" y="1715"/>
                </a:lnTo>
                <a:lnTo>
                  <a:pt x="78" y="1325"/>
                </a:lnTo>
                <a:lnTo>
                  <a:pt x="234" y="1014"/>
                </a:lnTo>
                <a:lnTo>
                  <a:pt x="390" y="702"/>
                </a:lnTo>
                <a:lnTo>
                  <a:pt x="624" y="468"/>
                </a:lnTo>
                <a:lnTo>
                  <a:pt x="935" y="235"/>
                </a:lnTo>
                <a:lnTo>
                  <a:pt x="1247" y="79"/>
                </a:lnTo>
                <a:lnTo>
                  <a:pt x="1558" y="1"/>
                </a:lnTo>
                <a:lnTo>
                  <a:pt x="1948" y="1"/>
                </a:lnTo>
                <a:lnTo>
                  <a:pt x="1948" y="1"/>
                </a:lnTo>
                <a:lnTo>
                  <a:pt x="2104" y="1"/>
                </a:lnTo>
                <a:lnTo>
                  <a:pt x="2104" y="1"/>
                </a:lnTo>
                <a:lnTo>
                  <a:pt x="2493" y="79"/>
                </a:lnTo>
                <a:lnTo>
                  <a:pt x="2805" y="157"/>
                </a:lnTo>
                <a:lnTo>
                  <a:pt x="3116" y="391"/>
                </a:lnTo>
                <a:lnTo>
                  <a:pt x="3428" y="624"/>
                </a:lnTo>
                <a:lnTo>
                  <a:pt x="3584" y="936"/>
                </a:lnTo>
                <a:lnTo>
                  <a:pt x="3740" y="1325"/>
                </a:lnTo>
                <a:lnTo>
                  <a:pt x="3818" y="1637"/>
                </a:lnTo>
                <a:lnTo>
                  <a:pt x="3818" y="2026"/>
                </a:lnTo>
                <a:lnTo>
                  <a:pt x="3818" y="2026"/>
                </a:lnTo>
                <a:lnTo>
                  <a:pt x="3740" y="2416"/>
                </a:lnTo>
                <a:lnTo>
                  <a:pt x="3662" y="2728"/>
                </a:lnTo>
                <a:lnTo>
                  <a:pt x="3428" y="3039"/>
                </a:lnTo>
                <a:lnTo>
                  <a:pt x="3194" y="3273"/>
                </a:lnTo>
                <a:lnTo>
                  <a:pt x="2961" y="3507"/>
                </a:lnTo>
                <a:lnTo>
                  <a:pt x="2649" y="3662"/>
                </a:lnTo>
                <a:lnTo>
                  <a:pt x="2260" y="3740"/>
                </a:lnTo>
                <a:lnTo>
                  <a:pt x="1948" y="3818"/>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2790767" y="2594560"/>
            <a:ext cx="200025" cy="204196"/>
          </a:xfrm>
          <a:custGeom>
            <a:rect b="b" l="l" r="r" t="t"/>
            <a:pathLst>
              <a:path extrusionOk="0" fill="none" h="3818" w="3740">
                <a:moveTo>
                  <a:pt x="1870" y="3817"/>
                </a:moveTo>
                <a:lnTo>
                  <a:pt x="1870" y="3817"/>
                </a:lnTo>
                <a:lnTo>
                  <a:pt x="1714" y="3817"/>
                </a:lnTo>
                <a:lnTo>
                  <a:pt x="1714" y="3817"/>
                </a:lnTo>
                <a:lnTo>
                  <a:pt x="1325" y="3739"/>
                </a:lnTo>
                <a:lnTo>
                  <a:pt x="935" y="3584"/>
                </a:lnTo>
                <a:lnTo>
                  <a:pt x="702" y="3428"/>
                </a:lnTo>
                <a:lnTo>
                  <a:pt x="390" y="3116"/>
                </a:lnTo>
                <a:lnTo>
                  <a:pt x="234" y="2883"/>
                </a:lnTo>
                <a:lnTo>
                  <a:pt x="78" y="2493"/>
                </a:lnTo>
                <a:lnTo>
                  <a:pt x="0" y="2103"/>
                </a:lnTo>
                <a:lnTo>
                  <a:pt x="0" y="1714"/>
                </a:lnTo>
                <a:lnTo>
                  <a:pt x="0" y="1714"/>
                </a:lnTo>
                <a:lnTo>
                  <a:pt x="0" y="1402"/>
                </a:lnTo>
                <a:lnTo>
                  <a:pt x="156" y="1091"/>
                </a:lnTo>
                <a:lnTo>
                  <a:pt x="312" y="779"/>
                </a:lnTo>
                <a:lnTo>
                  <a:pt x="546" y="545"/>
                </a:lnTo>
                <a:lnTo>
                  <a:pt x="857" y="312"/>
                </a:lnTo>
                <a:lnTo>
                  <a:pt x="1169" y="156"/>
                </a:lnTo>
                <a:lnTo>
                  <a:pt x="1481" y="78"/>
                </a:lnTo>
                <a:lnTo>
                  <a:pt x="1870" y="0"/>
                </a:lnTo>
                <a:lnTo>
                  <a:pt x="1870" y="0"/>
                </a:lnTo>
                <a:lnTo>
                  <a:pt x="2026" y="0"/>
                </a:lnTo>
                <a:lnTo>
                  <a:pt x="2026" y="0"/>
                </a:lnTo>
                <a:lnTo>
                  <a:pt x="2415" y="78"/>
                </a:lnTo>
                <a:lnTo>
                  <a:pt x="2805" y="234"/>
                </a:lnTo>
                <a:lnTo>
                  <a:pt x="3039" y="468"/>
                </a:lnTo>
                <a:lnTo>
                  <a:pt x="3350" y="701"/>
                </a:lnTo>
                <a:lnTo>
                  <a:pt x="3506" y="1013"/>
                </a:lnTo>
                <a:lnTo>
                  <a:pt x="3662" y="1324"/>
                </a:lnTo>
                <a:lnTo>
                  <a:pt x="3740" y="1714"/>
                </a:lnTo>
                <a:lnTo>
                  <a:pt x="3740" y="2103"/>
                </a:lnTo>
                <a:lnTo>
                  <a:pt x="3740" y="2103"/>
                </a:lnTo>
                <a:lnTo>
                  <a:pt x="3740" y="2415"/>
                </a:lnTo>
                <a:lnTo>
                  <a:pt x="3584" y="2805"/>
                </a:lnTo>
                <a:lnTo>
                  <a:pt x="3428" y="3116"/>
                </a:lnTo>
                <a:lnTo>
                  <a:pt x="3194" y="3350"/>
                </a:lnTo>
                <a:lnTo>
                  <a:pt x="2883" y="3506"/>
                </a:lnTo>
                <a:lnTo>
                  <a:pt x="2571" y="3739"/>
                </a:lnTo>
                <a:lnTo>
                  <a:pt x="2260" y="3817"/>
                </a:lnTo>
                <a:lnTo>
                  <a:pt x="1870" y="3817"/>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2824086" y="2207084"/>
            <a:ext cx="204196" cy="204196"/>
          </a:xfrm>
          <a:custGeom>
            <a:rect b="b" l="l" r="r" t="t"/>
            <a:pathLst>
              <a:path extrusionOk="0" fill="none" h="3818" w="3818">
                <a:moveTo>
                  <a:pt x="1870" y="3817"/>
                </a:moveTo>
                <a:lnTo>
                  <a:pt x="1870" y="3817"/>
                </a:lnTo>
                <a:lnTo>
                  <a:pt x="1715" y="3817"/>
                </a:lnTo>
                <a:lnTo>
                  <a:pt x="1715" y="3817"/>
                </a:lnTo>
                <a:lnTo>
                  <a:pt x="1325" y="3739"/>
                </a:lnTo>
                <a:lnTo>
                  <a:pt x="1013" y="3584"/>
                </a:lnTo>
                <a:lnTo>
                  <a:pt x="702" y="3350"/>
                </a:lnTo>
                <a:lnTo>
                  <a:pt x="390" y="3116"/>
                </a:lnTo>
                <a:lnTo>
                  <a:pt x="234" y="2805"/>
                </a:lnTo>
                <a:lnTo>
                  <a:pt x="79" y="2493"/>
                </a:lnTo>
                <a:lnTo>
                  <a:pt x="1" y="2103"/>
                </a:lnTo>
                <a:lnTo>
                  <a:pt x="1" y="1714"/>
                </a:lnTo>
                <a:lnTo>
                  <a:pt x="1" y="1714"/>
                </a:lnTo>
                <a:lnTo>
                  <a:pt x="79" y="1324"/>
                </a:lnTo>
                <a:lnTo>
                  <a:pt x="156" y="1013"/>
                </a:lnTo>
                <a:lnTo>
                  <a:pt x="390" y="701"/>
                </a:lnTo>
                <a:lnTo>
                  <a:pt x="624" y="468"/>
                </a:lnTo>
                <a:lnTo>
                  <a:pt x="858" y="234"/>
                </a:lnTo>
                <a:lnTo>
                  <a:pt x="1169" y="78"/>
                </a:lnTo>
                <a:lnTo>
                  <a:pt x="1559" y="0"/>
                </a:lnTo>
                <a:lnTo>
                  <a:pt x="1870" y="0"/>
                </a:lnTo>
                <a:lnTo>
                  <a:pt x="1870" y="0"/>
                </a:lnTo>
                <a:lnTo>
                  <a:pt x="2026" y="0"/>
                </a:lnTo>
                <a:lnTo>
                  <a:pt x="2026" y="0"/>
                </a:lnTo>
                <a:lnTo>
                  <a:pt x="2416" y="78"/>
                </a:lnTo>
                <a:lnTo>
                  <a:pt x="2805" y="156"/>
                </a:lnTo>
                <a:lnTo>
                  <a:pt x="3117" y="390"/>
                </a:lnTo>
                <a:lnTo>
                  <a:pt x="3351" y="623"/>
                </a:lnTo>
                <a:lnTo>
                  <a:pt x="3584" y="935"/>
                </a:lnTo>
                <a:lnTo>
                  <a:pt x="3740" y="1324"/>
                </a:lnTo>
                <a:lnTo>
                  <a:pt x="3818" y="1636"/>
                </a:lnTo>
                <a:lnTo>
                  <a:pt x="3818" y="2026"/>
                </a:lnTo>
                <a:lnTo>
                  <a:pt x="3818" y="2026"/>
                </a:lnTo>
                <a:lnTo>
                  <a:pt x="3740" y="2415"/>
                </a:lnTo>
                <a:lnTo>
                  <a:pt x="3584" y="2727"/>
                </a:lnTo>
                <a:lnTo>
                  <a:pt x="3428" y="3038"/>
                </a:lnTo>
                <a:lnTo>
                  <a:pt x="3195" y="3272"/>
                </a:lnTo>
                <a:lnTo>
                  <a:pt x="2883" y="3506"/>
                </a:lnTo>
                <a:lnTo>
                  <a:pt x="2571" y="3662"/>
                </a:lnTo>
                <a:lnTo>
                  <a:pt x="2260" y="3739"/>
                </a:lnTo>
                <a:lnTo>
                  <a:pt x="1870" y="3817"/>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5"/>
          <p:cNvSpPr/>
          <p:nvPr/>
        </p:nvSpPr>
        <p:spPr>
          <a:xfrm>
            <a:off x="2857405" y="1815436"/>
            <a:ext cx="204250" cy="204196"/>
          </a:xfrm>
          <a:custGeom>
            <a:rect b="b" l="l" r="r" t="t"/>
            <a:pathLst>
              <a:path extrusionOk="0" fill="none" h="3818" w="3819">
                <a:moveTo>
                  <a:pt x="1948" y="3817"/>
                </a:moveTo>
                <a:lnTo>
                  <a:pt x="1948" y="3817"/>
                </a:lnTo>
                <a:lnTo>
                  <a:pt x="1715" y="3817"/>
                </a:lnTo>
                <a:lnTo>
                  <a:pt x="1715" y="3817"/>
                </a:lnTo>
                <a:lnTo>
                  <a:pt x="1325" y="3740"/>
                </a:lnTo>
                <a:lnTo>
                  <a:pt x="1014" y="3584"/>
                </a:lnTo>
                <a:lnTo>
                  <a:pt x="702" y="3428"/>
                </a:lnTo>
                <a:lnTo>
                  <a:pt x="468" y="3116"/>
                </a:lnTo>
                <a:lnTo>
                  <a:pt x="235" y="2883"/>
                </a:lnTo>
                <a:lnTo>
                  <a:pt x="79" y="2493"/>
                </a:lnTo>
                <a:lnTo>
                  <a:pt x="1" y="2104"/>
                </a:lnTo>
                <a:lnTo>
                  <a:pt x="1" y="1792"/>
                </a:lnTo>
                <a:lnTo>
                  <a:pt x="1" y="1792"/>
                </a:lnTo>
                <a:lnTo>
                  <a:pt x="79" y="1402"/>
                </a:lnTo>
                <a:lnTo>
                  <a:pt x="235" y="1091"/>
                </a:lnTo>
                <a:lnTo>
                  <a:pt x="390" y="779"/>
                </a:lnTo>
                <a:lnTo>
                  <a:pt x="624" y="546"/>
                </a:lnTo>
                <a:lnTo>
                  <a:pt x="936" y="312"/>
                </a:lnTo>
                <a:lnTo>
                  <a:pt x="1247" y="156"/>
                </a:lnTo>
                <a:lnTo>
                  <a:pt x="1559" y="78"/>
                </a:lnTo>
                <a:lnTo>
                  <a:pt x="1948" y="0"/>
                </a:lnTo>
                <a:lnTo>
                  <a:pt x="1948" y="0"/>
                </a:lnTo>
                <a:lnTo>
                  <a:pt x="2104" y="0"/>
                </a:lnTo>
                <a:lnTo>
                  <a:pt x="2104" y="0"/>
                </a:lnTo>
                <a:lnTo>
                  <a:pt x="2494" y="78"/>
                </a:lnTo>
                <a:lnTo>
                  <a:pt x="2805" y="234"/>
                </a:lnTo>
                <a:lnTo>
                  <a:pt x="3117" y="468"/>
                </a:lnTo>
                <a:lnTo>
                  <a:pt x="3351" y="701"/>
                </a:lnTo>
                <a:lnTo>
                  <a:pt x="3584" y="1013"/>
                </a:lnTo>
                <a:lnTo>
                  <a:pt x="3740" y="1325"/>
                </a:lnTo>
                <a:lnTo>
                  <a:pt x="3818" y="1714"/>
                </a:lnTo>
                <a:lnTo>
                  <a:pt x="3818" y="2104"/>
                </a:lnTo>
                <a:lnTo>
                  <a:pt x="3818" y="2104"/>
                </a:lnTo>
                <a:lnTo>
                  <a:pt x="3740" y="2415"/>
                </a:lnTo>
                <a:lnTo>
                  <a:pt x="3584" y="2805"/>
                </a:lnTo>
                <a:lnTo>
                  <a:pt x="3429" y="3116"/>
                </a:lnTo>
                <a:lnTo>
                  <a:pt x="3195" y="3350"/>
                </a:lnTo>
                <a:lnTo>
                  <a:pt x="2961" y="3584"/>
                </a:lnTo>
                <a:lnTo>
                  <a:pt x="2650" y="3740"/>
                </a:lnTo>
                <a:lnTo>
                  <a:pt x="2260" y="3817"/>
                </a:lnTo>
                <a:lnTo>
                  <a:pt x="1948" y="3817"/>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2890778" y="1427960"/>
            <a:ext cx="204196" cy="204196"/>
          </a:xfrm>
          <a:custGeom>
            <a:rect b="b" l="l" r="r" t="t"/>
            <a:pathLst>
              <a:path extrusionOk="0" fill="none" h="3818" w="3818">
                <a:moveTo>
                  <a:pt x="1948" y="3817"/>
                </a:moveTo>
                <a:lnTo>
                  <a:pt x="1948" y="3817"/>
                </a:lnTo>
                <a:lnTo>
                  <a:pt x="1792" y="3817"/>
                </a:lnTo>
                <a:lnTo>
                  <a:pt x="1792" y="3817"/>
                </a:lnTo>
                <a:lnTo>
                  <a:pt x="1402" y="3740"/>
                </a:lnTo>
                <a:lnTo>
                  <a:pt x="1013" y="3584"/>
                </a:lnTo>
                <a:lnTo>
                  <a:pt x="701" y="3350"/>
                </a:lnTo>
                <a:lnTo>
                  <a:pt x="468" y="3116"/>
                </a:lnTo>
                <a:lnTo>
                  <a:pt x="234" y="2805"/>
                </a:lnTo>
                <a:lnTo>
                  <a:pt x="78" y="2493"/>
                </a:lnTo>
                <a:lnTo>
                  <a:pt x="0" y="2104"/>
                </a:lnTo>
                <a:lnTo>
                  <a:pt x="0" y="1714"/>
                </a:lnTo>
                <a:lnTo>
                  <a:pt x="0" y="1714"/>
                </a:lnTo>
                <a:lnTo>
                  <a:pt x="78" y="1325"/>
                </a:lnTo>
                <a:lnTo>
                  <a:pt x="234" y="1013"/>
                </a:lnTo>
                <a:lnTo>
                  <a:pt x="390" y="701"/>
                </a:lnTo>
                <a:lnTo>
                  <a:pt x="623" y="468"/>
                </a:lnTo>
                <a:lnTo>
                  <a:pt x="935" y="234"/>
                </a:lnTo>
                <a:lnTo>
                  <a:pt x="1247" y="78"/>
                </a:lnTo>
                <a:lnTo>
                  <a:pt x="1558" y="0"/>
                </a:lnTo>
                <a:lnTo>
                  <a:pt x="1948" y="0"/>
                </a:lnTo>
                <a:lnTo>
                  <a:pt x="1948" y="0"/>
                </a:lnTo>
                <a:lnTo>
                  <a:pt x="2104" y="0"/>
                </a:lnTo>
                <a:lnTo>
                  <a:pt x="2104" y="0"/>
                </a:lnTo>
                <a:lnTo>
                  <a:pt x="2493" y="78"/>
                </a:lnTo>
                <a:lnTo>
                  <a:pt x="2805" y="234"/>
                </a:lnTo>
                <a:lnTo>
                  <a:pt x="3116" y="390"/>
                </a:lnTo>
                <a:lnTo>
                  <a:pt x="3428" y="623"/>
                </a:lnTo>
                <a:lnTo>
                  <a:pt x="3584" y="935"/>
                </a:lnTo>
                <a:lnTo>
                  <a:pt x="3740" y="1325"/>
                </a:lnTo>
                <a:lnTo>
                  <a:pt x="3817" y="1636"/>
                </a:lnTo>
                <a:lnTo>
                  <a:pt x="3817" y="2026"/>
                </a:lnTo>
                <a:lnTo>
                  <a:pt x="3817" y="2026"/>
                </a:lnTo>
                <a:lnTo>
                  <a:pt x="3740" y="2415"/>
                </a:lnTo>
                <a:lnTo>
                  <a:pt x="3662" y="2727"/>
                </a:lnTo>
                <a:lnTo>
                  <a:pt x="3428" y="3038"/>
                </a:lnTo>
                <a:lnTo>
                  <a:pt x="3194" y="3272"/>
                </a:lnTo>
                <a:lnTo>
                  <a:pt x="2960" y="3506"/>
                </a:lnTo>
                <a:lnTo>
                  <a:pt x="2649" y="3662"/>
                </a:lnTo>
                <a:lnTo>
                  <a:pt x="2259" y="3740"/>
                </a:lnTo>
                <a:lnTo>
                  <a:pt x="1948" y="3817"/>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2928269" y="1036313"/>
            <a:ext cx="204196" cy="204196"/>
          </a:xfrm>
          <a:custGeom>
            <a:rect b="b" l="l" r="r" t="t"/>
            <a:pathLst>
              <a:path extrusionOk="0" fill="none" h="3818" w="3818">
                <a:moveTo>
                  <a:pt x="1870" y="3818"/>
                </a:moveTo>
                <a:lnTo>
                  <a:pt x="1870" y="3818"/>
                </a:lnTo>
                <a:lnTo>
                  <a:pt x="1714" y="3818"/>
                </a:lnTo>
                <a:lnTo>
                  <a:pt x="1714" y="3818"/>
                </a:lnTo>
                <a:lnTo>
                  <a:pt x="1325" y="3740"/>
                </a:lnTo>
                <a:lnTo>
                  <a:pt x="1013" y="3584"/>
                </a:lnTo>
                <a:lnTo>
                  <a:pt x="701" y="3428"/>
                </a:lnTo>
                <a:lnTo>
                  <a:pt x="390" y="3116"/>
                </a:lnTo>
                <a:lnTo>
                  <a:pt x="234" y="2883"/>
                </a:lnTo>
                <a:lnTo>
                  <a:pt x="78" y="2493"/>
                </a:lnTo>
                <a:lnTo>
                  <a:pt x="0" y="2182"/>
                </a:lnTo>
                <a:lnTo>
                  <a:pt x="0" y="1792"/>
                </a:lnTo>
                <a:lnTo>
                  <a:pt x="0" y="1792"/>
                </a:lnTo>
                <a:lnTo>
                  <a:pt x="0" y="1403"/>
                </a:lnTo>
                <a:lnTo>
                  <a:pt x="156" y="1091"/>
                </a:lnTo>
                <a:lnTo>
                  <a:pt x="390" y="779"/>
                </a:lnTo>
                <a:lnTo>
                  <a:pt x="623" y="546"/>
                </a:lnTo>
                <a:lnTo>
                  <a:pt x="857" y="312"/>
                </a:lnTo>
                <a:lnTo>
                  <a:pt x="1169" y="156"/>
                </a:lnTo>
                <a:lnTo>
                  <a:pt x="1480" y="78"/>
                </a:lnTo>
                <a:lnTo>
                  <a:pt x="1870" y="0"/>
                </a:lnTo>
                <a:lnTo>
                  <a:pt x="1870" y="0"/>
                </a:lnTo>
                <a:lnTo>
                  <a:pt x="2026" y="0"/>
                </a:lnTo>
                <a:lnTo>
                  <a:pt x="2026" y="0"/>
                </a:lnTo>
                <a:lnTo>
                  <a:pt x="2415" y="78"/>
                </a:lnTo>
                <a:lnTo>
                  <a:pt x="2805" y="234"/>
                </a:lnTo>
                <a:lnTo>
                  <a:pt x="3116" y="468"/>
                </a:lnTo>
                <a:lnTo>
                  <a:pt x="3350" y="701"/>
                </a:lnTo>
                <a:lnTo>
                  <a:pt x="3584" y="1013"/>
                </a:lnTo>
                <a:lnTo>
                  <a:pt x="3662" y="1325"/>
                </a:lnTo>
                <a:lnTo>
                  <a:pt x="3740" y="1714"/>
                </a:lnTo>
                <a:lnTo>
                  <a:pt x="3818" y="2104"/>
                </a:lnTo>
                <a:lnTo>
                  <a:pt x="3818" y="2104"/>
                </a:lnTo>
                <a:lnTo>
                  <a:pt x="3740" y="2493"/>
                </a:lnTo>
                <a:lnTo>
                  <a:pt x="3584" y="2805"/>
                </a:lnTo>
                <a:lnTo>
                  <a:pt x="3428" y="3116"/>
                </a:lnTo>
                <a:lnTo>
                  <a:pt x="3194" y="3350"/>
                </a:lnTo>
                <a:lnTo>
                  <a:pt x="2883" y="3584"/>
                </a:lnTo>
                <a:lnTo>
                  <a:pt x="2571" y="3740"/>
                </a:lnTo>
                <a:lnTo>
                  <a:pt x="2259" y="3818"/>
                </a:lnTo>
                <a:lnTo>
                  <a:pt x="1870" y="3818"/>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2961588" y="648837"/>
            <a:ext cx="204196" cy="204196"/>
          </a:xfrm>
          <a:custGeom>
            <a:rect b="b" l="l" r="r" t="t"/>
            <a:pathLst>
              <a:path extrusionOk="0" fill="none" h="3818" w="3818">
                <a:moveTo>
                  <a:pt x="1870" y="3818"/>
                </a:moveTo>
                <a:lnTo>
                  <a:pt x="1870" y="3818"/>
                </a:lnTo>
                <a:lnTo>
                  <a:pt x="1714" y="3818"/>
                </a:lnTo>
                <a:lnTo>
                  <a:pt x="1714" y="3818"/>
                </a:lnTo>
                <a:lnTo>
                  <a:pt x="1325" y="3740"/>
                </a:lnTo>
                <a:lnTo>
                  <a:pt x="1013" y="3584"/>
                </a:lnTo>
                <a:lnTo>
                  <a:pt x="702" y="3350"/>
                </a:lnTo>
                <a:lnTo>
                  <a:pt x="468" y="3116"/>
                </a:lnTo>
                <a:lnTo>
                  <a:pt x="234" y="2805"/>
                </a:lnTo>
                <a:lnTo>
                  <a:pt x="78" y="2493"/>
                </a:lnTo>
                <a:lnTo>
                  <a:pt x="0" y="2104"/>
                </a:lnTo>
                <a:lnTo>
                  <a:pt x="0" y="1714"/>
                </a:lnTo>
                <a:lnTo>
                  <a:pt x="0" y="1714"/>
                </a:lnTo>
                <a:lnTo>
                  <a:pt x="78" y="1325"/>
                </a:lnTo>
                <a:lnTo>
                  <a:pt x="156" y="1013"/>
                </a:lnTo>
                <a:lnTo>
                  <a:pt x="390" y="701"/>
                </a:lnTo>
                <a:lnTo>
                  <a:pt x="624" y="468"/>
                </a:lnTo>
                <a:lnTo>
                  <a:pt x="857" y="234"/>
                </a:lnTo>
                <a:lnTo>
                  <a:pt x="1169" y="78"/>
                </a:lnTo>
                <a:lnTo>
                  <a:pt x="1559" y="0"/>
                </a:lnTo>
                <a:lnTo>
                  <a:pt x="1870" y="0"/>
                </a:lnTo>
                <a:lnTo>
                  <a:pt x="1870" y="0"/>
                </a:lnTo>
                <a:lnTo>
                  <a:pt x="2104" y="0"/>
                </a:lnTo>
                <a:lnTo>
                  <a:pt x="2104" y="0"/>
                </a:lnTo>
                <a:lnTo>
                  <a:pt x="2416" y="78"/>
                </a:lnTo>
                <a:lnTo>
                  <a:pt x="2805" y="234"/>
                </a:lnTo>
                <a:lnTo>
                  <a:pt x="3117" y="390"/>
                </a:lnTo>
                <a:lnTo>
                  <a:pt x="3350" y="624"/>
                </a:lnTo>
                <a:lnTo>
                  <a:pt x="3584" y="935"/>
                </a:lnTo>
                <a:lnTo>
                  <a:pt x="3740" y="1325"/>
                </a:lnTo>
                <a:lnTo>
                  <a:pt x="3818" y="1636"/>
                </a:lnTo>
                <a:lnTo>
                  <a:pt x="3818" y="2026"/>
                </a:lnTo>
                <a:lnTo>
                  <a:pt x="3818" y="2026"/>
                </a:lnTo>
                <a:lnTo>
                  <a:pt x="3740" y="2415"/>
                </a:lnTo>
                <a:lnTo>
                  <a:pt x="3584" y="2727"/>
                </a:lnTo>
                <a:lnTo>
                  <a:pt x="3428" y="3039"/>
                </a:lnTo>
                <a:lnTo>
                  <a:pt x="3195" y="3272"/>
                </a:lnTo>
                <a:lnTo>
                  <a:pt x="2883" y="3506"/>
                </a:lnTo>
                <a:lnTo>
                  <a:pt x="2571" y="3662"/>
                </a:lnTo>
                <a:lnTo>
                  <a:pt x="2260" y="3740"/>
                </a:lnTo>
                <a:lnTo>
                  <a:pt x="1870" y="3818"/>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2994908" y="257189"/>
            <a:ext cx="204196" cy="204196"/>
          </a:xfrm>
          <a:custGeom>
            <a:rect b="b" l="l" r="r" t="t"/>
            <a:pathLst>
              <a:path extrusionOk="0" fill="none" h="3818" w="3818">
                <a:moveTo>
                  <a:pt x="1948" y="3818"/>
                </a:moveTo>
                <a:lnTo>
                  <a:pt x="1948" y="3818"/>
                </a:lnTo>
                <a:lnTo>
                  <a:pt x="1715" y="3818"/>
                </a:lnTo>
                <a:lnTo>
                  <a:pt x="1715" y="3818"/>
                </a:lnTo>
                <a:lnTo>
                  <a:pt x="1403" y="3740"/>
                </a:lnTo>
                <a:lnTo>
                  <a:pt x="1013" y="3584"/>
                </a:lnTo>
                <a:lnTo>
                  <a:pt x="702" y="3428"/>
                </a:lnTo>
                <a:lnTo>
                  <a:pt x="468" y="3194"/>
                </a:lnTo>
                <a:lnTo>
                  <a:pt x="234" y="2883"/>
                </a:lnTo>
                <a:lnTo>
                  <a:pt x="79" y="2493"/>
                </a:lnTo>
                <a:lnTo>
                  <a:pt x="1" y="2182"/>
                </a:lnTo>
                <a:lnTo>
                  <a:pt x="1" y="1792"/>
                </a:lnTo>
                <a:lnTo>
                  <a:pt x="1" y="1792"/>
                </a:lnTo>
                <a:lnTo>
                  <a:pt x="79" y="1403"/>
                </a:lnTo>
                <a:lnTo>
                  <a:pt x="234" y="1091"/>
                </a:lnTo>
                <a:lnTo>
                  <a:pt x="390" y="779"/>
                </a:lnTo>
                <a:lnTo>
                  <a:pt x="624" y="546"/>
                </a:lnTo>
                <a:lnTo>
                  <a:pt x="936" y="312"/>
                </a:lnTo>
                <a:lnTo>
                  <a:pt x="1247" y="156"/>
                </a:lnTo>
                <a:lnTo>
                  <a:pt x="1559" y="78"/>
                </a:lnTo>
                <a:lnTo>
                  <a:pt x="1948" y="0"/>
                </a:lnTo>
                <a:lnTo>
                  <a:pt x="1948" y="0"/>
                </a:lnTo>
                <a:lnTo>
                  <a:pt x="2104" y="0"/>
                </a:lnTo>
                <a:lnTo>
                  <a:pt x="2104" y="0"/>
                </a:lnTo>
                <a:lnTo>
                  <a:pt x="2494" y="78"/>
                </a:lnTo>
                <a:lnTo>
                  <a:pt x="2805" y="234"/>
                </a:lnTo>
                <a:lnTo>
                  <a:pt x="3117" y="468"/>
                </a:lnTo>
                <a:lnTo>
                  <a:pt x="3351" y="702"/>
                </a:lnTo>
                <a:lnTo>
                  <a:pt x="3584" y="1013"/>
                </a:lnTo>
                <a:lnTo>
                  <a:pt x="3740" y="1325"/>
                </a:lnTo>
                <a:lnTo>
                  <a:pt x="3818" y="1714"/>
                </a:lnTo>
                <a:lnTo>
                  <a:pt x="3818" y="2104"/>
                </a:lnTo>
                <a:lnTo>
                  <a:pt x="3818" y="2104"/>
                </a:lnTo>
                <a:lnTo>
                  <a:pt x="3740" y="2493"/>
                </a:lnTo>
                <a:lnTo>
                  <a:pt x="3662" y="2805"/>
                </a:lnTo>
                <a:lnTo>
                  <a:pt x="3428" y="3117"/>
                </a:lnTo>
                <a:lnTo>
                  <a:pt x="3195" y="3350"/>
                </a:lnTo>
                <a:lnTo>
                  <a:pt x="2961" y="3584"/>
                </a:lnTo>
                <a:lnTo>
                  <a:pt x="2649" y="3740"/>
                </a:lnTo>
                <a:lnTo>
                  <a:pt x="2260" y="3818"/>
                </a:lnTo>
                <a:lnTo>
                  <a:pt x="1948" y="3818"/>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txBox="1"/>
          <p:nvPr>
            <p:ph type="ctrTitle"/>
          </p:nvPr>
        </p:nvSpPr>
        <p:spPr>
          <a:xfrm>
            <a:off x="2943625" y="1295175"/>
            <a:ext cx="3256800" cy="1911900"/>
          </a:xfrm>
          <a:prstGeom prst="rect">
            <a:avLst/>
          </a:prstGeom>
        </p:spPr>
        <p:txBody>
          <a:bodyPr anchorCtr="0" anchor="ctr" bIns="91425" lIns="91425" spcFirstLastPara="1" rIns="91425" wrap="square" tIns="91425">
            <a:noAutofit/>
          </a:bodyPr>
          <a:lstStyle>
            <a:lvl1pPr lvl="0" rtl="0" algn="ctr">
              <a:lnSpc>
                <a:spcPct val="80000"/>
              </a:lnSpc>
              <a:spcBef>
                <a:spcPts val="0"/>
              </a:spcBef>
              <a:spcAft>
                <a:spcPts val="0"/>
              </a:spcAft>
              <a:buClr>
                <a:srgbClr val="F3F3F3"/>
              </a:buClr>
              <a:buSzPts val="6000"/>
              <a:buNone/>
              <a:defRPr sz="7200">
                <a:solidFill>
                  <a:schemeClr val="lt1"/>
                </a:solidFill>
              </a:defRPr>
            </a:lvl1pPr>
            <a:lvl2pPr lvl="1"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2pPr>
            <a:lvl3pPr lvl="2"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3pPr>
            <a:lvl4pPr lvl="3"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4pPr>
            <a:lvl5pPr lvl="4"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5pPr>
            <a:lvl6pPr lvl="5"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6pPr>
            <a:lvl7pPr lvl="6"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7pPr>
            <a:lvl8pPr lvl="7"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8pPr>
            <a:lvl9pPr lvl="8"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9pPr>
          </a:lstStyle>
          <a:p/>
        </p:txBody>
      </p:sp>
      <p:sp>
        <p:nvSpPr>
          <p:cNvPr id="214" name="Google Shape;214;p15"/>
          <p:cNvSpPr txBox="1"/>
          <p:nvPr>
            <p:ph hasCustomPrompt="1" idx="2" type="title"/>
          </p:nvPr>
        </p:nvSpPr>
        <p:spPr>
          <a:xfrm>
            <a:off x="3540475" y="713225"/>
            <a:ext cx="2063100" cy="62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600"/>
              <a:buNone/>
              <a:defRPr sz="4800"/>
            </a:lvl1pPr>
            <a:lvl2pPr lvl="1" rtl="0" algn="ctr">
              <a:spcBef>
                <a:spcPts val="0"/>
              </a:spcBef>
              <a:spcAft>
                <a:spcPts val="0"/>
              </a:spcAft>
              <a:buSzPts val="3600"/>
              <a:buFont typeface="Fira Sans Extra Condensed Medium"/>
              <a:buNone/>
              <a:defRPr sz="36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3600"/>
              <a:buFont typeface="Fira Sans Extra Condensed Medium"/>
              <a:buNone/>
              <a:defRPr sz="36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3600"/>
              <a:buFont typeface="Fira Sans Extra Condensed Medium"/>
              <a:buNone/>
              <a:defRPr sz="36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3600"/>
              <a:buFont typeface="Fira Sans Extra Condensed Medium"/>
              <a:buNone/>
              <a:defRPr sz="36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3600"/>
              <a:buFont typeface="Fira Sans Extra Condensed Medium"/>
              <a:buNone/>
              <a:defRPr sz="36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3600"/>
              <a:buFont typeface="Fira Sans Extra Condensed Medium"/>
              <a:buNone/>
              <a:defRPr sz="36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3600"/>
              <a:buFont typeface="Fira Sans Extra Condensed Medium"/>
              <a:buNone/>
              <a:defRPr sz="36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3600"/>
              <a:buFont typeface="Fira Sans Extra Condensed Medium"/>
              <a:buNone/>
              <a:defRPr sz="3600">
                <a:latin typeface="Fira Sans Extra Condensed Medium"/>
                <a:ea typeface="Fira Sans Extra Condensed Medium"/>
                <a:cs typeface="Fira Sans Extra Condensed Medium"/>
                <a:sym typeface="Fira Sans Extra Condensed Medium"/>
              </a:defRPr>
            </a:lvl9pPr>
          </a:lstStyle>
          <a:p>
            <a:r>
              <a:t>xx%</a:t>
            </a:r>
          </a:p>
        </p:txBody>
      </p:sp>
      <p:sp>
        <p:nvSpPr>
          <p:cNvPr id="215" name="Google Shape;215;p15"/>
          <p:cNvSpPr txBox="1"/>
          <p:nvPr>
            <p:ph idx="1" type="subTitle"/>
          </p:nvPr>
        </p:nvSpPr>
        <p:spPr>
          <a:xfrm>
            <a:off x="3166825" y="3206925"/>
            <a:ext cx="28104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6"/>
        </a:solidFill>
      </p:bgPr>
    </p:bg>
    <p:spTree>
      <p:nvGrpSpPr>
        <p:cNvPr id="216" name="Shape 216"/>
        <p:cNvGrpSpPr/>
        <p:nvPr/>
      </p:nvGrpSpPr>
      <p:grpSpPr>
        <a:xfrm>
          <a:off x="0" y="0"/>
          <a:ext cx="0" cy="0"/>
          <a:chOff x="0" y="0"/>
          <a:chExt cx="0" cy="0"/>
        </a:xfrm>
      </p:grpSpPr>
      <p:grpSp>
        <p:nvGrpSpPr>
          <p:cNvPr id="217" name="Google Shape;217;p16"/>
          <p:cNvGrpSpPr/>
          <p:nvPr/>
        </p:nvGrpSpPr>
        <p:grpSpPr>
          <a:xfrm flipH="1" rot="10800000">
            <a:off x="0" y="-17848"/>
            <a:ext cx="9144094" cy="4533898"/>
            <a:chOff x="1697" y="798588"/>
            <a:chExt cx="9125842" cy="4344895"/>
          </a:xfrm>
        </p:grpSpPr>
        <p:sp>
          <p:nvSpPr>
            <p:cNvPr id="218" name="Google Shape;218;p16"/>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6"/>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6"/>
            <p:cNvSpPr/>
            <p:nvPr/>
          </p:nvSpPr>
          <p:spPr>
            <a:xfrm flipH="1">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 name="Google Shape;221;p16"/>
          <p:cNvGrpSpPr/>
          <p:nvPr/>
        </p:nvGrpSpPr>
        <p:grpSpPr>
          <a:xfrm flipH="1">
            <a:off x="225073" y="478034"/>
            <a:ext cx="8316818" cy="4501022"/>
            <a:chOff x="1048650" y="4061275"/>
            <a:chExt cx="2600875" cy="1407625"/>
          </a:xfrm>
        </p:grpSpPr>
        <p:sp>
          <p:nvSpPr>
            <p:cNvPr id="222" name="Google Shape;222;p16"/>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6"/>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6"/>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6"/>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6"/>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6"/>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6"/>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6"/>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6"/>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6"/>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6"/>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6"/>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6"/>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6"/>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6"/>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6"/>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6"/>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6"/>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6"/>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6"/>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6"/>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6"/>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6"/>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6"/>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6"/>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6"/>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6"/>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6"/>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6"/>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6"/>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6"/>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6"/>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6"/>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6"/>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6"/>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6"/>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6"/>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6"/>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6"/>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6"/>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3" name="Google Shape;263;p16"/>
          <p:cNvSpPr/>
          <p:nvPr/>
        </p:nvSpPr>
        <p:spPr>
          <a:xfrm>
            <a:off x="710150" y="168175"/>
            <a:ext cx="7720800" cy="46449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6"/>
          <p:cNvSpPr txBox="1"/>
          <p:nvPr>
            <p:ph idx="1" type="subTitle"/>
          </p:nvPr>
        </p:nvSpPr>
        <p:spPr>
          <a:xfrm>
            <a:off x="1093250" y="1358650"/>
            <a:ext cx="6937500" cy="324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a:lvl1pPr>
            <a:lvl2pPr lvl="1" rtl="0" algn="ctr">
              <a:lnSpc>
                <a:spcPct val="100000"/>
              </a:lnSpc>
              <a:spcBef>
                <a:spcPts val="0"/>
              </a:spcBef>
              <a:spcAft>
                <a:spcPts val="0"/>
              </a:spcAft>
              <a:buNone/>
              <a:defRPr/>
            </a:lvl2pPr>
            <a:lvl3pPr lvl="2" rtl="0" algn="ctr">
              <a:lnSpc>
                <a:spcPct val="100000"/>
              </a:lnSpc>
              <a:spcBef>
                <a:spcPts val="0"/>
              </a:spcBef>
              <a:spcAft>
                <a:spcPts val="0"/>
              </a:spcAft>
              <a:buNone/>
              <a:defRPr/>
            </a:lvl3pPr>
            <a:lvl4pPr lvl="3" rtl="0" algn="ctr">
              <a:lnSpc>
                <a:spcPct val="100000"/>
              </a:lnSpc>
              <a:spcBef>
                <a:spcPts val="0"/>
              </a:spcBef>
              <a:spcAft>
                <a:spcPts val="0"/>
              </a:spcAft>
              <a:buNone/>
              <a:defRPr/>
            </a:lvl4pPr>
            <a:lvl5pPr lvl="4" rtl="0" algn="ctr">
              <a:lnSpc>
                <a:spcPct val="100000"/>
              </a:lnSpc>
              <a:spcBef>
                <a:spcPts val="0"/>
              </a:spcBef>
              <a:spcAft>
                <a:spcPts val="0"/>
              </a:spcAft>
              <a:buNone/>
              <a:defRPr/>
            </a:lvl5pPr>
            <a:lvl6pPr lvl="5" rtl="0" algn="ctr">
              <a:lnSpc>
                <a:spcPct val="100000"/>
              </a:lnSpc>
              <a:spcBef>
                <a:spcPts val="0"/>
              </a:spcBef>
              <a:spcAft>
                <a:spcPts val="0"/>
              </a:spcAft>
              <a:buNone/>
              <a:defRPr/>
            </a:lvl6pPr>
            <a:lvl7pPr lvl="6" rtl="0" algn="ctr">
              <a:lnSpc>
                <a:spcPct val="100000"/>
              </a:lnSpc>
              <a:spcBef>
                <a:spcPts val="0"/>
              </a:spcBef>
              <a:spcAft>
                <a:spcPts val="0"/>
              </a:spcAft>
              <a:buNone/>
              <a:defRPr/>
            </a:lvl7pPr>
            <a:lvl8pPr lvl="7" rtl="0" algn="ctr">
              <a:lnSpc>
                <a:spcPct val="100000"/>
              </a:lnSpc>
              <a:spcBef>
                <a:spcPts val="0"/>
              </a:spcBef>
              <a:spcAft>
                <a:spcPts val="0"/>
              </a:spcAft>
              <a:buNone/>
              <a:defRPr/>
            </a:lvl8pPr>
            <a:lvl9pPr lvl="8" rtl="0" algn="ctr">
              <a:lnSpc>
                <a:spcPct val="100000"/>
              </a:lnSpc>
              <a:spcBef>
                <a:spcPts val="0"/>
              </a:spcBef>
              <a:spcAft>
                <a:spcPts val="0"/>
              </a:spcAft>
              <a:buNone/>
              <a:defRPr/>
            </a:lvl9pPr>
          </a:lstStyle>
          <a:p/>
        </p:txBody>
      </p:sp>
      <p:sp>
        <p:nvSpPr>
          <p:cNvPr id="265" name="Google Shape;265;p16"/>
          <p:cNvSpPr txBox="1"/>
          <p:nvPr>
            <p:ph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266" name="Shape 266"/>
        <p:cNvGrpSpPr/>
        <p:nvPr/>
      </p:nvGrpSpPr>
      <p:grpSpPr>
        <a:xfrm>
          <a:off x="0" y="0"/>
          <a:ext cx="0" cy="0"/>
          <a:chOff x="0" y="0"/>
          <a:chExt cx="0" cy="0"/>
        </a:xfrm>
      </p:grpSpPr>
      <p:grpSp>
        <p:nvGrpSpPr>
          <p:cNvPr id="267" name="Google Shape;267;p17"/>
          <p:cNvGrpSpPr/>
          <p:nvPr/>
        </p:nvGrpSpPr>
        <p:grpSpPr>
          <a:xfrm>
            <a:off x="18662" y="721697"/>
            <a:ext cx="9144094" cy="4421800"/>
            <a:chOff x="1697" y="798588"/>
            <a:chExt cx="9125842" cy="4344895"/>
          </a:xfrm>
        </p:grpSpPr>
        <p:sp>
          <p:nvSpPr>
            <p:cNvPr id="268" name="Google Shape;268;p17"/>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7"/>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7"/>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1" name="Google Shape;271;p17"/>
          <p:cNvGrpSpPr/>
          <p:nvPr/>
        </p:nvGrpSpPr>
        <p:grpSpPr>
          <a:xfrm>
            <a:off x="76219" y="76246"/>
            <a:ext cx="9028974" cy="4759321"/>
            <a:chOff x="1033250" y="4061275"/>
            <a:chExt cx="2670425" cy="1407625"/>
          </a:xfrm>
        </p:grpSpPr>
        <p:sp>
          <p:nvSpPr>
            <p:cNvPr id="272" name="Google Shape;272;p17"/>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7"/>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7"/>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7"/>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7"/>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7"/>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7"/>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7"/>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7"/>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7"/>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7"/>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7"/>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7"/>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7"/>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7"/>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7"/>
            <p:cNvSpPr/>
            <p:nvPr/>
          </p:nvSpPr>
          <p:spPr>
            <a:xfrm>
              <a:off x="1183200" y="5029325"/>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7"/>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7"/>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7"/>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7"/>
            <p:cNvSpPr/>
            <p:nvPr/>
          </p:nvSpPr>
          <p:spPr>
            <a:xfrm>
              <a:off x="1208850" y="4406775"/>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7"/>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7"/>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7"/>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7"/>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7"/>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7"/>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7"/>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7"/>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7"/>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7"/>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7"/>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7"/>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7"/>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7"/>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7"/>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7"/>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7"/>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7"/>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7"/>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7"/>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7"/>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7"/>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4" name="Google Shape;314;p17"/>
          <p:cNvSpPr/>
          <p:nvPr/>
        </p:nvSpPr>
        <p:spPr>
          <a:xfrm>
            <a:off x="2581925" y="-17850"/>
            <a:ext cx="3965700" cy="51435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7"/>
          <p:cNvSpPr txBox="1"/>
          <p:nvPr>
            <p:ph type="ctrTitle"/>
          </p:nvPr>
        </p:nvSpPr>
        <p:spPr>
          <a:xfrm>
            <a:off x="3453300" y="1554975"/>
            <a:ext cx="22374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2400"/>
              <a:buNone/>
              <a:defRPr sz="2600"/>
            </a:lvl1pPr>
            <a:lvl2pPr lvl="1" rtl="0" algn="r">
              <a:spcBef>
                <a:spcPts val="0"/>
              </a:spcBef>
              <a:spcAft>
                <a:spcPts val="0"/>
              </a:spcAft>
              <a:buClr>
                <a:srgbClr val="466269"/>
              </a:buClr>
              <a:buSzPts val="2400"/>
              <a:buNone/>
              <a:defRPr sz="2400">
                <a:solidFill>
                  <a:srgbClr val="466269"/>
                </a:solidFill>
              </a:defRPr>
            </a:lvl2pPr>
            <a:lvl3pPr lvl="2" rtl="0" algn="r">
              <a:spcBef>
                <a:spcPts val="0"/>
              </a:spcBef>
              <a:spcAft>
                <a:spcPts val="0"/>
              </a:spcAft>
              <a:buClr>
                <a:srgbClr val="466269"/>
              </a:buClr>
              <a:buSzPts val="2400"/>
              <a:buNone/>
              <a:defRPr sz="2400">
                <a:solidFill>
                  <a:srgbClr val="466269"/>
                </a:solidFill>
              </a:defRPr>
            </a:lvl3pPr>
            <a:lvl4pPr lvl="3" rtl="0" algn="r">
              <a:spcBef>
                <a:spcPts val="0"/>
              </a:spcBef>
              <a:spcAft>
                <a:spcPts val="0"/>
              </a:spcAft>
              <a:buClr>
                <a:srgbClr val="466269"/>
              </a:buClr>
              <a:buSzPts val="2400"/>
              <a:buNone/>
              <a:defRPr sz="2400">
                <a:solidFill>
                  <a:srgbClr val="466269"/>
                </a:solidFill>
              </a:defRPr>
            </a:lvl4pPr>
            <a:lvl5pPr lvl="4" rtl="0" algn="r">
              <a:spcBef>
                <a:spcPts val="0"/>
              </a:spcBef>
              <a:spcAft>
                <a:spcPts val="0"/>
              </a:spcAft>
              <a:buClr>
                <a:srgbClr val="466269"/>
              </a:buClr>
              <a:buSzPts val="2400"/>
              <a:buNone/>
              <a:defRPr sz="2400">
                <a:solidFill>
                  <a:srgbClr val="466269"/>
                </a:solidFill>
              </a:defRPr>
            </a:lvl5pPr>
            <a:lvl6pPr lvl="5" rtl="0" algn="r">
              <a:spcBef>
                <a:spcPts val="0"/>
              </a:spcBef>
              <a:spcAft>
                <a:spcPts val="0"/>
              </a:spcAft>
              <a:buClr>
                <a:srgbClr val="466269"/>
              </a:buClr>
              <a:buSzPts val="2400"/>
              <a:buNone/>
              <a:defRPr sz="2400">
                <a:solidFill>
                  <a:srgbClr val="466269"/>
                </a:solidFill>
              </a:defRPr>
            </a:lvl6pPr>
            <a:lvl7pPr lvl="6" rtl="0" algn="r">
              <a:spcBef>
                <a:spcPts val="0"/>
              </a:spcBef>
              <a:spcAft>
                <a:spcPts val="0"/>
              </a:spcAft>
              <a:buClr>
                <a:srgbClr val="466269"/>
              </a:buClr>
              <a:buSzPts val="2400"/>
              <a:buNone/>
              <a:defRPr sz="2400">
                <a:solidFill>
                  <a:srgbClr val="466269"/>
                </a:solidFill>
              </a:defRPr>
            </a:lvl7pPr>
            <a:lvl8pPr lvl="7" rtl="0" algn="r">
              <a:spcBef>
                <a:spcPts val="0"/>
              </a:spcBef>
              <a:spcAft>
                <a:spcPts val="0"/>
              </a:spcAft>
              <a:buClr>
                <a:srgbClr val="466269"/>
              </a:buClr>
              <a:buSzPts val="2400"/>
              <a:buNone/>
              <a:defRPr sz="2400">
                <a:solidFill>
                  <a:srgbClr val="466269"/>
                </a:solidFill>
              </a:defRPr>
            </a:lvl8pPr>
            <a:lvl9pPr lvl="8" rtl="0" algn="r">
              <a:spcBef>
                <a:spcPts val="0"/>
              </a:spcBef>
              <a:spcAft>
                <a:spcPts val="0"/>
              </a:spcAft>
              <a:buClr>
                <a:srgbClr val="466269"/>
              </a:buClr>
              <a:buSzPts val="2400"/>
              <a:buNone/>
              <a:defRPr sz="2400">
                <a:solidFill>
                  <a:srgbClr val="466269"/>
                </a:solidFill>
              </a:defRPr>
            </a:lvl9pPr>
          </a:lstStyle>
          <a:p/>
        </p:txBody>
      </p:sp>
      <p:sp>
        <p:nvSpPr>
          <p:cNvPr id="316" name="Google Shape;316;p17"/>
          <p:cNvSpPr txBox="1"/>
          <p:nvPr>
            <p:ph idx="1" type="subTitle"/>
          </p:nvPr>
        </p:nvSpPr>
        <p:spPr>
          <a:xfrm>
            <a:off x="3453300" y="1877375"/>
            <a:ext cx="2237400" cy="1058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317" name="Google Shape;317;p17"/>
          <p:cNvSpPr txBox="1"/>
          <p:nvPr>
            <p:ph idx="2" type="ctrTitle"/>
          </p:nvPr>
        </p:nvSpPr>
        <p:spPr>
          <a:xfrm>
            <a:off x="3453300" y="3227950"/>
            <a:ext cx="22374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2400"/>
              <a:buNone/>
              <a:defRPr sz="2600"/>
            </a:lvl1pPr>
            <a:lvl2pPr lvl="1" rtl="0">
              <a:spcBef>
                <a:spcPts val="0"/>
              </a:spcBef>
              <a:spcAft>
                <a:spcPts val="0"/>
              </a:spcAft>
              <a:buClr>
                <a:srgbClr val="466269"/>
              </a:buClr>
              <a:buSzPts val="2400"/>
              <a:buNone/>
              <a:defRPr sz="2400">
                <a:solidFill>
                  <a:srgbClr val="466269"/>
                </a:solidFill>
              </a:defRPr>
            </a:lvl2pPr>
            <a:lvl3pPr lvl="2" rtl="0">
              <a:spcBef>
                <a:spcPts val="0"/>
              </a:spcBef>
              <a:spcAft>
                <a:spcPts val="0"/>
              </a:spcAft>
              <a:buClr>
                <a:srgbClr val="466269"/>
              </a:buClr>
              <a:buSzPts val="2400"/>
              <a:buNone/>
              <a:defRPr sz="2400">
                <a:solidFill>
                  <a:srgbClr val="466269"/>
                </a:solidFill>
              </a:defRPr>
            </a:lvl3pPr>
            <a:lvl4pPr lvl="3" rtl="0">
              <a:spcBef>
                <a:spcPts val="0"/>
              </a:spcBef>
              <a:spcAft>
                <a:spcPts val="0"/>
              </a:spcAft>
              <a:buClr>
                <a:srgbClr val="466269"/>
              </a:buClr>
              <a:buSzPts val="2400"/>
              <a:buNone/>
              <a:defRPr sz="2400">
                <a:solidFill>
                  <a:srgbClr val="466269"/>
                </a:solidFill>
              </a:defRPr>
            </a:lvl4pPr>
            <a:lvl5pPr lvl="4" rtl="0">
              <a:spcBef>
                <a:spcPts val="0"/>
              </a:spcBef>
              <a:spcAft>
                <a:spcPts val="0"/>
              </a:spcAft>
              <a:buClr>
                <a:srgbClr val="466269"/>
              </a:buClr>
              <a:buSzPts val="2400"/>
              <a:buNone/>
              <a:defRPr sz="2400">
                <a:solidFill>
                  <a:srgbClr val="466269"/>
                </a:solidFill>
              </a:defRPr>
            </a:lvl5pPr>
            <a:lvl6pPr lvl="5" rtl="0">
              <a:spcBef>
                <a:spcPts val="0"/>
              </a:spcBef>
              <a:spcAft>
                <a:spcPts val="0"/>
              </a:spcAft>
              <a:buClr>
                <a:srgbClr val="466269"/>
              </a:buClr>
              <a:buSzPts val="2400"/>
              <a:buNone/>
              <a:defRPr sz="2400">
                <a:solidFill>
                  <a:srgbClr val="466269"/>
                </a:solidFill>
              </a:defRPr>
            </a:lvl6pPr>
            <a:lvl7pPr lvl="6" rtl="0">
              <a:spcBef>
                <a:spcPts val="0"/>
              </a:spcBef>
              <a:spcAft>
                <a:spcPts val="0"/>
              </a:spcAft>
              <a:buClr>
                <a:srgbClr val="466269"/>
              </a:buClr>
              <a:buSzPts val="2400"/>
              <a:buNone/>
              <a:defRPr sz="2400">
                <a:solidFill>
                  <a:srgbClr val="466269"/>
                </a:solidFill>
              </a:defRPr>
            </a:lvl7pPr>
            <a:lvl8pPr lvl="7" rtl="0">
              <a:spcBef>
                <a:spcPts val="0"/>
              </a:spcBef>
              <a:spcAft>
                <a:spcPts val="0"/>
              </a:spcAft>
              <a:buClr>
                <a:srgbClr val="466269"/>
              </a:buClr>
              <a:buSzPts val="2400"/>
              <a:buNone/>
              <a:defRPr sz="2400">
                <a:solidFill>
                  <a:srgbClr val="466269"/>
                </a:solidFill>
              </a:defRPr>
            </a:lvl8pPr>
            <a:lvl9pPr lvl="8" rtl="0">
              <a:spcBef>
                <a:spcPts val="0"/>
              </a:spcBef>
              <a:spcAft>
                <a:spcPts val="0"/>
              </a:spcAft>
              <a:buClr>
                <a:srgbClr val="466269"/>
              </a:buClr>
              <a:buSzPts val="2400"/>
              <a:buNone/>
              <a:defRPr sz="2400">
                <a:solidFill>
                  <a:srgbClr val="466269"/>
                </a:solidFill>
              </a:defRPr>
            </a:lvl9pPr>
          </a:lstStyle>
          <a:p/>
        </p:txBody>
      </p:sp>
      <p:sp>
        <p:nvSpPr>
          <p:cNvPr id="318" name="Google Shape;318;p17"/>
          <p:cNvSpPr txBox="1"/>
          <p:nvPr>
            <p:ph idx="3" type="subTitle"/>
          </p:nvPr>
        </p:nvSpPr>
        <p:spPr>
          <a:xfrm>
            <a:off x="3453300" y="3545150"/>
            <a:ext cx="2237400" cy="1058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319" name="Google Shape;319;p17"/>
          <p:cNvSpPr txBox="1"/>
          <p:nvPr>
            <p:ph idx="4" type="ctrTitle"/>
          </p:nvPr>
        </p:nvSpPr>
        <p:spPr>
          <a:xfrm>
            <a:off x="2611700" y="562250"/>
            <a:ext cx="39204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6"/>
        </a:solidFill>
      </p:bgPr>
    </p:bg>
    <p:spTree>
      <p:nvGrpSpPr>
        <p:cNvPr id="320" name="Shape 320"/>
        <p:cNvGrpSpPr/>
        <p:nvPr/>
      </p:nvGrpSpPr>
      <p:grpSpPr>
        <a:xfrm>
          <a:off x="0" y="0"/>
          <a:ext cx="0" cy="0"/>
          <a:chOff x="0" y="0"/>
          <a:chExt cx="0" cy="0"/>
        </a:xfrm>
      </p:grpSpPr>
      <p:grpSp>
        <p:nvGrpSpPr>
          <p:cNvPr id="321" name="Google Shape;321;p18"/>
          <p:cNvGrpSpPr/>
          <p:nvPr/>
        </p:nvGrpSpPr>
        <p:grpSpPr>
          <a:xfrm rot="10800000">
            <a:off x="9938" y="-17848"/>
            <a:ext cx="9144094" cy="4533898"/>
            <a:chOff x="1697" y="798588"/>
            <a:chExt cx="9125842" cy="4344895"/>
          </a:xfrm>
        </p:grpSpPr>
        <p:sp>
          <p:nvSpPr>
            <p:cNvPr id="322" name="Google Shape;322;p18"/>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8"/>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8"/>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 name="Google Shape;325;p18"/>
          <p:cNvGrpSpPr/>
          <p:nvPr/>
        </p:nvGrpSpPr>
        <p:grpSpPr>
          <a:xfrm flipH="1">
            <a:off x="51918" y="478034"/>
            <a:ext cx="8489973" cy="4501022"/>
            <a:chOff x="1048650" y="4061275"/>
            <a:chExt cx="2655025" cy="1407625"/>
          </a:xfrm>
        </p:grpSpPr>
        <p:sp>
          <p:nvSpPr>
            <p:cNvPr id="326" name="Google Shape;326;p18"/>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8"/>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8"/>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8"/>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8"/>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8"/>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8"/>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8"/>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8"/>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8"/>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8"/>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8"/>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8"/>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8"/>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8"/>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8"/>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8"/>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8"/>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8"/>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8"/>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8"/>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8"/>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8"/>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8"/>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8"/>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8"/>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8"/>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8"/>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8"/>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8"/>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8"/>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8"/>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8"/>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8"/>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8"/>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8"/>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8"/>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8"/>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8"/>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8"/>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8"/>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8"/>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8" name="Google Shape;368;p18"/>
          <p:cNvSpPr/>
          <p:nvPr/>
        </p:nvSpPr>
        <p:spPr>
          <a:xfrm>
            <a:off x="710150" y="-17850"/>
            <a:ext cx="7720800" cy="47505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8"/>
          <p:cNvSpPr/>
          <p:nvPr/>
        </p:nvSpPr>
        <p:spPr>
          <a:xfrm rot="10800000">
            <a:off x="8614825" y="2075603"/>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0" name="Google Shape;370;p18"/>
          <p:cNvGrpSpPr/>
          <p:nvPr/>
        </p:nvGrpSpPr>
        <p:grpSpPr>
          <a:xfrm rot="7612950">
            <a:off x="5546695" y="585282"/>
            <a:ext cx="234848" cy="212032"/>
            <a:chOff x="6393135" y="471613"/>
            <a:chExt cx="234839" cy="212023"/>
          </a:xfrm>
        </p:grpSpPr>
        <p:sp>
          <p:nvSpPr>
            <p:cNvPr id="371" name="Google Shape;371;p18"/>
            <p:cNvSpPr/>
            <p:nvPr/>
          </p:nvSpPr>
          <p:spPr>
            <a:xfrm rot="10800000">
              <a:off x="6393135" y="471613"/>
              <a:ext cx="234839" cy="17346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8"/>
            <p:cNvSpPr/>
            <p:nvPr/>
          </p:nvSpPr>
          <p:spPr>
            <a:xfrm rot="10800000">
              <a:off x="6496458" y="511867"/>
              <a:ext cx="131516" cy="17177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3" name="Google Shape;373;p18"/>
          <p:cNvSpPr txBox="1"/>
          <p:nvPr>
            <p:ph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6"/>
        </a:solidFill>
      </p:bgPr>
    </p:bg>
    <p:spTree>
      <p:nvGrpSpPr>
        <p:cNvPr id="374" name="Shape 374"/>
        <p:cNvGrpSpPr/>
        <p:nvPr/>
      </p:nvGrpSpPr>
      <p:grpSpPr>
        <a:xfrm>
          <a:off x="0" y="0"/>
          <a:ext cx="0" cy="0"/>
          <a:chOff x="0" y="0"/>
          <a:chExt cx="0" cy="0"/>
        </a:xfrm>
      </p:grpSpPr>
      <p:grpSp>
        <p:nvGrpSpPr>
          <p:cNvPr id="375" name="Google Shape;375;p19"/>
          <p:cNvGrpSpPr/>
          <p:nvPr/>
        </p:nvGrpSpPr>
        <p:grpSpPr>
          <a:xfrm flipH="1" rot="10800000">
            <a:off x="0" y="-15054"/>
            <a:ext cx="9144105" cy="4696803"/>
            <a:chOff x="1685" y="798588"/>
            <a:chExt cx="9125853" cy="4344869"/>
          </a:xfrm>
        </p:grpSpPr>
        <p:sp>
          <p:nvSpPr>
            <p:cNvPr id="376" name="Google Shape;376;p19"/>
            <p:cNvSpPr/>
            <p:nvPr/>
          </p:nvSpPr>
          <p:spPr>
            <a:xfrm flipH="1">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9"/>
            <p:cNvSpPr/>
            <p:nvPr/>
          </p:nvSpPr>
          <p:spPr>
            <a:xfrm flipH="1">
              <a:off x="1697" y="1660222"/>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9"/>
            <p:cNvSpPr/>
            <p:nvPr/>
          </p:nvSpPr>
          <p:spPr>
            <a:xfrm flipH="1">
              <a:off x="1685" y="3110919"/>
              <a:ext cx="9125842" cy="2032538"/>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9" name="Google Shape;379;p19"/>
          <p:cNvGrpSpPr/>
          <p:nvPr/>
        </p:nvGrpSpPr>
        <p:grpSpPr>
          <a:xfrm flipH="1" rot="10800000">
            <a:off x="51918" y="478034"/>
            <a:ext cx="8489973" cy="4501022"/>
            <a:chOff x="1048650" y="4061275"/>
            <a:chExt cx="2655025" cy="1407625"/>
          </a:xfrm>
        </p:grpSpPr>
        <p:sp>
          <p:nvSpPr>
            <p:cNvPr id="380" name="Google Shape;380;p19"/>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9"/>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9"/>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9"/>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9"/>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9"/>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9"/>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9"/>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9"/>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9"/>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9"/>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9"/>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9"/>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9"/>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9"/>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9"/>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9"/>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9"/>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9"/>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9"/>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9"/>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9"/>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9"/>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9"/>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9"/>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9"/>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9"/>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9"/>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9"/>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9"/>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9"/>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9"/>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9"/>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9"/>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9"/>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9"/>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9"/>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9"/>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9"/>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9"/>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9"/>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9"/>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2" name="Google Shape;422;p19"/>
          <p:cNvSpPr/>
          <p:nvPr/>
        </p:nvSpPr>
        <p:spPr>
          <a:xfrm>
            <a:off x="710150" y="-17850"/>
            <a:ext cx="7720800" cy="47952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9"/>
          <p:cNvSpPr/>
          <p:nvPr/>
        </p:nvSpPr>
        <p:spPr>
          <a:xfrm rot="10800000">
            <a:off x="1277288" y="4430353"/>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4" name="Google Shape;424;p19"/>
          <p:cNvGrpSpPr/>
          <p:nvPr/>
        </p:nvGrpSpPr>
        <p:grpSpPr>
          <a:xfrm rot="-1697533">
            <a:off x="8566270" y="2115440"/>
            <a:ext cx="273344" cy="171704"/>
            <a:chOff x="3502629" y="4665524"/>
            <a:chExt cx="273326" cy="171693"/>
          </a:xfrm>
        </p:grpSpPr>
        <p:sp>
          <p:nvSpPr>
            <p:cNvPr id="425" name="Google Shape;425;p19"/>
            <p:cNvSpPr/>
            <p:nvPr/>
          </p:nvSpPr>
          <p:spPr>
            <a:xfrm rot="10800000">
              <a:off x="3502629" y="4705778"/>
              <a:ext cx="273326" cy="9118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9"/>
            <p:cNvSpPr/>
            <p:nvPr/>
          </p:nvSpPr>
          <p:spPr>
            <a:xfrm rot="10800000">
              <a:off x="3502629" y="4665524"/>
              <a:ext cx="131439" cy="171693"/>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7" name="Google Shape;427;p19"/>
          <p:cNvGrpSpPr/>
          <p:nvPr/>
        </p:nvGrpSpPr>
        <p:grpSpPr>
          <a:xfrm>
            <a:off x="51914" y="667033"/>
            <a:ext cx="455543" cy="455543"/>
            <a:chOff x="252989" y="2405633"/>
            <a:chExt cx="455543" cy="455543"/>
          </a:xfrm>
        </p:grpSpPr>
        <p:sp>
          <p:nvSpPr>
            <p:cNvPr id="428" name="Google Shape;428;p19"/>
            <p:cNvSpPr/>
            <p:nvPr/>
          </p:nvSpPr>
          <p:spPr>
            <a:xfrm rot="10800000">
              <a:off x="307224" y="2473926"/>
              <a:ext cx="346996" cy="318957"/>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9"/>
            <p:cNvSpPr/>
            <p:nvPr/>
          </p:nvSpPr>
          <p:spPr>
            <a:xfrm rot="10800000">
              <a:off x="428139" y="2405633"/>
              <a:ext cx="106933" cy="455543"/>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9"/>
            <p:cNvSpPr/>
            <p:nvPr/>
          </p:nvSpPr>
          <p:spPr>
            <a:xfrm rot="10800000">
              <a:off x="252989" y="2579016"/>
              <a:ext cx="455543" cy="108700"/>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1" name="Google Shape;431;p19"/>
          <p:cNvSpPr txBox="1"/>
          <p:nvPr>
            <p:ph type="ctrTitle"/>
          </p:nvPr>
        </p:nvSpPr>
        <p:spPr>
          <a:xfrm>
            <a:off x="1277300" y="562250"/>
            <a:ext cx="6698100" cy="665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000"/>
              <a:buNone/>
              <a:defRPr sz="4000"/>
            </a:lvl1pPr>
            <a:lvl2pPr lvl="1" rtl="0" algn="r">
              <a:spcBef>
                <a:spcPts val="0"/>
              </a:spcBef>
              <a:spcAft>
                <a:spcPts val="0"/>
              </a:spcAft>
              <a:buClr>
                <a:schemeClr val="lt1"/>
              </a:buClr>
              <a:buSzPts val="2400"/>
              <a:buNone/>
              <a:defRPr sz="2400">
                <a:solidFill>
                  <a:schemeClr val="lt1"/>
                </a:solidFill>
              </a:defRPr>
            </a:lvl2pPr>
            <a:lvl3pPr lvl="2" rtl="0" algn="r">
              <a:spcBef>
                <a:spcPts val="0"/>
              </a:spcBef>
              <a:spcAft>
                <a:spcPts val="0"/>
              </a:spcAft>
              <a:buClr>
                <a:schemeClr val="lt1"/>
              </a:buClr>
              <a:buSzPts val="2400"/>
              <a:buNone/>
              <a:defRPr sz="2400">
                <a:solidFill>
                  <a:schemeClr val="lt1"/>
                </a:solidFill>
              </a:defRPr>
            </a:lvl3pPr>
            <a:lvl4pPr lvl="3" rtl="0" algn="r">
              <a:spcBef>
                <a:spcPts val="0"/>
              </a:spcBef>
              <a:spcAft>
                <a:spcPts val="0"/>
              </a:spcAft>
              <a:buClr>
                <a:schemeClr val="lt1"/>
              </a:buClr>
              <a:buSzPts val="2400"/>
              <a:buNone/>
              <a:defRPr sz="2400">
                <a:solidFill>
                  <a:schemeClr val="lt1"/>
                </a:solidFill>
              </a:defRPr>
            </a:lvl4pPr>
            <a:lvl5pPr lvl="4" rtl="0" algn="r">
              <a:spcBef>
                <a:spcPts val="0"/>
              </a:spcBef>
              <a:spcAft>
                <a:spcPts val="0"/>
              </a:spcAft>
              <a:buClr>
                <a:schemeClr val="lt1"/>
              </a:buClr>
              <a:buSzPts val="2400"/>
              <a:buNone/>
              <a:defRPr sz="2400">
                <a:solidFill>
                  <a:schemeClr val="lt1"/>
                </a:solidFill>
              </a:defRPr>
            </a:lvl5pPr>
            <a:lvl6pPr lvl="5" rtl="0" algn="r">
              <a:spcBef>
                <a:spcPts val="0"/>
              </a:spcBef>
              <a:spcAft>
                <a:spcPts val="0"/>
              </a:spcAft>
              <a:buClr>
                <a:schemeClr val="lt1"/>
              </a:buClr>
              <a:buSzPts val="2400"/>
              <a:buNone/>
              <a:defRPr sz="2400">
                <a:solidFill>
                  <a:schemeClr val="lt1"/>
                </a:solidFill>
              </a:defRPr>
            </a:lvl6pPr>
            <a:lvl7pPr lvl="6" rtl="0" algn="r">
              <a:spcBef>
                <a:spcPts val="0"/>
              </a:spcBef>
              <a:spcAft>
                <a:spcPts val="0"/>
              </a:spcAft>
              <a:buClr>
                <a:schemeClr val="lt1"/>
              </a:buClr>
              <a:buSzPts val="2400"/>
              <a:buNone/>
              <a:defRPr sz="2400">
                <a:solidFill>
                  <a:schemeClr val="lt1"/>
                </a:solidFill>
              </a:defRPr>
            </a:lvl7pPr>
            <a:lvl8pPr lvl="7" rtl="0" algn="r">
              <a:spcBef>
                <a:spcPts val="0"/>
              </a:spcBef>
              <a:spcAft>
                <a:spcPts val="0"/>
              </a:spcAft>
              <a:buClr>
                <a:schemeClr val="lt1"/>
              </a:buClr>
              <a:buSzPts val="2400"/>
              <a:buNone/>
              <a:defRPr sz="2400">
                <a:solidFill>
                  <a:schemeClr val="lt1"/>
                </a:solidFill>
              </a:defRPr>
            </a:lvl8pPr>
            <a:lvl9pPr lvl="8" rtl="0" algn="r">
              <a:spcBef>
                <a:spcPts val="0"/>
              </a:spcBef>
              <a:spcAft>
                <a:spcPts val="0"/>
              </a:spcAft>
              <a:buClr>
                <a:schemeClr val="lt1"/>
              </a:buClr>
              <a:buSzPts val="2400"/>
              <a:buNone/>
              <a:defRPr sz="2400">
                <a:solidFill>
                  <a:schemeClr val="lt1"/>
                </a:solidFill>
              </a:defRPr>
            </a:lvl9pPr>
          </a:lstStyle>
          <a:p/>
        </p:txBody>
      </p:sp>
      <p:sp>
        <p:nvSpPr>
          <p:cNvPr id="432" name="Google Shape;432;p19"/>
          <p:cNvSpPr txBox="1"/>
          <p:nvPr>
            <p:ph idx="1" type="body"/>
          </p:nvPr>
        </p:nvSpPr>
        <p:spPr>
          <a:xfrm>
            <a:off x="1277300" y="1618925"/>
            <a:ext cx="5274600" cy="28113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SzPts val="1600"/>
              <a:buChar char="●"/>
              <a:defRPr sz="1600"/>
            </a:lvl1pPr>
            <a:lvl2pPr indent="-330200" lvl="1" marL="914400" rtl="0">
              <a:spcBef>
                <a:spcPts val="1600"/>
              </a:spcBef>
              <a:spcAft>
                <a:spcPts val="0"/>
              </a:spcAft>
              <a:buSzPts val="1600"/>
              <a:buChar char="○"/>
              <a:defRPr sz="1600"/>
            </a:lvl2pPr>
            <a:lvl3pPr indent="-330200" lvl="2" marL="1371600" rtl="0">
              <a:spcBef>
                <a:spcPts val="1600"/>
              </a:spcBef>
              <a:spcAft>
                <a:spcPts val="0"/>
              </a:spcAft>
              <a:buSzPts val="1600"/>
              <a:buChar char="■"/>
              <a:defRPr sz="1600"/>
            </a:lvl3pPr>
            <a:lvl4pPr indent="-330200" lvl="3" marL="1828800" rtl="0">
              <a:spcBef>
                <a:spcPts val="1600"/>
              </a:spcBef>
              <a:spcAft>
                <a:spcPts val="0"/>
              </a:spcAft>
              <a:buSzPts val="1600"/>
              <a:buChar char="●"/>
              <a:defRPr sz="1600"/>
            </a:lvl4pPr>
            <a:lvl5pPr indent="-330200" lvl="4" marL="2286000" rtl="0">
              <a:spcBef>
                <a:spcPts val="1600"/>
              </a:spcBef>
              <a:spcAft>
                <a:spcPts val="0"/>
              </a:spcAft>
              <a:buSzPts val="1600"/>
              <a:buChar char="○"/>
              <a:defRPr sz="1600"/>
            </a:lvl5pPr>
            <a:lvl6pPr indent="-330200" lvl="5" marL="2743200" rtl="0">
              <a:spcBef>
                <a:spcPts val="1600"/>
              </a:spcBef>
              <a:spcAft>
                <a:spcPts val="0"/>
              </a:spcAft>
              <a:buSzPts val="1600"/>
              <a:buChar char="■"/>
              <a:defRPr sz="1600"/>
            </a:lvl6pPr>
            <a:lvl7pPr indent="-330200" lvl="6" marL="3200400" rtl="0">
              <a:spcBef>
                <a:spcPts val="1600"/>
              </a:spcBef>
              <a:spcAft>
                <a:spcPts val="0"/>
              </a:spcAft>
              <a:buSzPts val="1600"/>
              <a:buChar char="●"/>
              <a:defRPr sz="1600"/>
            </a:lvl7pPr>
            <a:lvl8pPr indent="-330200" lvl="7" marL="3657600" rtl="0">
              <a:spcBef>
                <a:spcPts val="1600"/>
              </a:spcBef>
              <a:spcAft>
                <a:spcPts val="0"/>
              </a:spcAft>
              <a:buSzPts val="1600"/>
              <a:buChar char="○"/>
              <a:defRPr sz="1600"/>
            </a:lvl8pPr>
            <a:lvl9pPr indent="-330200" lvl="8" marL="4114800" rtl="0">
              <a:spcBef>
                <a:spcPts val="1600"/>
              </a:spcBef>
              <a:spcAft>
                <a:spcPts val="1600"/>
              </a:spcAft>
              <a:buSzPts val="1600"/>
              <a:buChar char="■"/>
              <a:defRPr sz="1600"/>
            </a:lvl9pPr>
          </a:lstStyle>
          <a:p/>
        </p:txBody>
      </p:sp>
      <p:grpSp>
        <p:nvGrpSpPr>
          <p:cNvPr id="433" name="Google Shape;433;p19"/>
          <p:cNvGrpSpPr/>
          <p:nvPr/>
        </p:nvGrpSpPr>
        <p:grpSpPr>
          <a:xfrm>
            <a:off x="76234" y="4812919"/>
            <a:ext cx="276934" cy="260862"/>
            <a:chOff x="5621097" y="1500761"/>
            <a:chExt cx="371424" cy="355446"/>
          </a:xfrm>
        </p:grpSpPr>
        <p:sp>
          <p:nvSpPr>
            <p:cNvPr id="434" name="Google Shape;434;p19"/>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9"/>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6" name="Google Shape;436;p19"/>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5"/>
        </a:solidFill>
      </p:bgPr>
    </p:bg>
    <p:spTree>
      <p:nvGrpSpPr>
        <p:cNvPr id="437" name="Shape 437"/>
        <p:cNvGrpSpPr/>
        <p:nvPr/>
      </p:nvGrpSpPr>
      <p:grpSpPr>
        <a:xfrm>
          <a:off x="0" y="0"/>
          <a:ext cx="0" cy="0"/>
          <a:chOff x="0" y="0"/>
          <a:chExt cx="0" cy="0"/>
        </a:xfrm>
      </p:grpSpPr>
      <p:grpSp>
        <p:nvGrpSpPr>
          <p:cNvPr id="438" name="Google Shape;438;p20"/>
          <p:cNvGrpSpPr/>
          <p:nvPr/>
        </p:nvGrpSpPr>
        <p:grpSpPr>
          <a:xfrm rot="10800000">
            <a:off x="-582436" y="-620464"/>
            <a:ext cx="10404365" cy="6387589"/>
            <a:chOff x="-262995" y="-271770"/>
            <a:chExt cx="9655128" cy="5866093"/>
          </a:xfrm>
        </p:grpSpPr>
        <p:sp>
          <p:nvSpPr>
            <p:cNvPr id="439" name="Google Shape;439;p20"/>
            <p:cNvSpPr/>
            <p:nvPr/>
          </p:nvSpPr>
          <p:spPr>
            <a:xfrm flipH="1" rot="-438280">
              <a:off x="1587" y="289139"/>
              <a:ext cx="9125964" cy="474427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0"/>
            <p:cNvSpPr/>
            <p:nvPr/>
          </p:nvSpPr>
          <p:spPr>
            <a:xfrm>
              <a:off x="381729" y="2591119"/>
              <a:ext cx="8652306" cy="2552405"/>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1" name="Google Shape;441;p20"/>
          <p:cNvGrpSpPr/>
          <p:nvPr/>
        </p:nvGrpSpPr>
        <p:grpSpPr>
          <a:xfrm rot="10800000">
            <a:off x="-196581" y="193672"/>
            <a:ext cx="9028974" cy="4759321"/>
            <a:chOff x="1033250" y="4061275"/>
            <a:chExt cx="2670425" cy="1407625"/>
          </a:xfrm>
        </p:grpSpPr>
        <p:sp>
          <p:nvSpPr>
            <p:cNvPr id="442" name="Google Shape;442;p20"/>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0"/>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0"/>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0"/>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0"/>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0"/>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0"/>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0"/>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0"/>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0"/>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0"/>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0"/>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0"/>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0"/>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0"/>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0"/>
            <p:cNvSpPr/>
            <p:nvPr/>
          </p:nvSpPr>
          <p:spPr>
            <a:xfrm>
              <a:off x="1183200" y="5029325"/>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0"/>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0"/>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0"/>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0"/>
            <p:cNvSpPr/>
            <p:nvPr/>
          </p:nvSpPr>
          <p:spPr>
            <a:xfrm>
              <a:off x="1208850" y="4406775"/>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0"/>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0"/>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0"/>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0"/>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0"/>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0"/>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0"/>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0"/>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0"/>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0"/>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0"/>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0"/>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0"/>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0"/>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0"/>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0"/>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0"/>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0"/>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0"/>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0"/>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0"/>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3" name="Google Shape;483;p20"/>
          <p:cNvGrpSpPr/>
          <p:nvPr/>
        </p:nvGrpSpPr>
        <p:grpSpPr>
          <a:xfrm flipH="1" rot="10800000">
            <a:off x="365505" y="-513991"/>
            <a:ext cx="8355795" cy="4533963"/>
            <a:chOff x="3994975" y="2327000"/>
            <a:chExt cx="2656175" cy="1441275"/>
          </a:xfrm>
        </p:grpSpPr>
        <p:sp>
          <p:nvSpPr>
            <p:cNvPr id="484" name="Google Shape;484;p20"/>
            <p:cNvSpPr/>
            <p:nvPr/>
          </p:nvSpPr>
          <p:spPr>
            <a:xfrm>
              <a:off x="6202450" y="2830400"/>
              <a:ext cx="107775" cy="124325"/>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0"/>
            <p:cNvSpPr/>
            <p:nvPr/>
          </p:nvSpPr>
          <p:spPr>
            <a:xfrm>
              <a:off x="4827325" y="2327000"/>
              <a:ext cx="145425" cy="63875"/>
            </a:xfrm>
            <a:custGeom>
              <a:rect b="b" l="l" r="r" t="t"/>
              <a:pathLst>
                <a:path extrusionOk="0" h="2555" w="5817">
                  <a:moveTo>
                    <a:pt x="4790" y="0"/>
                  </a:moveTo>
                  <a:lnTo>
                    <a:pt x="4607" y="23"/>
                  </a:lnTo>
                  <a:lnTo>
                    <a:pt x="571" y="1072"/>
                  </a:lnTo>
                  <a:lnTo>
                    <a:pt x="434" y="1141"/>
                  </a:lnTo>
                  <a:lnTo>
                    <a:pt x="297" y="1209"/>
                  </a:lnTo>
                  <a:lnTo>
                    <a:pt x="183" y="1300"/>
                  </a:lnTo>
                  <a:lnTo>
                    <a:pt x="115" y="1414"/>
                  </a:lnTo>
                  <a:lnTo>
                    <a:pt x="47" y="1551"/>
                  </a:lnTo>
                  <a:lnTo>
                    <a:pt x="24" y="1688"/>
                  </a:lnTo>
                  <a:lnTo>
                    <a:pt x="1" y="1848"/>
                  </a:lnTo>
                  <a:lnTo>
                    <a:pt x="24" y="1984"/>
                  </a:lnTo>
                  <a:lnTo>
                    <a:pt x="69" y="2121"/>
                  </a:lnTo>
                  <a:lnTo>
                    <a:pt x="138" y="2235"/>
                  </a:lnTo>
                  <a:lnTo>
                    <a:pt x="206" y="2327"/>
                  </a:lnTo>
                  <a:lnTo>
                    <a:pt x="297" y="2395"/>
                  </a:lnTo>
                  <a:lnTo>
                    <a:pt x="411" y="2463"/>
                  </a:lnTo>
                  <a:lnTo>
                    <a:pt x="525" y="2509"/>
                  </a:lnTo>
                  <a:lnTo>
                    <a:pt x="639" y="2555"/>
                  </a:lnTo>
                  <a:lnTo>
                    <a:pt x="753" y="2555"/>
                  </a:lnTo>
                  <a:lnTo>
                    <a:pt x="936" y="2532"/>
                  </a:lnTo>
                  <a:lnTo>
                    <a:pt x="4630" y="1574"/>
                  </a:lnTo>
                  <a:lnTo>
                    <a:pt x="4721" y="1551"/>
                  </a:lnTo>
                  <a:lnTo>
                    <a:pt x="4790" y="1483"/>
                  </a:lnTo>
                  <a:lnTo>
                    <a:pt x="4858" y="1437"/>
                  </a:lnTo>
                  <a:lnTo>
                    <a:pt x="4927" y="1346"/>
                  </a:lnTo>
                  <a:lnTo>
                    <a:pt x="4972" y="1255"/>
                  </a:lnTo>
                  <a:lnTo>
                    <a:pt x="4972" y="1163"/>
                  </a:lnTo>
                  <a:lnTo>
                    <a:pt x="4995" y="1072"/>
                  </a:lnTo>
                  <a:lnTo>
                    <a:pt x="4972" y="981"/>
                  </a:lnTo>
                  <a:lnTo>
                    <a:pt x="4949" y="890"/>
                  </a:lnTo>
                  <a:lnTo>
                    <a:pt x="4881" y="821"/>
                  </a:lnTo>
                  <a:lnTo>
                    <a:pt x="4835" y="753"/>
                  </a:lnTo>
                  <a:lnTo>
                    <a:pt x="4744" y="685"/>
                  </a:lnTo>
                  <a:lnTo>
                    <a:pt x="4653" y="639"/>
                  </a:lnTo>
                  <a:lnTo>
                    <a:pt x="4562" y="616"/>
                  </a:lnTo>
                  <a:lnTo>
                    <a:pt x="4471" y="616"/>
                  </a:lnTo>
                  <a:lnTo>
                    <a:pt x="4379" y="639"/>
                  </a:lnTo>
                  <a:lnTo>
                    <a:pt x="1232" y="1460"/>
                  </a:lnTo>
                  <a:lnTo>
                    <a:pt x="1187" y="1483"/>
                  </a:lnTo>
                  <a:lnTo>
                    <a:pt x="1187" y="1551"/>
                  </a:lnTo>
                  <a:lnTo>
                    <a:pt x="1210" y="1597"/>
                  </a:lnTo>
                  <a:lnTo>
                    <a:pt x="1278" y="1620"/>
                  </a:lnTo>
                  <a:lnTo>
                    <a:pt x="4425" y="799"/>
                  </a:lnTo>
                  <a:lnTo>
                    <a:pt x="4539" y="776"/>
                  </a:lnTo>
                  <a:lnTo>
                    <a:pt x="4676" y="821"/>
                  </a:lnTo>
                  <a:lnTo>
                    <a:pt x="4767" y="913"/>
                  </a:lnTo>
                  <a:lnTo>
                    <a:pt x="4813" y="1027"/>
                  </a:lnTo>
                  <a:lnTo>
                    <a:pt x="4835" y="1141"/>
                  </a:lnTo>
                  <a:lnTo>
                    <a:pt x="4790" y="1278"/>
                  </a:lnTo>
                  <a:lnTo>
                    <a:pt x="4699" y="1369"/>
                  </a:lnTo>
                  <a:lnTo>
                    <a:pt x="4585" y="1414"/>
                  </a:lnTo>
                  <a:lnTo>
                    <a:pt x="913" y="2372"/>
                  </a:lnTo>
                  <a:lnTo>
                    <a:pt x="799" y="2395"/>
                  </a:lnTo>
                  <a:lnTo>
                    <a:pt x="685" y="2395"/>
                  </a:lnTo>
                  <a:lnTo>
                    <a:pt x="571" y="2372"/>
                  </a:lnTo>
                  <a:lnTo>
                    <a:pt x="457" y="2327"/>
                  </a:lnTo>
                  <a:lnTo>
                    <a:pt x="366" y="2258"/>
                  </a:lnTo>
                  <a:lnTo>
                    <a:pt x="275" y="2167"/>
                  </a:lnTo>
                  <a:lnTo>
                    <a:pt x="229" y="2053"/>
                  </a:lnTo>
                  <a:lnTo>
                    <a:pt x="183" y="1962"/>
                  </a:lnTo>
                  <a:lnTo>
                    <a:pt x="161" y="1848"/>
                  </a:lnTo>
                  <a:lnTo>
                    <a:pt x="161" y="1734"/>
                  </a:lnTo>
                  <a:lnTo>
                    <a:pt x="206" y="1620"/>
                  </a:lnTo>
                  <a:lnTo>
                    <a:pt x="252" y="1506"/>
                  </a:lnTo>
                  <a:lnTo>
                    <a:pt x="320" y="1414"/>
                  </a:lnTo>
                  <a:lnTo>
                    <a:pt x="389" y="1323"/>
                  </a:lnTo>
                  <a:lnTo>
                    <a:pt x="503" y="1278"/>
                  </a:lnTo>
                  <a:lnTo>
                    <a:pt x="617" y="1232"/>
                  </a:lnTo>
                  <a:lnTo>
                    <a:pt x="4653" y="183"/>
                  </a:lnTo>
                  <a:lnTo>
                    <a:pt x="4813" y="160"/>
                  </a:lnTo>
                  <a:lnTo>
                    <a:pt x="4972" y="160"/>
                  </a:lnTo>
                  <a:lnTo>
                    <a:pt x="5109" y="206"/>
                  </a:lnTo>
                  <a:lnTo>
                    <a:pt x="5246" y="274"/>
                  </a:lnTo>
                  <a:lnTo>
                    <a:pt x="5383" y="343"/>
                  </a:lnTo>
                  <a:lnTo>
                    <a:pt x="5474" y="457"/>
                  </a:lnTo>
                  <a:lnTo>
                    <a:pt x="5565" y="593"/>
                  </a:lnTo>
                  <a:lnTo>
                    <a:pt x="5611" y="753"/>
                  </a:lnTo>
                  <a:lnTo>
                    <a:pt x="5656" y="913"/>
                  </a:lnTo>
                  <a:lnTo>
                    <a:pt x="5634" y="1072"/>
                  </a:lnTo>
                  <a:lnTo>
                    <a:pt x="5611" y="1209"/>
                  </a:lnTo>
                  <a:lnTo>
                    <a:pt x="5542" y="1369"/>
                  </a:lnTo>
                  <a:lnTo>
                    <a:pt x="5451" y="1483"/>
                  </a:lnTo>
                  <a:lnTo>
                    <a:pt x="5337" y="1597"/>
                  </a:lnTo>
                  <a:lnTo>
                    <a:pt x="5200" y="1665"/>
                  </a:lnTo>
                  <a:lnTo>
                    <a:pt x="5041" y="1734"/>
                  </a:lnTo>
                  <a:lnTo>
                    <a:pt x="2532" y="2395"/>
                  </a:lnTo>
                  <a:lnTo>
                    <a:pt x="2487" y="2418"/>
                  </a:lnTo>
                  <a:lnTo>
                    <a:pt x="2464" y="2486"/>
                  </a:lnTo>
                  <a:lnTo>
                    <a:pt x="2509" y="2532"/>
                  </a:lnTo>
                  <a:lnTo>
                    <a:pt x="2578" y="2532"/>
                  </a:lnTo>
                  <a:lnTo>
                    <a:pt x="5086" y="1870"/>
                  </a:lnTo>
                  <a:lnTo>
                    <a:pt x="5269" y="1825"/>
                  </a:lnTo>
                  <a:lnTo>
                    <a:pt x="5428" y="1711"/>
                  </a:lnTo>
                  <a:lnTo>
                    <a:pt x="5565" y="1597"/>
                  </a:lnTo>
                  <a:lnTo>
                    <a:pt x="5679" y="1437"/>
                  </a:lnTo>
                  <a:lnTo>
                    <a:pt x="5748" y="1278"/>
                  </a:lnTo>
                  <a:lnTo>
                    <a:pt x="5793" y="1095"/>
                  </a:lnTo>
                  <a:lnTo>
                    <a:pt x="5816" y="890"/>
                  </a:lnTo>
                  <a:lnTo>
                    <a:pt x="5770" y="707"/>
                  </a:lnTo>
                  <a:lnTo>
                    <a:pt x="5702" y="525"/>
                  </a:lnTo>
                  <a:lnTo>
                    <a:pt x="5611" y="365"/>
                  </a:lnTo>
                  <a:lnTo>
                    <a:pt x="5497" y="229"/>
                  </a:lnTo>
                  <a:lnTo>
                    <a:pt x="5337" y="137"/>
                  </a:lnTo>
                  <a:lnTo>
                    <a:pt x="5155" y="46"/>
                  </a:lnTo>
                  <a:lnTo>
                    <a:pt x="49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0"/>
            <p:cNvSpPr/>
            <p:nvPr/>
          </p:nvSpPr>
          <p:spPr>
            <a:xfrm>
              <a:off x="6530825" y="3655350"/>
              <a:ext cx="120325" cy="112925"/>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0"/>
            <p:cNvSpPr/>
            <p:nvPr/>
          </p:nvSpPr>
          <p:spPr>
            <a:xfrm>
              <a:off x="4018925" y="3654800"/>
              <a:ext cx="75275" cy="3707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0"/>
            <p:cNvSpPr/>
            <p:nvPr/>
          </p:nvSpPr>
          <p:spPr>
            <a:xfrm>
              <a:off x="4036025" y="3638825"/>
              <a:ext cx="16550" cy="16550"/>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0"/>
            <p:cNvSpPr/>
            <p:nvPr/>
          </p:nvSpPr>
          <p:spPr>
            <a:xfrm>
              <a:off x="4067950" y="3651925"/>
              <a:ext cx="16550" cy="16575"/>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0"/>
            <p:cNvSpPr/>
            <p:nvPr/>
          </p:nvSpPr>
          <p:spPr>
            <a:xfrm>
              <a:off x="3994975" y="2593250"/>
              <a:ext cx="79850" cy="108900"/>
            </a:xfrm>
            <a:custGeom>
              <a:rect b="b" l="l" r="r" t="t"/>
              <a:pathLst>
                <a:path extrusionOk="0" h="4356" w="3194">
                  <a:moveTo>
                    <a:pt x="92" y="0"/>
                  </a:moveTo>
                  <a:lnTo>
                    <a:pt x="46" y="23"/>
                  </a:lnTo>
                  <a:lnTo>
                    <a:pt x="23" y="69"/>
                  </a:lnTo>
                  <a:lnTo>
                    <a:pt x="1" y="137"/>
                  </a:lnTo>
                  <a:lnTo>
                    <a:pt x="23" y="183"/>
                  </a:lnTo>
                  <a:lnTo>
                    <a:pt x="274" y="798"/>
                  </a:lnTo>
                  <a:lnTo>
                    <a:pt x="548" y="1368"/>
                  </a:lnTo>
                  <a:lnTo>
                    <a:pt x="913" y="2030"/>
                  </a:lnTo>
                  <a:lnTo>
                    <a:pt x="1118" y="2372"/>
                  </a:lnTo>
                  <a:lnTo>
                    <a:pt x="1346" y="2737"/>
                  </a:lnTo>
                  <a:lnTo>
                    <a:pt x="1574" y="3056"/>
                  </a:lnTo>
                  <a:lnTo>
                    <a:pt x="1825" y="3398"/>
                  </a:lnTo>
                  <a:lnTo>
                    <a:pt x="2099" y="3672"/>
                  </a:lnTo>
                  <a:lnTo>
                    <a:pt x="2395" y="3945"/>
                  </a:lnTo>
                  <a:lnTo>
                    <a:pt x="2669" y="4173"/>
                  </a:lnTo>
                  <a:lnTo>
                    <a:pt x="2988" y="4333"/>
                  </a:lnTo>
                  <a:lnTo>
                    <a:pt x="3034" y="4356"/>
                  </a:lnTo>
                  <a:lnTo>
                    <a:pt x="3125" y="4333"/>
                  </a:lnTo>
                  <a:lnTo>
                    <a:pt x="3170" y="4265"/>
                  </a:lnTo>
                  <a:lnTo>
                    <a:pt x="3193" y="4196"/>
                  </a:lnTo>
                  <a:lnTo>
                    <a:pt x="3170" y="4151"/>
                  </a:lnTo>
                  <a:lnTo>
                    <a:pt x="3148" y="4105"/>
                  </a:lnTo>
                  <a:lnTo>
                    <a:pt x="3102" y="4059"/>
                  </a:lnTo>
                  <a:lnTo>
                    <a:pt x="2828" y="3900"/>
                  </a:lnTo>
                  <a:lnTo>
                    <a:pt x="2555" y="3694"/>
                  </a:lnTo>
                  <a:lnTo>
                    <a:pt x="2281" y="3444"/>
                  </a:lnTo>
                  <a:lnTo>
                    <a:pt x="2030" y="3147"/>
                  </a:lnTo>
                  <a:lnTo>
                    <a:pt x="1779" y="2828"/>
                  </a:lnTo>
                  <a:lnTo>
                    <a:pt x="1551" y="2509"/>
                  </a:lnTo>
                  <a:lnTo>
                    <a:pt x="1323" y="2167"/>
                  </a:lnTo>
                  <a:lnTo>
                    <a:pt x="1118" y="1825"/>
                  </a:lnTo>
                  <a:lnTo>
                    <a:pt x="776" y="1163"/>
                  </a:lnTo>
                  <a:lnTo>
                    <a:pt x="525" y="616"/>
                  </a:lnTo>
                  <a:lnTo>
                    <a:pt x="297" y="91"/>
                  </a:lnTo>
                  <a:lnTo>
                    <a:pt x="251" y="46"/>
                  </a:lnTo>
                  <a:lnTo>
                    <a:pt x="2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0"/>
            <p:cNvSpPr/>
            <p:nvPr/>
          </p:nvSpPr>
          <p:spPr>
            <a:xfrm>
              <a:off x="4010950" y="2637700"/>
              <a:ext cx="63875" cy="64450"/>
            </a:xfrm>
            <a:custGeom>
              <a:rect b="b" l="l" r="r" t="t"/>
              <a:pathLst>
                <a:path extrusionOk="0" h="2578" w="2555">
                  <a:moveTo>
                    <a:pt x="2395" y="1"/>
                  </a:moveTo>
                  <a:lnTo>
                    <a:pt x="2349" y="24"/>
                  </a:lnTo>
                  <a:lnTo>
                    <a:pt x="2303" y="47"/>
                  </a:lnTo>
                  <a:lnTo>
                    <a:pt x="2258" y="92"/>
                  </a:lnTo>
                  <a:lnTo>
                    <a:pt x="2258" y="161"/>
                  </a:lnTo>
                  <a:lnTo>
                    <a:pt x="2258" y="2281"/>
                  </a:lnTo>
                  <a:lnTo>
                    <a:pt x="68" y="2281"/>
                  </a:lnTo>
                  <a:lnTo>
                    <a:pt x="23" y="2327"/>
                  </a:lnTo>
                  <a:lnTo>
                    <a:pt x="0" y="2373"/>
                  </a:lnTo>
                  <a:lnTo>
                    <a:pt x="0" y="2418"/>
                  </a:lnTo>
                  <a:lnTo>
                    <a:pt x="0" y="2487"/>
                  </a:lnTo>
                  <a:lnTo>
                    <a:pt x="23" y="2532"/>
                  </a:lnTo>
                  <a:lnTo>
                    <a:pt x="68" y="2555"/>
                  </a:lnTo>
                  <a:lnTo>
                    <a:pt x="137" y="2578"/>
                  </a:lnTo>
                  <a:lnTo>
                    <a:pt x="2395" y="2578"/>
                  </a:lnTo>
                  <a:lnTo>
                    <a:pt x="2463" y="2555"/>
                  </a:lnTo>
                  <a:lnTo>
                    <a:pt x="2509" y="2532"/>
                  </a:lnTo>
                  <a:lnTo>
                    <a:pt x="2531" y="2487"/>
                  </a:lnTo>
                  <a:lnTo>
                    <a:pt x="2554" y="2418"/>
                  </a:lnTo>
                  <a:lnTo>
                    <a:pt x="2554" y="161"/>
                  </a:lnTo>
                  <a:lnTo>
                    <a:pt x="2531" y="92"/>
                  </a:lnTo>
                  <a:lnTo>
                    <a:pt x="2509" y="47"/>
                  </a:lnTo>
                  <a:lnTo>
                    <a:pt x="2463" y="24"/>
                  </a:lnTo>
                  <a:lnTo>
                    <a:pt x="239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0"/>
            <p:cNvSpPr/>
            <p:nvPr/>
          </p:nvSpPr>
          <p:spPr>
            <a:xfrm>
              <a:off x="4635200" y="3698125"/>
              <a:ext cx="76425" cy="5645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0"/>
            <p:cNvSpPr/>
            <p:nvPr/>
          </p:nvSpPr>
          <p:spPr>
            <a:xfrm>
              <a:off x="4635200" y="3685575"/>
              <a:ext cx="42800" cy="5590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0"/>
            <p:cNvSpPr/>
            <p:nvPr/>
          </p:nvSpPr>
          <p:spPr>
            <a:xfrm>
              <a:off x="5563350" y="2346950"/>
              <a:ext cx="88950" cy="2967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0"/>
            <p:cNvSpPr/>
            <p:nvPr/>
          </p:nvSpPr>
          <p:spPr>
            <a:xfrm>
              <a:off x="5609525" y="2333850"/>
              <a:ext cx="42775" cy="55875"/>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6" name="Google Shape;496;p20"/>
          <p:cNvSpPr/>
          <p:nvPr/>
        </p:nvSpPr>
        <p:spPr>
          <a:xfrm rot="-5400000">
            <a:off x="2139350" y="-162525"/>
            <a:ext cx="4808100" cy="50982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497" name="Google Shape;497;p20"/>
          <p:cNvSpPr txBox="1"/>
          <p:nvPr>
            <p:ph idx="1" type="subTitle"/>
          </p:nvPr>
        </p:nvSpPr>
        <p:spPr>
          <a:xfrm>
            <a:off x="2898475" y="3206925"/>
            <a:ext cx="3347100" cy="89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1600"/>
              </a:spcBef>
              <a:spcAft>
                <a:spcPts val="0"/>
              </a:spcAft>
              <a:buNone/>
              <a:defRPr sz="1600"/>
            </a:lvl2pPr>
            <a:lvl3pPr lvl="2" rtl="0" algn="ctr">
              <a:lnSpc>
                <a:spcPct val="100000"/>
              </a:lnSpc>
              <a:spcBef>
                <a:spcPts val="1600"/>
              </a:spcBef>
              <a:spcAft>
                <a:spcPts val="0"/>
              </a:spcAft>
              <a:buNone/>
              <a:defRPr sz="1600"/>
            </a:lvl3pPr>
            <a:lvl4pPr lvl="3" rtl="0" algn="ctr">
              <a:lnSpc>
                <a:spcPct val="100000"/>
              </a:lnSpc>
              <a:spcBef>
                <a:spcPts val="1600"/>
              </a:spcBef>
              <a:spcAft>
                <a:spcPts val="0"/>
              </a:spcAft>
              <a:buNone/>
              <a:defRPr sz="1600"/>
            </a:lvl4pPr>
            <a:lvl5pPr lvl="4" rtl="0" algn="ctr">
              <a:lnSpc>
                <a:spcPct val="100000"/>
              </a:lnSpc>
              <a:spcBef>
                <a:spcPts val="1600"/>
              </a:spcBef>
              <a:spcAft>
                <a:spcPts val="0"/>
              </a:spcAft>
              <a:buNone/>
              <a:defRPr sz="1600"/>
            </a:lvl5pPr>
            <a:lvl6pPr lvl="5" rtl="0" algn="ctr">
              <a:lnSpc>
                <a:spcPct val="100000"/>
              </a:lnSpc>
              <a:spcBef>
                <a:spcPts val="1600"/>
              </a:spcBef>
              <a:spcAft>
                <a:spcPts val="0"/>
              </a:spcAft>
              <a:buNone/>
              <a:defRPr sz="1600"/>
            </a:lvl6pPr>
            <a:lvl7pPr lvl="6" rtl="0" algn="ctr">
              <a:lnSpc>
                <a:spcPct val="100000"/>
              </a:lnSpc>
              <a:spcBef>
                <a:spcPts val="1600"/>
              </a:spcBef>
              <a:spcAft>
                <a:spcPts val="0"/>
              </a:spcAft>
              <a:buNone/>
              <a:defRPr sz="1600"/>
            </a:lvl7pPr>
            <a:lvl8pPr lvl="7" rtl="0" algn="ctr">
              <a:lnSpc>
                <a:spcPct val="100000"/>
              </a:lnSpc>
              <a:spcBef>
                <a:spcPts val="1600"/>
              </a:spcBef>
              <a:spcAft>
                <a:spcPts val="0"/>
              </a:spcAft>
              <a:buNone/>
              <a:defRPr sz="1600"/>
            </a:lvl8pPr>
            <a:lvl9pPr lvl="8" rtl="0" algn="ctr">
              <a:lnSpc>
                <a:spcPct val="100000"/>
              </a:lnSpc>
              <a:spcBef>
                <a:spcPts val="1600"/>
              </a:spcBef>
              <a:spcAft>
                <a:spcPts val="1600"/>
              </a:spcAft>
              <a:buNone/>
              <a:defRPr sz="1600"/>
            </a:lvl9pPr>
          </a:lstStyle>
          <a:p/>
        </p:txBody>
      </p:sp>
      <p:sp>
        <p:nvSpPr>
          <p:cNvPr id="498" name="Google Shape;498;p20"/>
          <p:cNvSpPr txBox="1"/>
          <p:nvPr>
            <p:ph type="ctrTitle"/>
          </p:nvPr>
        </p:nvSpPr>
        <p:spPr>
          <a:xfrm>
            <a:off x="2662275" y="1295175"/>
            <a:ext cx="3819600" cy="1911900"/>
          </a:xfrm>
          <a:prstGeom prst="rect">
            <a:avLst/>
          </a:prstGeom>
        </p:spPr>
        <p:txBody>
          <a:bodyPr anchorCtr="0" anchor="ctr" bIns="91425" lIns="91425" spcFirstLastPara="1" rIns="91425" wrap="square" tIns="91425">
            <a:noAutofit/>
          </a:bodyPr>
          <a:lstStyle>
            <a:lvl1pPr lvl="0" rtl="0" algn="ctr">
              <a:lnSpc>
                <a:spcPct val="80000"/>
              </a:lnSpc>
              <a:spcBef>
                <a:spcPts val="0"/>
              </a:spcBef>
              <a:spcAft>
                <a:spcPts val="0"/>
              </a:spcAft>
              <a:buClr>
                <a:srgbClr val="F3F3F3"/>
              </a:buClr>
              <a:buSzPts val="6000"/>
              <a:buNone/>
              <a:defRPr sz="7200">
                <a:solidFill>
                  <a:schemeClr val="lt1"/>
                </a:solidFill>
              </a:defRPr>
            </a:lvl1pPr>
            <a:lvl2pPr lvl="1"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2pPr>
            <a:lvl3pPr lvl="2"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3pPr>
            <a:lvl4pPr lvl="3"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4pPr>
            <a:lvl5pPr lvl="4"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5pPr>
            <a:lvl6pPr lvl="5"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6pPr>
            <a:lvl7pPr lvl="6"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7pPr>
            <a:lvl8pPr lvl="7"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8pPr>
            <a:lvl9pPr lvl="8" rtl="0">
              <a:spcBef>
                <a:spcPts val="0"/>
              </a:spcBef>
              <a:spcAft>
                <a:spcPts val="0"/>
              </a:spcAft>
              <a:buClr>
                <a:srgbClr val="F3F3F3"/>
              </a:buClr>
              <a:buSzPts val="6000"/>
              <a:buFont typeface="Oswald Medium"/>
              <a:buNone/>
              <a:defRPr sz="6000">
                <a:solidFill>
                  <a:srgbClr val="F3F3F3"/>
                </a:solidFill>
                <a:latin typeface="Oswald Medium"/>
                <a:ea typeface="Oswald Medium"/>
                <a:cs typeface="Oswald Medium"/>
                <a:sym typeface="Oswald Medium"/>
              </a:defRPr>
            </a:lvl9pPr>
          </a:lstStyle>
          <a:p/>
        </p:txBody>
      </p:sp>
      <p:grpSp>
        <p:nvGrpSpPr>
          <p:cNvPr id="499" name="Google Shape;499;p20"/>
          <p:cNvGrpSpPr/>
          <p:nvPr/>
        </p:nvGrpSpPr>
        <p:grpSpPr>
          <a:xfrm>
            <a:off x="76234" y="4812919"/>
            <a:ext cx="276934" cy="260862"/>
            <a:chOff x="5621097" y="1500761"/>
            <a:chExt cx="371424" cy="355446"/>
          </a:xfrm>
        </p:grpSpPr>
        <p:sp>
          <p:nvSpPr>
            <p:cNvPr id="500" name="Google Shape;500;p20"/>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0"/>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2" name="Google Shape;502;p20"/>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6"/>
        </a:solidFill>
      </p:bgPr>
    </p:bg>
    <p:spTree>
      <p:nvGrpSpPr>
        <p:cNvPr id="503" name="Shape 503"/>
        <p:cNvGrpSpPr/>
        <p:nvPr/>
      </p:nvGrpSpPr>
      <p:grpSpPr>
        <a:xfrm>
          <a:off x="0" y="0"/>
          <a:ext cx="0" cy="0"/>
          <a:chOff x="0" y="0"/>
          <a:chExt cx="0" cy="0"/>
        </a:xfrm>
      </p:grpSpPr>
      <p:sp>
        <p:nvSpPr>
          <p:cNvPr id="504" name="Google Shape;504;p21"/>
          <p:cNvSpPr/>
          <p:nvPr/>
        </p:nvSpPr>
        <p:spPr>
          <a:xfrm>
            <a:off x="-100" y="1981200"/>
            <a:ext cx="9143884" cy="3199712"/>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1"/>
          <p:cNvSpPr/>
          <p:nvPr/>
        </p:nvSpPr>
        <p:spPr>
          <a:xfrm flipH="1">
            <a:off x="41" y="1810025"/>
            <a:ext cx="9143884" cy="3333546"/>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1"/>
          <p:cNvSpPr/>
          <p:nvPr/>
        </p:nvSpPr>
        <p:spPr>
          <a:xfrm>
            <a:off x="0" y="4040800"/>
            <a:ext cx="9143884" cy="1102722"/>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7" name="Google Shape;507;p21"/>
          <p:cNvGrpSpPr/>
          <p:nvPr/>
        </p:nvGrpSpPr>
        <p:grpSpPr>
          <a:xfrm>
            <a:off x="83394" y="76246"/>
            <a:ext cx="9028974" cy="4759321"/>
            <a:chOff x="1033250" y="4061275"/>
            <a:chExt cx="2670425" cy="1407625"/>
          </a:xfrm>
        </p:grpSpPr>
        <p:sp>
          <p:nvSpPr>
            <p:cNvPr id="508" name="Google Shape;508;p21"/>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1"/>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1"/>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1"/>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1"/>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1"/>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1"/>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1"/>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1"/>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1"/>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1"/>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1"/>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1"/>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1"/>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1"/>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1"/>
            <p:cNvSpPr/>
            <p:nvPr/>
          </p:nvSpPr>
          <p:spPr>
            <a:xfrm>
              <a:off x="1183200" y="5029325"/>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1"/>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1"/>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1"/>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1"/>
            <p:cNvSpPr/>
            <p:nvPr/>
          </p:nvSpPr>
          <p:spPr>
            <a:xfrm>
              <a:off x="1208850" y="4406775"/>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1"/>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1"/>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1"/>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1"/>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1"/>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1"/>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1"/>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1"/>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1"/>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1"/>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1"/>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1"/>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1"/>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1"/>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1"/>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1"/>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1"/>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1"/>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1"/>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1"/>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1"/>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1"/>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0" name="Google Shape;550;p21"/>
          <p:cNvGrpSpPr/>
          <p:nvPr/>
        </p:nvGrpSpPr>
        <p:grpSpPr>
          <a:xfrm rot="10800000">
            <a:off x="241515" y="826604"/>
            <a:ext cx="7866350" cy="4176094"/>
            <a:chOff x="3994975" y="2327000"/>
            <a:chExt cx="2714875" cy="1441275"/>
          </a:xfrm>
        </p:grpSpPr>
        <p:sp>
          <p:nvSpPr>
            <p:cNvPr id="551" name="Google Shape;551;p21"/>
            <p:cNvSpPr/>
            <p:nvPr/>
          </p:nvSpPr>
          <p:spPr>
            <a:xfrm>
              <a:off x="6202450" y="2830400"/>
              <a:ext cx="107775" cy="124325"/>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1"/>
            <p:cNvSpPr/>
            <p:nvPr/>
          </p:nvSpPr>
          <p:spPr>
            <a:xfrm>
              <a:off x="4827325" y="2327000"/>
              <a:ext cx="145425" cy="63875"/>
            </a:xfrm>
            <a:custGeom>
              <a:rect b="b" l="l" r="r" t="t"/>
              <a:pathLst>
                <a:path extrusionOk="0" h="2555" w="5817">
                  <a:moveTo>
                    <a:pt x="4790" y="0"/>
                  </a:moveTo>
                  <a:lnTo>
                    <a:pt x="4607" y="23"/>
                  </a:lnTo>
                  <a:lnTo>
                    <a:pt x="571" y="1072"/>
                  </a:lnTo>
                  <a:lnTo>
                    <a:pt x="434" y="1141"/>
                  </a:lnTo>
                  <a:lnTo>
                    <a:pt x="297" y="1209"/>
                  </a:lnTo>
                  <a:lnTo>
                    <a:pt x="183" y="1300"/>
                  </a:lnTo>
                  <a:lnTo>
                    <a:pt x="115" y="1414"/>
                  </a:lnTo>
                  <a:lnTo>
                    <a:pt x="47" y="1551"/>
                  </a:lnTo>
                  <a:lnTo>
                    <a:pt x="24" y="1688"/>
                  </a:lnTo>
                  <a:lnTo>
                    <a:pt x="1" y="1848"/>
                  </a:lnTo>
                  <a:lnTo>
                    <a:pt x="24" y="1984"/>
                  </a:lnTo>
                  <a:lnTo>
                    <a:pt x="69" y="2121"/>
                  </a:lnTo>
                  <a:lnTo>
                    <a:pt x="138" y="2235"/>
                  </a:lnTo>
                  <a:lnTo>
                    <a:pt x="206" y="2327"/>
                  </a:lnTo>
                  <a:lnTo>
                    <a:pt x="297" y="2395"/>
                  </a:lnTo>
                  <a:lnTo>
                    <a:pt x="411" y="2463"/>
                  </a:lnTo>
                  <a:lnTo>
                    <a:pt x="525" y="2509"/>
                  </a:lnTo>
                  <a:lnTo>
                    <a:pt x="639" y="2555"/>
                  </a:lnTo>
                  <a:lnTo>
                    <a:pt x="753" y="2555"/>
                  </a:lnTo>
                  <a:lnTo>
                    <a:pt x="936" y="2532"/>
                  </a:lnTo>
                  <a:lnTo>
                    <a:pt x="4630" y="1574"/>
                  </a:lnTo>
                  <a:lnTo>
                    <a:pt x="4721" y="1551"/>
                  </a:lnTo>
                  <a:lnTo>
                    <a:pt x="4790" y="1483"/>
                  </a:lnTo>
                  <a:lnTo>
                    <a:pt x="4858" y="1437"/>
                  </a:lnTo>
                  <a:lnTo>
                    <a:pt x="4927" y="1346"/>
                  </a:lnTo>
                  <a:lnTo>
                    <a:pt x="4972" y="1255"/>
                  </a:lnTo>
                  <a:lnTo>
                    <a:pt x="4972" y="1163"/>
                  </a:lnTo>
                  <a:lnTo>
                    <a:pt x="4995" y="1072"/>
                  </a:lnTo>
                  <a:lnTo>
                    <a:pt x="4972" y="981"/>
                  </a:lnTo>
                  <a:lnTo>
                    <a:pt x="4949" y="890"/>
                  </a:lnTo>
                  <a:lnTo>
                    <a:pt x="4881" y="821"/>
                  </a:lnTo>
                  <a:lnTo>
                    <a:pt x="4835" y="753"/>
                  </a:lnTo>
                  <a:lnTo>
                    <a:pt x="4744" y="685"/>
                  </a:lnTo>
                  <a:lnTo>
                    <a:pt x="4653" y="639"/>
                  </a:lnTo>
                  <a:lnTo>
                    <a:pt x="4562" y="616"/>
                  </a:lnTo>
                  <a:lnTo>
                    <a:pt x="4471" y="616"/>
                  </a:lnTo>
                  <a:lnTo>
                    <a:pt x="4379" y="639"/>
                  </a:lnTo>
                  <a:lnTo>
                    <a:pt x="1232" y="1460"/>
                  </a:lnTo>
                  <a:lnTo>
                    <a:pt x="1187" y="1483"/>
                  </a:lnTo>
                  <a:lnTo>
                    <a:pt x="1187" y="1551"/>
                  </a:lnTo>
                  <a:lnTo>
                    <a:pt x="1210" y="1597"/>
                  </a:lnTo>
                  <a:lnTo>
                    <a:pt x="1278" y="1620"/>
                  </a:lnTo>
                  <a:lnTo>
                    <a:pt x="4425" y="799"/>
                  </a:lnTo>
                  <a:lnTo>
                    <a:pt x="4539" y="776"/>
                  </a:lnTo>
                  <a:lnTo>
                    <a:pt x="4676" y="821"/>
                  </a:lnTo>
                  <a:lnTo>
                    <a:pt x="4767" y="913"/>
                  </a:lnTo>
                  <a:lnTo>
                    <a:pt x="4813" y="1027"/>
                  </a:lnTo>
                  <a:lnTo>
                    <a:pt x="4835" y="1141"/>
                  </a:lnTo>
                  <a:lnTo>
                    <a:pt x="4790" y="1278"/>
                  </a:lnTo>
                  <a:lnTo>
                    <a:pt x="4699" y="1369"/>
                  </a:lnTo>
                  <a:lnTo>
                    <a:pt x="4585" y="1414"/>
                  </a:lnTo>
                  <a:lnTo>
                    <a:pt x="913" y="2372"/>
                  </a:lnTo>
                  <a:lnTo>
                    <a:pt x="799" y="2395"/>
                  </a:lnTo>
                  <a:lnTo>
                    <a:pt x="685" y="2395"/>
                  </a:lnTo>
                  <a:lnTo>
                    <a:pt x="571" y="2372"/>
                  </a:lnTo>
                  <a:lnTo>
                    <a:pt x="457" y="2327"/>
                  </a:lnTo>
                  <a:lnTo>
                    <a:pt x="366" y="2258"/>
                  </a:lnTo>
                  <a:lnTo>
                    <a:pt x="275" y="2167"/>
                  </a:lnTo>
                  <a:lnTo>
                    <a:pt x="229" y="2053"/>
                  </a:lnTo>
                  <a:lnTo>
                    <a:pt x="183" y="1962"/>
                  </a:lnTo>
                  <a:lnTo>
                    <a:pt x="161" y="1848"/>
                  </a:lnTo>
                  <a:lnTo>
                    <a:pt x="161" y="1734"/>
                  </a:lnTo>
                  <a:lnTo>
                    <a:pt x="206" y="1620"/>
                  </a:lnTo>
                  <a:lnTo>
                    <a:pt x="252" y="1506"/>
                  </a:lnTo>
                  <a:lnTo>
                    <a:pt x="320" y="1414"/>
                  </a:lnTo>
                  <a:lnTo>
                    <a:pt x="389" y="1323"/>
                  </a:lnTo>
                  <a:lnTo>
                    <a:pt x="503" y="1278"/>
                  </a:lnTo>
                  <a:lnTo>
                    <a:pt x="617" y="1232"/>
                  </a:lnTo>
                  <a:lnTo>
                    <a:pt x="4653" y="183"/>
                  </a:lnTo>
                  <a:lnTo>
                    <a:pt x="4813" y="160"/>
                  </a:lnTo>
                  <a:lnTo>
                    <a:pt x="4972" y="160"/>
                  </a:lnTo>
                  <a:lnTo>
                    <a:pt x="5109" y="206"/>
                  </a:lnTo>
                  <a:lnTo>
                    <a:pt x="5246" y="274"/>
                  </a:lnTo>
                  <a:lnTo>
                    <a:pt x="5383" y="343"/>
                  </a:lnTo>
                  <a:lnTo>
                    <a:pt x="5474" y="457"/>
                  </a:lnTo>
                  <a:lnTo>
                    <a:pt x="5565" y="593"/>
                  </a:lnTo>
                  <a:lnTo>
                    <a:pt x="5611" y="753"/>
                  </a:lnTo>
                  <a:lnTo>
                    <a:pt x="5656" y="913"/>
                  </a:lnTo>
                  <a:lnTo>
                    <a:pt x="5634" y="1072"/>
                  </a:lnTo>
                  <a:lnTo>
                    <a:pt x="5611" y="1209"/>
                  </a:lnTo>
                  <a:lnTo>
                    <a:pt x="5542" y="1369"/>
                  </a:lnTo>
                  <a:lnTo>
                    <a:pt x="5451" y="1483"/>
                  </a:lnTo>
                  <a:lnTo>
                    <a:pt x="5337" y="1597"/>
                  </a:lnTo>
                  <a:lnTo>
                    <a:pt x="5200" y="1665"/>
                  </a:lnTo>
                  <a:lnTo>
                    <a:pt x="5041" y="1734"/>
                  </a:lnTo>
                  <a:lnTo>
                    <a:pt x="2532" y="2395"/>
                  </a:lnTo>
                  <a:lnTo>
                    <a:pt x="2487" y="2418"/>
                  </a:lnTo>
                  <a:lnTo>
                    <a:pt x="2464" y="2486"/>
                  </a:lnTo>
                  <a:lnTo>
                    <a:pt x="2509" y="2532"/>
                  </a:lnTo>
                  <a:lnTo>
                    <a:pt x="2578" y="2532"/>
                  </a:lnTo>
                  <a:lnTo>
                    <a:pt x="5086" y="1870"/>
                  </a:lnTo>
                  <a:lnTo>
                    <a:pt x="5269" y="1825"/>
                  </a:lnTo>
                  <a:lnTo>
                    <a:pt x="5428" y="1711"/>
                  </a:lnTo>
                  <a:lnTo>
                    <a:pt x="5565" y="1597"/>
                  </a:lnTo>
                  <a:lnTo>
                    <a:pt x="5679" y="1437"/>
                  </a:lnTo>
                  <a:lnTo>
                    <a:pt x="5748" y="1278"/>
                  </a:lnTo>
                  <a:lnTo>
                    <a:pt x="5793" y="1095"/>
                  </a:lnTo>
                  <a:lnTo>
                    <a:pt x="5816" y="890"/>
                  </a:lnTo>
                  <a:lnTo>
                    <a:pt x="5770" y="707"/>
                  </a:lnTo>
                  <a:lnTo>
                    <a:pt x="5702" y="525"/>
                  </a:lnTo>
                  <a:lnTo>
                    <a:pt x="5611" y="365"/>
                  </a:lnTo>
                  <a:lnTo>
                    <a:pt x="5497" y="229"/>
                  </a:lnTo>
                  <a:lnTo>
                    <a:pt x="5337" y="137"/>
                  </a:lnTo>
                  <a:lnTo>
                    <a:pt x="5155" y="46"/>
                  </a:lnTo>
                  <a:lnTo>
                    <a:pt x="49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1"/>
            <p:cNvSpPr/>
            <p:nvPr/>
          </p:nvSpPr>
          <p:spPr>
            <a:xfrm>
              <a:off x="6530825" y="3655350"/>
              <a:ext cx="120325" cy="112925"/>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1"/>
            <p:cNvSpPr/>
            <p:nvPr/>
          </p:nvSpPr>
          <p:spPr>
            <a:xfrm>
              <a:off x="4018925" y="3654800"/>
              <a:ext cx="75275" cy="3707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1"/>
            <p:cNvSpPr/>
            <p:nvPr/>
          </p:nvSpPr>
          <p:spPr>
            <a:xfrm>
              <a:off x="4036025" y="3638825"/>
              <a:ext cx="16550" cy="16550"/>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1"/>
            <p:cNvSpPr/>
            <p:nvPr/>
          </p:nvSpPr>
          <p:spPr>
            <a:xfrm>
              <a:off x="4067950" y="3651925"/>
              <a:ext cx="16550" cy="16575"/>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1"/>
            <p:cNvSpPr/>
            <p:nvPr/>
          </p:nvSpPr>
          <p:spPr>
            <a:xfrm>
              <a:off x="3994975" y="2593250"/>
              <a:ext cx="79850" cy="108900"/>
            </a:xfrm>
            <a:custGeom>
              <a:rect b="b" l="l" r="r" t="t"/>
              <a:pathLst>
                <a:path extrusionOk="0" h="4356" w="3194">
                  <a:moveTo>
                    <a:pt x="92" y="0"/>
                  </a:moveTo>
                  <a:lnTo>
                    <a:pt x="46" y="23"/>
                  </a:lnTo>
                  <a:lnTo>
                    <a:pt x="23" y="69"/>
                  </a:lnTo>
                  <a:lnTo>
                    <a:pt x="1" y="137"/>
                  </a:lnTo>
                  <a:lnTo>
                    <a:pt x="23" y="183"/>
                  </a:lnTo>
                  <a:lnTo>
                    <a:pt x="274" y="798"/>
                  </a:lnTo>
                  <a:lnTo>
                    <a:pt x="548" y="1368"/>
                  </a:lnTo>
                  <a:lnTo>
                    <a:pt x="913" y="2030"/>
                  </a:lnTo>
                  <a:lnTo>
                    <a:pt x="1118" y="2372"/>
                  </a:lnTo>
                  <a:lnTo>
                    <a:pt x="1346" y="2737"/>
                  </a:lnTo>
                  <a:lnTo>
                    <a:pt x="1574" y="3056"/>
                  </a:lnTo>
                  <a:lnTo>
                    <a:pt x="1825" y="3398"/>
                  </a:lnTo>
                  <a:lnTo>
                    <a:pt x="2099" y="3672"/>
                  </a:lnTo>
                  <a:lnTo>
                    <a:pt x="2395" y="3945"/>
                  </a:lnTo>
                  <a:lnTo>
                    <a:pt x="2669" y="4173"/>
                  </a:lnTo>
                  <a:lnTo>
                    <a:pt x="2988" y="4333"/>
                  </a:lnTo>
                  <a:lnTo>
                    <a:pt x="3034" y="4356"/>
                  </a:lnTo>
                  <a:lnTo>
                    <a:pt x="3125" y="4333"/>
                  </a:lnTo>
                  <a:lnTo>
                    <a:pt x="3170" y="4265"/>
                  </a:lnTo>
                  <a:lnTo>
                    <a:pt x="3193" y="4196"/>
                  </a:lnTo>
                  <a:lnTo>
                    <a:pt x="3170" y="4151"/>
                  </a:lnTo>
                  <a:lnTo>
                    <a:pt x="3148" y="4105"/>
                  </a:lnTo>
                  <a:lnTo>
                    <a:pt x="3102" y="4059"/>
                  </a:lnTo>
                  <a:lnTo>
                    <a:pt x="2828" y="3900"/>
                  </a:lnTo>
                  <a:lnTo>
                    <a:pt x="2555" y="3694"/>
                  </a:lnTo>
                  <a:lnTo>
                    <a:pt x="2281" y="3444"/>
                  </a:lnTo>
                  <a:lnTo>
                    <a:pt x="2030" y="3147"/>
                  </a:lnTo>
                  <a:lnTo>
                    <a:pt x="1779" y="2828"/>
                  </a:lnTo>
                  <a:lnTo>
                    <a:pt x="1551" y="2509"/>
                  </a:lnTo>
                  <a:lnTo>
                    <a:pt x="1323" y="2167"/>
                  </a:lnTo>
                  <a:lnTo>
                    <a:pt x="1118" y="1825"/>
                  </a:lnTo>
                  <a:lnTo>
                    <a:pt x="776" y="1163"/>
                  </a:lnTo>
                  <a:lnTo>
                    <a:pt x="525" y="616"/>
                  </a:lnTo>
                  <a:lnTo>
                    <a:pt x="297" y="91"/>
                  </a:lnTo>
                  <a:lnTo>
                    <a:pt x="251" y="46"/>
                  </a:lnTo>
                  <a:lnTo>
                    <a:pt x="2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1"/>
            <p:cNvSpPr/>
            <p:nvPr/>
          </p:nvSpPr>
          <p:spPr>
            <a:xfrm>
              <a:off x="4010950" y="2637700"/>
              <a:ext cx="63875" cy="64450"/>
            </a:xfrm>
            <a:custGeom>
              <a:rect b="b" l="l" r="r" t="t"/>
              <a:pathLst>
                <a:path extrusionOk="0" h="2578" w="2555">
                  <a:moveTo>
                    <a:pt x="2395" y="1"/>
                  </a:moveTo>
                  <a:lnTo>
                    <a:pt x="2349" y="24"/>
                  </a:lnTo>
                  <a:lnTo>
                    <a:pt x="2303" y="47"/>
                  </a:lnTo>
                  <a:lnTo>
                    <a:pt x="2258" y="92"/>
                  </a:lnTo>
                  <a:lnTo>
                    <a:pt x="2258" y="161"/>
                  </a:lnTo>
                  <a:lnTo>
                    <a:pt x="2258" y="2281"/>
                  </a:lnTo>
                  <a:lnTo>
                    <a:pt x="68" y="2281"/>
                  </a:lnTo>
                  <a:lnTo>
                    <a:pt x="23" y="2327"/>
                  </a:lnTo>
                  <a:lnTo>
                    <a:pt x="0" y="2373"/>
                  </a:lnTo>
                  <a:lnTo>
                    <a:pt x="0" y="2418"/>
                  </a:lnTo>
                  <a:lnTo>
                    <a:pt x="0" y="2487"/>
                  </a:lnTo>
                  <a:lnTo>
                    <a:pt x="23" y="2532"/>
                  </a:lnTo>
                  <a:lnTo>
                    <a:pt x="68" y="2555"/>
                  </a:lnTo>
                  <a:lnTo>
                    <a:pt x="137" y="2578"/>
                  </a:lnTo>
                  <a:lnTo>
                    <a:pt x="2395" y="2578"/>
                  </a:lnTo>
                  <a:lnTo>
                    <a:pt x="2463" y="2555"/>
                  </a:lnTo>
                  <a:lnTo>
                    <a:pt x="2509" y="2532"/>
                  </a:lnTo>
                  <a:lnTo>
                    <a:pt x="2531" y="2487"/>
                  </a:lnTo>
                  <a:lnTo>
                    <a:pt x="2554" y="2418"/>
                  </a:lnTo>
                  <a:lnTo>
                    <a:pt x="2554" y="161"/>
                  </a:lnTo>
                  <a:lnTo>
                    <a:pt x="2531" y="92"/>
                  </a:lnTo>
                  <a:lnTo>
                    <a:pt x="2509" y="47"/>
                  </a:lnTo>
                  <a:lnTo>
                    <a:pt x="2463" y="24"/>
                  </a:lnTo>
                  <a:lnTo>
                    <a:pt x="239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1"/>
            <p:cNvSpPr/>
            <p:nvPr/>
          </p:nvSpPr>
          <p:spPr>
            <a:xfrm>
              <a:off x="4635200" y="3698125"/>
              <a:ext cx="76425" cy="5645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1"/>
            <p:cNvSpPr/>
            <p:nvPr/>
          </p:nvSpPr>
          <p:spPr>
            <a:xfrm>
              <a:off x="4635200" y="3685575"/>
              <a:ext cx="42800" cy="5590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1"/>
            <p:cNvSpPr/>
            <p:nvPr/>
          </p:nvSpPr>
          <p:spPr>
            <a:xfrm>
              <a:off x="5563350" y="2346950"/>
              <a:ext cx="88950" cy="2967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1"/>
            <p:cNvSpPr/>
            <p:nvPr/>
          </p:nvSpPr>
          <p:spPr>
            <a:xfrm>
              <a:off x="5609525" y="2333850"/>
              <a:ext cx="42775" cy="55875"/>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1"/>
            <p:cNvSpPr/>
            <p:nvPr/>
          </p:nvSpPr>
          <p:spPr>
            <a:xfrm>
              <a:off x="6579275" y="2999150"/>
              <a:ext cx="112925" cy="103800"/>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1"/>
            <p:cNvSpPr/>
            <p:nvPr/>
          </p:nvSpPr>
          <p:spPr>
            <a:xfrm>
              <a:off x="6618050" y="2976925"/>
              <a:ext cx="34800" cy="148250"/>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1"/>
            <p:cNvSpPr/>
            <p:nvPr/>
          </p:nvSpPr>
          <p:spPr>
            <a:xfrm>
              <a:off x="6561600" y="3033375"/>
              <a:ext cx="148250" cy="35375"/>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6" name="Google Shape;566;p21"/>
          <p:cNvSpPr txBox="1"/>
          <p:nvPr>
            <p:ph type="ctrTitle"/>
          </p:nvPr>
        </p:nvSpPr>
        <p:spPr>
          <a:xfrm>
            <a:off x="5141675" y="533950"/>
            <a:ext cx="2704800" cy="7866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466269"/>
              </a:buClr>
              <a:buSzPts val="3000"/>
              <a:buNone/>
              <a:defRPr sz="4000"/>
            </a:lvl1pPr>
            <a:lvl2pPr lvl="1" rtl="0" algn="r">
              <a:spcBef>
                <a:spcPts val="0"/>
              </a:spcBef>
              <a:spcAft>
                <a:spcPts val="0"/>
              </a:spcAft>
              <a:buClr>
                <a:srgbClr val="466269"/>
              </a:buClr>
              <a:buSzPts val="2400"/>
              <a:buNone/>
              <a:defRPr sz="2400">
                <a:solidFill>
                  <a:srgbClr val="466269"/>
                </a:solidFill>
              </a:defRPr>
            </a:lvl2pPr>
            <a:lvl3pPr lvl="2" rtl="0" algn="r">
              <a:spcBef>
                <a:spcPts val="0"/>
              </a:spcBef>
              <a:spcAft>
                <a:spcPts val="0"/>
              </a:spcAft>
              <a:buClr>
                <a:srgbClr val="466269"/>
              </a:buClr>
              <a:buSzPts val="2400"/>
              <a:buNone/>
              <a:defRPr sz="2400">
                <a:solidFill>
                  <a:srgbClr val="466269"/>
                </a:solidFill>
              </a:defRPr>
            </a:lvl3pPr>
            <a:lvl4pPr lvl="3" rtl="0" algn="r">
              <a:spcBef>
                <a:spcPts val="0"/>
              </a:spcBef>
              <a:spcAft>
                <a:spcPts val="0"/>
              </a:spcAft>
              <a:buClr>
                <a:srgbClr val="466269"/>
              </a:buClr>
              <a:buSzPts val="2400"/>
              <a:buNone/>
              <a:defRPr sz="2400">
                <a:solidFill>
                  <a:srgbClr val="466269"/>
                </a:solidFill>
              </a:defRPr>
            </a:lvl4pPr>
            <a:lvl5pPr lvl="4" rtl="0" algn="r">
              <a:spcBef>
                <a:spcPts val="0"/>
              </a:spcBef>
              <a:spcAft>
                <a:spcPts val="0"/>
              </a:spcAft>
              <a:buClr>
                <a:srgbClr val="466269"/>
              </a:buClr>
              <a:buSzPts val="2400"/>
              <a:buNone/>
              <a:defRPr sz="2400">
                <a:solidFill>
                  <a:srgbClr val="466269"/>
                </a:solidFill>
              </a:defRPr>
            </a:lvl5pPr>
            <a:lvl6pPr lvl="5" rtl="0" algn="r">
              <a:spcBef>
                <a:spcPts val="0"/>
              </a:spcBef>
              <a:spcAft>
                <a:spcPts val="0"/>
              </a:spcAft>
              <a:buClr>
                <a:srgbClr val="466269"/>
              </a:buClr>
              <a:buSzPts val="2400"/>
              <a:buNone/>
              <a:defRPr sz="2400">
                <a:solidFill>
                  <a:srgbClr val="466269"/>
                </a:solidFill>
              </a:defRPr>
            </a:lvl6pPr>
            <a:lvl7pPr lvl="6" rtl="0" algn="r">
              <a:spcBef>
                <a:spcPts val="0"/>
              </a:spcBef>
              <a:spcAft>
                <a:spcPts val="0"/>
              </a:spcAft>
              <a:buClr>
                <a:srgbClr val="466269"/>
              </a:buClr>
              <a:buSzPts val="2400"/>
              <a:buNone/>
              <a:defRPr sz="2400">
                <a:solidFill>
                  <a:srgbClr val="466269"/>
                </a:solidFill>
              </a:defRPr>
            </a:lvl7pPr>
            <a:lvl8pPr lvl="7" rtl="0" algn="r">
              <a:spcBef>
                <a:spcPts val="0"/>
              </a:spcBef>
              <a:spcAft>
                <a:spcPts val="0"/>
              </a:spcAft>
              <a:buClr>
                <a:srgbClr val="466269"/>
              </a:buClr>
              <a:buSzPts val="2400"/>
              <a:buNone/>
              <a:defRPr sz="2400">
                <a:solidFill>
                  <a:srgbClr val="466269"/>
                </a:solidFill>
              </a:defRPr>
            </a:lvl8pPr>
            <a:lvl9pPr lvl="8" rtl="0" algn="r">
              <a:spcBef>
                <a:spcPts val="0"/>
              </a:spcBef>
              <a:spcAft>
                <a:spcPts val="0"/>
              </a:spcAft>
              <a:buClr>
                <a:srgbClr val="466269"/>
              </a:buClr>
              <a:buSzPts val="2400"/>
              <a:buNone/>
              <a:defRPr sz="2400">
                <a:solidFill>
                  <a:srgbClr val="466269"/>
                </a:solidFill>
              </a:defRPr>
            </a:lvl9pPr>
          </a:lstStyle>
          <a:p/>
        </p:txBody>
      </p:sp>
      <p:sp>
        <p:nvSpPr>
          <p:cNvPr id="567" name="Google Shape;567;p21"/>
          <p:cNvSpPr txBox="1"/>
          <p:nvPr>
            <p:ph idx="1" type="subTitle"/>
          </p:nvPr>
        </p:nvSpPr>
        <p:spPr>
          <a:xfrm>
            <a:off x="4724350" y="2571750"/>
            <a:ext cx="3121500" cy="2032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None/>
              <a:defRPr sz="1600"/>
            </a:lvl1pPr>
            <a:lvl2pPr lvl="1" rtl="0" algn="r">
              <a:lnSpc>
                <a:spcPct val="100000"/>
              </a:lnSpc>
              <a:spcBef>
                <a:spcPts val="0"/>
              </a:spcBef>
              <a:spcAft>
                <a:spcPts val="0"/>
              </a:spcAft>
              <a:buNone/>
              <a:defRPr sz="1600"/>
            </a:lvl2pPr>
            <a:lvl3pPr lvl="2" rtl="0" algn="r">
              <a:lnSpc>
                <a:spcPct val="100000"/>
              </a:lnSpc>
              <a:spcBef>
                <a:spcPts val="0"/>
              </a:spcBef>
              <a:spcAft>
                <a:spcPts val="0"/>
              </a:spcAft>
              <a:buNone/>
              <a:defRPr sz="1600"/>
            </a:lvl3pPr>
            <a:lvl4pPr lvl="3" rtl="0" algn="r">
              <a:lnSpc>
                <a:spcPct val="100000"/>
              </a:lnSpc>
              <a:spcBef>
                <a:spcPts val="0"/>
              </a:spcBef>
              <a:spcAft>
                <a:spcPts val="0"/>
              </a:spcAft>
              <a:buNone/>
              <a:defRPr sz="1600"/>
            </a:lvl4pPr>
            <a:lvl5pPr lvl="4" rtl="0" algn="r">
              <a:lnSpc>
                <a:spcPct val="100000"/>
              </a:lnSpc>
              <a:spcBef>
                <a:spcPts val="0"/>
              </a:spcBef>
              <a:spcAft>
                <a:spcPts val="0"/>
              </a:spcAft>
              <a:buNone/>
              <a:defRPr sz="1600"/>
            </a:lvl5pPr>
            <a:lvl6pPr lvl="5" rtl="0" algn="r">
              <a:lnSpc>
                <a:spcPct val="100000"/>
              </a:lnSpc>
              <a:spcBef>
                <a:spcPts val="0"/>
              </a:spcBef>
              <a:spcAft>
                <a:spcPts val="0"/>
              </a:spcAft>
              <a:buNone/>
              <a:defRPr sz="1600"/>
            </a:lvl6pPr>
            <a:lvl7pPr lvl="6" rtl="0" algn="r">
              <a:lnSpc>
                <a:spcPct val="100000"/>
              </a:lnSpc>
              <a:spcBef>
                <a:spcPts val="0"/>
              </a:spcBef>
              <a:spcAft>
                <a:spcPts val="0"/>
              </a:spcAft>
              <a:buNone/>
              <a:defRPr sz="1600"/>
            </a:lvl7pPr>
            <a:lvl8pPr lvl="7" rtl="0" algn="r">
              <a:lnSpc>
                <a:spcPct val="100000"/>
              </a:lnSpc>
              <a:spcBef>
                <a:spcPts val="0"/>
              </a:spcBef>
              <a:spcAft>
                <a:spcPts val="0"/>
              </a:spcAft>
              <a:buNone/>
              <a:defRPr sz="1600"/>
            </a:lvl8pPr>
            <a:lvl9pPr lvl="8" rtl="0" algn="r">
              <a:lnSpc>
                <a:spcPct val="100000"/>
              </a:lnSpc>
              <a:spcBef>
                <a:spcPts val="0"/>
              </a:spcBef>
              <a:spcAft>
                <a:spcPts val="0"/>
              </a:spcAft>
              <a:buNone/>
              <a:defRPr sz="1600"/>
            </a:lvl9pPr>
          </a:lstStyle>
          <a:p/>
        </p:txBody>
      </p:sp>
      <p:grpSp>
        <p:nvGrpSpPr>
          <p:cNvPr id="568" name="Google Shape;568;p21"/>
          <p:cNvGrpSpPr/>
          <p:nvPr/>
        </p:nvGrpSpPr>
        <p:grpSpPr>
          <a:xfrm>
            <a:off x="76234" y="4812919"/>
            <a:ext cx="276934" cy="260862"/>
            <a:chOff x="5621097" y="1500761"/>
            <a:chExt cx="371424" cy="355446"/>
          </a:xfrm>
        </p:grpSpPr>
        <p:sp>
          <p:nvSpPr>
            <p:cNvPr id="569" name="Google Shape;569;p21"/>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1"/>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1" name="Google Shape;571;p21"/>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
        <p:nvSpPr>
          <p:cNvPr id="572" name="Google Shape;572;p21"/>
          <p:cNvSpPr/>
          <p:nvPr/>
        </p:nvSpPr>
        <p:spPr>
          <a:xfrm>
            <a:off x="3578800" y="-79175"/>
            <a:ext cx="4849075" cy="4987650"/>
          </a:xfrm>
          <a:custGeom>
            <a:rect b="b" l="l" r="r" t="t"/>
            <a:pathLst>
              <a:path extrusionOk="0" h="199506" w="193963">
                <a:moveTo>
                  <a:pt x="0" y="2375"/>
                </a:moveTo>
                <a:lnTo>
                  <a:pt x="15833" y="199506"/>
                </a:lnTo>
                <a:lnTo>
                  <a:pt x="174963" y="199506"/>
                </a:lnTo>
                <a:lnTo>
                  <a:pt x="193963" y="0"/>
                </a:lnTo>
                <a:close/>
              </a:path>
            </a:pathLst>
          </a:custGeom>
          <a:solidFill>
            <a:srgbClr val="EEEEEE">
              <a:alpha val="94170"/>
            </a:srgbClr>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73" name="Shape 573"/>
        <p:cNvGrpSpPr/>
        <p:nvPr/>
      </p:nvGrpSpPr>
      <p:grpSpPr>
        <a:xfrm>
          <a:off x="0" y="0"/>
          <a:ext cx="0" cy="0"/>
          <a:chOff x="0" y="0"/>
          <a:chExt cx="0" cy="0"/>
        </a:xfrm>
      </p:grpSpPr>
      <p:sp>
        <p:nvSpPr>
          <p:cNvPr id="574" name="Google Shape;574;p22"/>
          <p:cNvSpPr txBox="1"/>
          <p:nvPr>
            <p:ph type="ctrTitle"/>
          </p:nvPr>
        </p:nvSpPr>
        <p:spPr>
          <a:xfrm>
            <a:off x="3770300" y="525550"/>
            <a:ext cx="3177900" cy="1340400"/>
          </a:xfrm>
          <a:prstGeom prst="rect">
            <a:avLst/>
          </a:prstGeom>
        </p:spPr>
        <p:txBody>
          <a:bodyPr anchorCtr="0" anchor="b" bIns="91425" lIns="91425" spcFirstLastPara="1" rIns="91425" wrap="square" tIns="91425">
            <a:noAutofit/>
          </a:bodyPr>
          <a:lstStyle>
            <a:lvl1pPr lvl="0" rtl="0" algn="r">
              <a:spcBef>
                <a:spcPts val="0"/>
              </a:spcBef>
              <a:spcAft>
                <a:spcPts val="0"/>
              </a:spcAft>
              <a:buClr>
                <a:schemeClr val="accent1"/>
              </a:buClr>
              <a:buSzPts val="2800"/>
              <a:buNone/>
              <a:defRPr sz="3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grpSp>
        <p:nvGrpSpPr>
          <p:cNvPr id="575" name="Google Shape;575;p22"/>
          <p:cNvGrpSpPr/>
          <p:nvPr/>
        </p:nvGrpSpPr>
        <p:grpSpPr>
          <a:xfrm>
            <a:off x="76234" y="4812919"/>
            <a:ext cx="276934" cy="260862"/>
            <a:chOff x="5621097" y="1500761"/>
            <a:chExt cx="371424" cy="355446"/>
          </a:xfrm>
        </p:grpSpPr>
        <p:sp>
          <p:nvSpPr>
            <p:cNvPr id="576" name="Google Shape;576;p22"/>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2"/>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8" name="Google Shape;578;p22"/>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6"/>
        </a:solidFill>
      </p:bgPr>
    </p:bg>
    <p:spTree>
      <p:nvGrpSpPr>
        <p:cNvPr id="579" name="Shape 579"/>
        <p:cNvGrpSpPr/>
        <p:nvPr/>
      </p:nvGrpSpPr>
      <p:grpSpPr>
        <a:xfrm>
          <a:off x="0" y="0"/>
          <a:ext cx="0" cy="0"/>
          <a:chOff x="0" y="0"/>
          <a:chExt cx="0" cy="0"/>
        </a:xfrm>
      </p:grpSpPr>
      <p:grpSp>
        <p:nvGrpSpPr>
          <p:cNvPr id="580" name="Google Shape;580;p23"/>
          <p:cNvGrpSpPr/>
          <p:nvPr/>
        </p:nvGrpSpPr>
        <p:grpSpPr>
          <a:xfrm rot="10800000">
            <a:off x="-10460" y="-17848"/>
            <a:ext cx="9144094" cy="4533898"/>
            <a:chOff x="1697" y="798588"/>
            <a:chExt cx="9125842" cy="4344895"/>
          </a:xfrm>
        </p:grpSpPr>
        <p:sp>
          <p:nvSpPr>
            <p:cNvPr id="581" name="Google Shape;581;p23"/>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3"/>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3"/>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4" name="Google Shape;584;p23"/>
          <p:cNvGrpSpPr/>
          <p:nvPr/>
        </p:nvGrpSpPr>
        <p:grpSpPr>
          <a:xfrm flipH="1" rot="10800000">
            <a:off x="538843" y="231559"/>
            <a:ext cx="8489973" cy="4501022"/>
            <a:chOff x="1048650" y="4061275"/>
            <a:chExt cx="2655025" cy="1407625"/>
          </a:xfrm>
        </p:grpSpPr>
        <p:sp>
          <p:nvSpPr>
            <p:cNvPr id="585" name="Google Shape;585;p23"/>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3"/>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3"/>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3"/>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3"/>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3"/>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3"/>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3"/>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3"/>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3"/>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3"/>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3"/>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3"/>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3"/>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3"/>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3"/>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3"/>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3"/>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3"/>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3"/>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3"/>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3"/>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3"/>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3"/>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3"/>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3"/>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3"/>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3"/>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3"/>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3"/>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3"/>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3"/>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3"/>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3"/>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3"/>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3"/>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3"/>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3"/>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3"/>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3"/>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3"/>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3"/>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7" name="Google Shape;627;p23"/>
          <p:cNvSpPr/>
          <p:nvPr/>
        </p:nvSpPr>
        <p:spPr>
          <a:xfrm rot="10800000">
            <a:off x="7648675" y="1972653"/>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3"/>
          <p:cNvSpPr/>
          <p:nvPr/>
        </p:nvSpPr>
        <p:spPr>
          <a:xfrm rot="-5400000">
            <a:off x="1954100" y="22650"/>
            <a:ext cx="5178600" cy="50982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grpSp>
        <p:nvGrpSpPr>
          <p:cNvPr id="629" name="Google Shape;629;p23"/>
          <p:cNvGrpSpPr/>
          <p:nvPr/>
        </p:nvGrpSpPr>
        <p:grpSpPr>
          <a:xfrm rot="7612950">
            <a:off x="5546695" y="585282"/>
            <a:ext cx="234848" cy="212032"/>
            <a:chOff x="6393135" y="471613"/>
            <a:chExt cx="234839" cy="212023"/>
          </a:xfrm>
        </p:grpSpPr>
        <p:sp>
          <p:nvSpPr>
            <p:cNvPr id="630" name="Google Shape;630;p23"/>
            <p:cNvSpPr/>
            <p:nvPr/>
          </p:nvSpPr>
          <p:spPr>
            <a:xfrm rot="10800000">
              <a:off x="6393135" y="471613"/>
              <a:ext cx="234839" cy="17346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3"/>
            <p:cNvSpPr/>
            <p:nvPr/>
          </p:nvSpPr>
          <p:spPr>
            <a:xfrm rot="10800000">
              <a:off x="6496458" y="511867"/>
              <a:ext cx="131516" cy="17177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2" name="Google Shape;632;p23"/>
          <p:cNvGrpSpPr/>
          <p:nvPr/>
        </p:nvGrpSpPr>
        <p:grpSpPr>
          <a:xfrm flipH="1" rot="-3283723">
            <a:off x="1012287" y="2565035"/>
            <a:ext cx="273350" cy="171708"/>
            <a:chOff x="3502629" y="4665524"/>
            <a:chExt cx="273326" cy="171693"/>
          </a:xfrm>
        </p:grpSpPr>
        <p:sp>
          <p:nvSpPr>
            <p:cNvPr id="633" name="Google Shape;633;p23"/>
            <p:cNvSpPr/>
            <p:nvPr/>
          </p:nvSpPr>
          <p:spPr>
            <a:xfrm rot="10800000">
              <a:off x="3502629" y="4705778"/>
              <a:ext cx="273326" cy="9118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3"/>
            <p:cNvSpPr/>
            <p:nvPr/>
          </p:nvSpPr>
          <p:spPr>
            <a:xfrm rot="10800000">
              <a:off x="3502629" y="4665524"/>
              <a:ext cx="131439" cy="171693"/>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5" name="Google Shape;635;p23"/>
          <p:cNvSpPr txBox="1"/>
          <p:nvPr>
            <p:ph hasCustomPrompt="1" type="title"/>
          </p:nvPr>
        </p:nvSpPr>
        <p:spPr>
          <a:xfrm>
            <a:off x="2127950" y="1687600"/>
            <a:ext cx="4830900" cy="9171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7200"/>
              <a:buNone/>
              <a:defRPr sz="7200"/>
            </a:lvl1pPr>
            <a:lvl2pPr lvl="1" rtl="0" algn="ctr">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7200"/>
              <a:buFont typeface="Fira Sans Extra Condensed Medium"/>
              <a:buNone/>
              <a:defRPr sz="7200">
                <a:latin typeface="Fira Sans Extra Condensed Medium"/>
                <a:ea typeface="Fira Sans Extra Condensed Medium"/>
                <a:cs typeface="Fira Sans Extra Condensed Medium"/>
                <a:sym typeface="Fira Sans Extra Condensed Medium"/>
              </a:defRPr>
            </a:lvl9pPr>
          </a:lstStyle>
          <a:p>
            <a:r>
              <a:t>xx%</a:t>
            </a:r>
          </a:p>
        </p:txBody>
      </p:sp>
      <p:sp>
        <p:nvSpPr>
          <p:cNvPr id="636" name="Google Shape;636;p23"/>
          <p:cNvSpPr txBox="1"/>
          <p:nvPr>
            <p:ph idx="1" type="subTitle"/>
          </p:nvPr>
        </p:nvSpPr>
        <p:spPr>
          <a:xfrm>
            <a:off x="2127950" y="2604700"/>
            <a:ext cx="4830900" cy="684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600">
                <a:solidFill>
                  <a:schemeClr val="dk1"/>
                </a:solidFill>
              </a:defRPr>
            </a:lvl1pPr>
            <a:lvl2pPr lvl="1" rtl="0" algn="ctr">
              <a:spcBef>
                <a:spcPts val="1600"/>
              </a:spcBef>
              <a:spcAft>
                <a:spcPts val="0"/>
              </a:spcAft>
              <a:buNone/>
              <a:defRPr sz="1600">
                <a:solidFill>
                  <a:schemeClr val="dk1"/>
                </a:solidFill>
              </a:defRPr>
            </a:lvl2pPr>
            <a:lvl3pPr lvl="2" rtl="0" algn="ctr">
              <a:spcBef>
                <a:spcPts val="1600"/>
              </a:spcBef>
              <a:spcAft>
                <a:spcPts val="0"/>
              </a:spcAft>
              <a:buNone/>
              <a:defRPr sz="1600">
                <a:solidFill>
                  <a:schemeClr val="dk1"/>
                </a:solidFill>
              </a:defRPr>
            </a:lvl3pPr>
            <a:lvl4pPr lvl="3" rtl="0" algn="ctr">
              <a:spcBef>
                <a:spcPts val="1600"/>
              </a:spcBef>
              <a:spcAft>
                <a:spcPts val="0"/>
              </a:spcAft>
              <a:buNone/>
              <a:defRPr sz="1600">
                <a:solidFill>
                  <a:schemeClr val="dk1"/>
                </a:solidFill>
              </a:defRPr>
            </a:lvl4pPr>
            <a:lvl5pPr lvl="4" rtl="0" algn="ctr">
              <a:spcBef>
                <a:spcPts val="1600"/>
              </a:spcBef>
              <a:spcAft>
                <a:spcPts val="0"/>
              </a:spcAft>
              <a:buNone/>
              <a:defRPr sz="1600">
                <a:solidFill>
                  <a:schemeClr val="dk1"/>
                </a:solidFill>
              </a:defRPr>
            </a:lvl5pPr>
            <a:lvl6pPr lvl="5" rtl="0" algn="ctr">
              <a:spcBef>
                <a:spcPts val="1600"/>
              </a:spcBef>
              <a:spcAft>
                <a:spcPts val="0"/>
              </a:spcAft>
              <a:buNone/>
              <a:defRPr sz="1600">
                <a:solidFill>
                  <a:schemeClr val="dk1"/>
                </a:solidFill>
              </a:defRPr>
            </a:lvl6pPr>
            <a:lvl7pPr lvl="6" rtl="0" algn="ctr">
              <a:spcBef>
                <a:spcPts val="1600"/>
              </a:spcBef>
              <a:spcAft>
                <a:spcPts val="0"/>
              </a:spcAft>
              <a:buNone/>
              <a:defRPr sz="1600">
                <a:solidFill>
                  <a:schemeClr val="dk1"/>
                </a:solidFill>
              </a:defRPr>
            </a:lvl7pPr>
            <a:lvl8pPr lvl="7" rtl="0" algn="ctr">
              <a:spcBef>
                <a:spcPts val="1600"/>
              </a:spcBef>
              <a:spcAft>
                <a:spcPts val="0"/>
              </a:spcAft>
              <a:buNone/>
              <a:defRPr sz="1600">
                <a:solidFill>
                  <a:schemeClr val="dk1"/>
                </a:solidFill>
              </a:defRPr>
            </a:lvl8pPr>
            <a:lvl9pPr lvl="8" rtl="0" algn="ctr">
              <a:spcBef>
                <a:spcPts val="1600"/>
              </a:spcBef>
              <a:spcAft>
                <a:spcPts val="1600"/>
              </a:spcAft>
              <a:buNone/>
              <a:defRPr sz="1600">
                <a:solidFill>
                  <a:schemeClr val="dk1"/>
                </a:solidFill>
              </a:defRPr>
            </a:lvl9pPr>
          </a:lstStyle>
          <a:p/>
        </p:txBody>
      </p:sp>
      <p:grpSp>
        <p:nvGrpSpPr>
          <p:cNvPr id="637" name="Google Shape;637;p23"/>
          <p:cNvGrpSpPr/>
          <p:nvPr/>
        </p:nvGrpSpPr>
        <p:grpSpPr>
          <a:xfrm>
            <a:off x="76234" y="4812919"/>
            <a:ext cx="276934" cy="260862"/>
            <a:chOff x="5621097" y="1500761"/>
            <a:chExt cx="371424" cy="355446"/>
          </a:xfrm>
        </p:grpSpPr>
        <p:sp>
          <p:nvSpPr>
            <p:cNvPr id="638" name="Google Shape;638;p23"/>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3"/>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0" name="Shape 640"/>
        <p:cNvGrpSpPr/>
        <p:nvPr/>
      </p:nvGrpSpPr>
      <p:grpSpPr>
        <a:xfrm>
          <a:off x="0" y="0"/>
          <a:ext cx="0" cy="0"/>
          <a:chOff x="0" y="0"/>
          <a:chExt cx="0" cy="0"/>
        </a:xfrm>
      </p:grpSpPr>
      <p:grpSp>
        <p:nvGrpSpPr>
          <p:cNvPr id="641" name="Google Shape;641;p24"/>
          <p:cNvGrpSpPr/>
          <p:nvPr/>
        </p:nvGrpSpPr>
        <p:grpSpPr>
          <a:xfrm>
            <a:off x="76234" y="4812919"/>
            <a:ext cx="276934" cy="260862"/>
            <a:chOff x="5621097" y="1500761"/>
            <a:chExt cx="371424" cy="355446"/>
          </a:xfrm>
        </p:grpSpPr>
        <p:sp>
          <p:nvSpPr>
            <p:cNvPr id="642" name="Google Shape;642;p24"/>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4"/>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4" name="Google Shape;644;p24"/>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2">
    <p:bg>
      <p:bgPr>
        <a:solidFill>
          <a:schemeClr val="accent6"/>
        </a:solidFill>
      </p:bgPr>
    </p:bg>
    <p:spTree>
      <p:nvGrpSpPr>
        <p:cNvPr id="645" name="Shape 645"/>
        <p:cNvGrpSpPr/>
        <p:nvPr/>
      </p:nvGrpSpPr>
      <p:grpSpPr>
        <a:xfrm>
          <a:off x="0" y="0"/>
          <a:ext cx="0" cy="0"/>
          <a:chOff x="0" y="0"/>
          <a:chExt cx="0" cy="0"/>
        </a:xfrm>
      </p:grpSpPr>
      <p:grpSp>
        <p:nvGrpSpPr>
          <p:cNvPr id="646" name="Google Shape;646;p25"/>
          <p:cNvGrpSpPr/>
          <p:nvPr/>
        </p:nvGrpSpPr>
        <p:grpSpPr>
          <a:xfrm flipH="1" rot="10800000">
            <a:off x="0" y="-17848"/>
            <a:ext cx="9144094" cy="4533898"/>
            <a:chOff x="1697" y="798588"/>
            <a:chExt cx="9125842" cy="4344895"/>
          </a:xfrm>
        </p:grpSpPr>
        <p:sp>
          <p:nvSpPr>
            <p:cNvPr id="647" name="Google Shape;647;p25"/>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5"/>
            <p:cNvSpPr/>
            <p:nvPr/>
          </p:nvSpPr>
          <p:spPr>
            <a:xfrm flipH="1">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5"/>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0" name="Google Shape;650;p25"/>
          <p:cNvGrpSpPr/>
          <p:nvPr/>
        </p:nvGrpSpPr>
        <p:grpSpPr>
          <a:xfrm flipH="1">
            <a:off x="225073" y="478034"/>
            <a:ext cx="8316818" cy="4501022"/>
            <a:chOff x="1048650" y="4061275"/>
            <a:chExt cx="2600875" cy="1407625"/>
          </a:xfrm>
        </p:grpSpPr>
        <p:sp>
          <p:nvSpPr>
            <p:cNvPr id="651" name="Google Shape;651;p25"/>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5"/>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5"/>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5"/>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5"/>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5"/>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5"/>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5"/>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5"/>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5"/>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5"/>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5"/>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5"/>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5"/>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5"/>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5"/>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5"/>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5"/>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5"/>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5"/>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5"/>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5"/>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5"/>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5"/>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5"/>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5"/>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5"/>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5"/>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5"/>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5"/>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5"/>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5"/>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5"/>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5"/>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5"/>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5"/>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5"/>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5"/>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5"/>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5"/>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5"/>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2" name="Google Shape;692;p25"/>
          <p:cNvSpPr/>
          <p:nvPr/>
        </p:nvSpPr>
        <p:spPr>
          <a:xfrm rot="-5400000">
            <a:off x="2353625" y="-561375"/>
            <a:ext cx="4379400" cy="62082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693" name="Google Shape;693;p25"/>
          <p:cNvSpPr txBox="1"/>
          <p:nvPr>
            <p:ph idx="1" type="subTitle"/>
          </p:nvPr>
        </p:nvSpPr>
        <p:spPr>
          <a:xfrm>
            <a:off x="1752500" y="1358650"/>
            <a:ext cx="5619000" cy="324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p:txBody>
      </p:sp>
      <p:sp>
        <p:nvSpPr>
          <p:cNvPr id="694" name="Google Shape;694;p25"/>
          <p:cNvSpPr txBox="1"/>
          <p:nvPr>
            <p:ph type="ctrTitle"/>
          </p:nvPr>
        </p:nvSpPr>
        <p:spPr>
          <a:xfrm>
            <a:off x="1752250" y="562250"/>
            <a:ext cx="56193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grpSp>
        <p:nvGrpSpPr>
          <p:cNvPr id="695" name="Google Shape;695;p25"/>
          <p:cNvGrpSpPr/>
          <p:nvPr/>
        </p:nvGrpSpPr>
        <p:grpSpPr>
          <a:xfrm>
            <a:off x="76234" y="4812919"/>
            <a:ext cx="276934" cy="260862"/>
            <a:chOff x="5621097" y="1500761"/>
            <a:chExt cx="371424" cy="355446"/>
          </a:xfrm>
        </p:grpSpPr>
        <p:sp>
          <p:nvSpPr>
            <p:cNvPr id="696" name="Google Shape;696;p25"/>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5"/>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8" name="Google Shape;698;p25"/>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ITLE_1_1">
    <p:bg>
      <p:bgPr>
        <a:solidFill>
          <a:schemeClr val="accent6"/>
        </a:solidFill>
      </p:bgPr>
    </p:bg>
    <p:spTree>
      <p:nvGrpSpPr>
        <p:cNvPr id="699" name="Shape 699"/>
        <p:cNvGrpSpPr/>
        <p:nvPr/>
      </p:nvGrpSpPr>
      <p:grpSpPr>
        <a:xfrm>
          <a:off x="0" y="0"/>
          <a:ext cx="0" cy="0"/>
          <a:chOff x="0" y="0"/>
          <a:chExt cx="0" cy="0"/>
        </a:xfrm>
      </p:grpSpPr>
      <p:grpSp>
        <p:nvGrpSpPr>
          <p:cNvPr id="700" name="Google Shape;700;p26"/>
          <p:cNvGrpSpPr/>
          <p:nvPr/>
        </p:nvGrpSpPr>
        <p:grpSpPr>
          <a:xfrm flipH="1">
            <a:off x="92" y="73048"/>
            <a:ext cx="9143808" cy="4997413"/>
            <a:chOff x="-196579" y="76246"/>
            <a:chExt cx="9522816" cy="5179203"/>
          </a:xfrm>
        </p:grpSpPr>
        <p:grpSp>
          <p:nvGrpSpPr>
            <p:cNvPr id="701" name="Google Shape;701;p26"/>
            <p:cNvGrpSpPr/>
            <p:nvPr/>
          </p:nvGrpSpPr>
          <p:grpSpPr>
            <a:xfrm>
              <a:off x="-196579" y="721552"/>
              <a:ext cx="9522816" cy="4533898"/>
              <a:chOff x="1697" y="798588"/>
              <a:chExt cx="9125842" cy="4344895"/>
            </a:xfrm>
          </p:grpSpPr>
          <p:sp>
            <p:nvSpPr>
              <p:cNvPr id="702" name="Google Shape;702;p26"/>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6"/>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6"/>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5" name="Google Shape;705;p26"/>
            <p:cNvGrpSpPr/>
            <p:nvPr/>
          </p:nvGrpSpPr>
          <p:grpSpPr>
            <a:xfrm>
              <a:off x="128288" y="76246"/>
              <a:ext cx="8976905" cy="4759321"/>
              <a:chOff x="1048650" y="4061275"/>
              <a:chExt cx="2655025" cy="1407625"/>
            </a:xfrm>
          </p:grpSpPr>
          <p:sp>
            <p:nvSpPr>
              <p:cNvPr id="706" name="Google Shape;706;p26"/>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6"/>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6"/>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6"/>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6"/>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6"/>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6"/>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6"/>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6"/>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6"/>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6"/>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6"/>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6"/>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6"/>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6"/>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6"/>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6"/>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6"/>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6"/>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6"/>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6"/>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6"/>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6"/>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6"/>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6"/>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6"/>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6"/>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6"/>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6"/>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6"/>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6"/>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6"/>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6"/>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6"/>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26"/>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6"/>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6"/>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6"/>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6"/>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6"/>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6"/>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6"/>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8" name="Google Shape;748;p26"/>
            <p:cNvGrpSpPr/>
            <p:nvPr/>
          </p:nvGrpSpPr>
          <p:grpSpPr>
            <a:xfrm>
              <a:off x="271754" y="304768"/>
              <a:ext cx="8465112" cy="4533963"/>
              <a:chOff x="4018925" y="2327000"/>
              <a:chExt cx="2690925" cy="1441275"/>
            </a:xfrm>
          </p:grpSpPr>
          <p:sp>
            <p:nvSpPr>
              <p:cNvPr id="749" name="Google Shape;749;p26"/>
              <p:cNvSpPr/>
              <p:nvPr/>
            </p:nvSpPr>
            <p:spPr>
              <a:xfrm>
                <a:off x="6202450" y="2830400"/>
                <a:ext cx="107775" cy="124325"/>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6"/>
              <p:cNvSpPr/>
              <p:nvPr/>
            </p:nvSpPr>
            <p:spPr>
              <a:xfrm>
                <a:off x="4827325" y="2327000"/>
                <a:ext cx="145425" cy="63875"/>
              </a:xfrm>
              <a:custGeom>
                <a:rect b="b" l="l" r="r" t="t"/>
                <a:pathLst>
                  <a:path extrusionOk="0" h="2555" w="5817">
                    <a:moveTo>
                      <a:pt x="4790" y="0"/>
                    </a:moveTo>
                    <a:lnTo>
                      <a:pt x="4607" y="23"/>
                    </a:lnTo>
                    <a:lnTo>
                      <a:pt x="571" y="1072"/>
                    </a:lnTo>
                    <a:lnTo>
                      <a:pt x="434" y="1141"/>
                    </a:lnTo>
                    <a:lnTo>
                      <a:pt x="297" y="1209"/>
                    </a:lnTo>
                    <a:lnTo>
                      <a:pt x="183" y="1300"/>
                    </a:lnTo>
                    <a:lnTo>
                      <a:pt x="115" y="1414"/>
                    </a:lnTo>
                    <a:lnTo>
                      <a:pt x="47" y="1551"/>
                    </a:lnTo>
                    <a:lnTo>
                      <a:pt x="24" y="1688"/>
                    </a:lnTo>
                    <a:lnTo>
                      <a:pt x="1" y="1848"/>
                    </a:lnTo>
                    <a:lnTo>
                      <a:pt x="24" y="1984"/>
                    </a:lnTo>
                    <a:lnTo>
                      <a:pt x="69" y="2121"/>
                    </a:lnTo>
                    <a:lnTo>
                      <a:pt x="138" y="2235"/>
                    </a:lnTo>
                    <a:lnTo>
                      <a:pt x="206" y="2327"/>
                    </a:lnTo>
                    <a:lnTo>
                      <a:pt x="297" y="2395"/>
                    </a:lnTo>
                    <a:lnTo>
                      <a:pt x="411" y="2463"/>
                    </a:lnTo>
                    <a:lnTo>
                      <a:pt x="525" y="2509"/>
                    </a:lnTo>
                    <a:lnTo>
                      <a:pt x="639" y="2555"/>
                    </a:lnTo>
                    <a:lnTo>
                      <a:pt x="753" y="2555"/>
                    </a:lnTo>
                    <a:lnTo>
                      <a:pt x="936" y="2532"/>
                    </a:lnTo>
                    <a:lnTo>
                      <a:pt x="4630" y="1574"/>
                    </a:lnTo>
                    <a:lnTo>
                      <a:pt x="4721" y="1551"/>
                    </a:lnTo>
                    <a:lnTo>
                      <a:pt x="4790" y="1483"/>
                    </a:lnTo>
                    <a:lnTo>
                      <a:pt x="4858" y="1437"/>
                    </a:lnTo>
                    <a:lnTo>
                      <a:pt x="4927" y="1346"/>
                    </a:lnTo>
                    <a:lnTo>
                      <a:pt x="4972" y="1255"/>
                    </a:lnTo>
                    <a:lnTo>
                      <a:pt x="4972" y="1163"/>
                    </a:lnTo>
                    <a:lnTo>
                      <a:pt x="4995" y="1072"/>
                    </a:lnTo>
                    <a:lnTo>
                      <a:pt x="4972" y="981"/>
                    </a:lnTo>
                    <a:lnTo>
                      <a:pt x="4949" y="890"/>
                    </a:lnTo>
                    <a:lnTo>
                      <a:pt x="4881" y="821"/>
                    </a:lnTo>
                    <a:lnTo>
                      <a:pt x="4835" y="753"/>
                    </a:lnTo>
                    <a:lnTo>
                      <a:pt x="4744" y="685"/>
                    </a:lnTo>
                    <a:lnTo>
                      <a:pt x="4653" y="639"/>
                    </a:lnTo>
                    <a:lnTo>
                      <a:pt x="4562" y="616"/>
                    </a:lnTo>
                    <a:lnTo>
                      <a:pt x="4471" y="616"/>
                    </a:lnTo>
                    <a:lnTo>
                      <a:pt x="4379" y="639"/>
                    </a:lnTo>
                    <a:lnTo>
                      <a:pt x="1232" y="1460"/>
                    </a:lnTo>
                    <a:lnTo>
                      <a:pt x="1187" y="1483"/>
                    </a:lnTo>
                    <a:lnTo>
                      <a:pt x="1187" y="1551"/>
                    </a:lnTo>
                    <a:lnTo>
                      <a:pt x="1210" y="1597"/>
                    </a:lnTo>
                    <a:lnTo>
                      <a:pt x="1278" y="1620"/>
                    </a:lnTo>
                    <a:lnTo>
                      <a:pt x="4425" y="799"/>
                    </a:lnTo>
                    <a:lnTo>
                      <a:pt x="4539" y="776"/>
                    </a:lnTo>
                    <a:lnTo>
                      <a:pt x="4676" y="821"/>
                    </a:lnTo>
                    <a:lnTo>
                      <a:pt x="4767" y="913"/>
                    </a:lnTo>
                    <a:lnTo>
                      <a:pt x="4813" y="1027"/>
                    </a:lnTo>
                    <a:lnTo>
                      <a:pt x="4835" y="1141"/>
                    </a:lnTo>
                    <a:lnTo>
                      <a:pt x="4790" y="1278"/>
                    </a:lnTo>
                    <a:lnTo>
                      <a:pt x="4699" y="1369"/>
                    </a:lnTo>
                    <a:lnTo>
                      <a:pt x="4585" y="1414"/>
                    </a:lnTo>
                    <a:lnTo>
                      <a:pt x="913" y="2372"/>
                    </a:lnTo>
                    <a:lnTo>
                      <a:pt x="799" y="2395"/>
                    </a:lnTo>
                    <a:lnTo>
                      <a:pt x="685" y="2395"/>
                    </a:lnTo>
                    <a:lnTo>
                      <a:pt x="571" y="2372"/>
                    </a:lnTo>
                    <a:lnTo>
                      <a:pt x="457" y="2327"/>
                    </a:lnTo>
                    <a:lnTo>
                      <a:pt x="366" y="2258"/>
                    </a:lnTo>
                    <a:lnTo>
                      <a:pt x="275" y="2167"/>
                    </a:lnTo>
                    <a:lnTo>
                      <a:pt x="229" y="2053"/>
                    </a:lnTo>
                    <a:lnTo>
                      <a:pt x="183" y="1962"/>
                    </a:lnTo>
                    <a:lnTo>
                      <a:pt x="161" y="1848"/>
                    </a:lnTo>
                    <a:lnTo>
                      <a:pt x="161" y="1734"/>
                    </a:lnTo>
                    <a:lnTo>
                      <a:pt x="206" y="1620"/>
                    </a:lnTo>
                    <a:lnTo>
                      <a:pt x="252" y="1506"/>
                    </a:lnTo>
                    <a:lnTo>
                      <a:pt x="320" y="1414"/>
                    </a:lnTo>
                    <a:lnTo>
                      <a:pt x="389" y="1323"/>
                    </a:lnTo>
                    <a:lnTo>
                      <a:pt x="503" y="1278"/>
                    </a:lnTo>
                    <a:lnTo>
                      <a:pt x="617" y="1232"/>
                    </a:lnTo>
                    <a:lnTo>
                      <a:pt x="4653" y="183"/>
                    </a:lnTo>
                    <a:lnTo>
                      <a:pt x="4813" y="160"/>
                    </a:lnTo>
                    <a:lnTo>
                      <a:pt x="4972" y="160"/>
                    </a:lnTo>
                    <a:lnTo>
                      <a:pt x="5109" y="206"/>
                    </a:lnTo>
                    <a:lnTo>
                      <a:pt x="5246" y="274"/>
                    </a:lnTo>
                    <a:lnTo>
                      <a:pt x="5383" y="343"/>
                    </a:lnTo>
                    <a:lnTo>
                      <a:pt x="5474" y="457"/>
                    </a:lnTo>
                    <a:lnTo>
                      <a:pt x="5565" y="593"/>
                    </a:lnTo>
                    <a:lnTo>
                      <a:pt x="5611" y="753"/>
                    </a:lnTo>
                    <a:lnTo>
                      <a:pt x="5656" y="913"/>
                    </a:lnTo>
                    <a:lnTo>
                      <a:pt x="5634" y="1072"/>
                    </a:lnTo>
                    <a:lnTo>
                      <a:pt x="5611" y="1209"/>
                    </a:lnTo>
                    <a:lnTo>
                      <a:pt x="5542" y="1369"/>
                    </a:lnTo>
                    <a:lnTo>
                      <a:pt x="5451" y="1483"/>
                    </a:lnTo>
                    <a:lnTo>
                      <a:pt x="5337" y="1597"/>
                    </a:lnTo>
                    <a:lnTo>
                      <a:pt x="5200" y="1665"/>
                    </a:lnTo>
                    <a:lnTo>
                      <a:pt x="5041" y="1734"/>
                    </a:lnTo>
                    <a:lnTo>
                      <a:pt x="2532" y="2395"/>
                    </a:lnTo>
                    <a:lnTo>
                      <a:pt x="2487" y="2418"/>
                    </a:lnTo>
                    <a:lnTo>
                      <a:pt x="2464" y="2486"/>
                    </a:lnTo>
                    <a:lnTo>
                      <a:pt x="2509" y="2532"/>
                    </a:lnTo>
                    <a:lnTo>
                      <a:pt x="2578" y="2532"/>
                    </a:lnTo>
                    <a:lnTo>
                      <a:pt x="5086" y="1870"/>
                    </a:lnTo>
                    <a:lnTo>
                      <a:pt x="5269" y="1825"/>
                    </a:lnTo>
                    <a:lnTo>
                      <a:pt x="5428" y="1711"/>
                    </a:lnTo>
                    <a:lnTo>
                      <a:pt x="5565" y="1597"/>
                    </a:lnTo>
                    <a:lnTo>
                      <a:pt x="5679" y="1437"/>
                    </a:lnTo>
                    <a:lnTo>
                      <a:pt x="5748" y="1278"/>
                    </a:lnTo>
                    <a:lnTo>
                      <a:pt x="5793" y="1095"/>
                    </a:lnTo>
                    <a:lnTo>
                      <a:pt x="5816" y="890"/>
                    </a:lnTo>
                    <a:lnTo>
                      <a:pt x="5770" y="707"/>
                    </a:lnTo>
                    <a:lnTo>
                      <a:pt x="5702" y="525"/>
                    </a:lnTo>
                    <a:lnTo>
                      <a:pt x="5611" y="365"/>
                    </a:lnTo>
                    <a:lnTo>
                      <a:pt x="5497" y="229"/>
                    </a:lnTo>
                    <a:lnTo>
                      <a:pt x="5337" y="137"/>
                    </a:lnTo>
                    <a:lnTo>
                      <a:pt x="5155" y="46"/>
                    </a:lnTo>
                    <a:lnTo>
                      <a:pt x="49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6"/>
              <p:cNvSpPr/>
              <p:nvPr/>
            </p:nvSpPr>
            <p:spPr>
              <a:xfrm>
                <a:off x="6530825" y="3655350"/>
                <a:ext cx="120325" cy="112925"/>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6"/>
              <p:cNvSpPr/>
              <p:nvPr/>
            </p:nvSpPr>
            <p:spPr>
              <a:xfrm>
                <a:off x="4018925" y="3654800"/>
                <a:ext cx="75275" cy="3707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6"/>
              <p:cNvSpPr/>
              <p:nvPr/>
            </p:nvSpPr>
            <p:spPr>
              <a:xfrm>
                <a:off x="4036025" y="3638825"/>
                <a:ext cx="16550" cy="16550"/>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6"/>
              <p:cNvSpPr/>
              <p:nvPr/>
            </p:nvSpPr>
            <p:spPr>
              <a:xfrm>
                <a:off x="4067950" y="3651925"/>
                <a:ext cx="16550" cy="16575"/>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6"/>
              <p:cNvSpPr/>
              <p:nvPr/>
            </p:nvSpPr>
            <p:spPr>
              <a:xfrm>
                <a:off x="4635200" y="3698125"/>
                <a:ext cx="76425" cy="5645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6"/>
              <p:cNvSpPr/>
              <p:nvPr/>
            </p:nvSpPr>
            <p:spPr>
              <a:xfrm>
                <a:off x="4635200" y="3685575"/>
                <a:ext cx="42800" cy="5590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6"/>
              <p:cNvSpPr/>
              <p:nvPr/>
            </p:nvSpPr>
            <p:spPr>
              <a:xfrm>
                <a:off x="5563350" y="2346950"/>
                <a:ext cx="88950" cy="2967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6"/>
              <p:cNvSpPr/>
              <p:nvPr/>
            </p:nvSpPr>
            <p:spPr>
              <a:xfrm>
                <a:off x="5609525" y="2333850"/>
                <a:ext cx="42775" cy="55875"/>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26"/>
              <p:cNvSpPr/>
              <p:nvPr/>
            </p:nvSpPr>
            <p:spPr>
              <a:xfrm>
                <a:off x="6579275" y="2999150"/>
                <a:ext cx="112925" cy="103800"/>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6"/>
              <p:cNvSpPr/>
              <p:nvPr/>
            </p:nvSpPr>
            <p:spPr>
              <a:xfrm>
                <a:off x="6618050" y="2976925"/>
                <a:ext cx="34800" cy="148250"/>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6"/>
              <p:cNvSpPr/>
              <p:nvPr/>
            </p:nvSpPr>
            <p:spPr>
              <a:xfrm>
                <a:off x="6561600" y="3033375"/>
                <a:ext cx="148250" cy="35375"/>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62" name="Google Shape;762;p26"/>
          <p:cNvSpPr/>
          <p:nvPr/>
        </p:nvSpPr>
        <p:spPr>
          <a:xfrm>
            <a:off x="3595200" y="-12650"/>
            <a:ext cx="4835700" cy="50862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6"/>
          <p:cNvSpPr txBox="1"/>
          <p:nvPr>
            <p:ph type="ctrTitle"/>
          </p:nvPr>
        </p:nvSpPr>
        <p:spPr>
          <a:xfrm>
            <a:off x="4583109" y="1324100"/>
            <a:ext cx="3731700" cy="5778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3F3F3"/>
              </a:buClr>
              <a:buSzPts val="4000"/>
              <a:buNone/>
              <a:defRPr sz="3800"/>
            </a:lvl1pPr>
            <a:lvl2pPr lvl="1" rtl="0">
              <a:spcBef>
                <a:spcPts val="0"/>
              </a:spcBef>
              <a:spcAft>
                <a:spcPts val="0"/>
              </a:spcAft>
              <a:buClr>
                <a:srgbClr val="F3F3F3"/>
              </a:buClr>
              <a:buSzPts val="4000"/>
              <a:buNone/>
              <a:defRPr sz="4000">
                <a:solidFill>
                  <a:srgbClr val="F3F3F3"/>
                </a:solidFill>
              </a:defRPr>
            </a:lvl2pPr>
            <a:lvl3pPr lvl="2" rtl="0">
              <a:spcBef>
                <a:spcPts val="0"/>
              </a:spcBef>
              <a:spcAft>
                <a:spcPts val="0"/>
              </a:spcAft>
              <a:buClr>
                <a:srgbClr val="F3F3F3"/>
              </a:buClr>
              <a:buSzPts val="4000"/>
              <a:buNone/>
              <a:defRPr sz="4000">
                <a:solidFill>
                  <a:srgbClr val="F3F3F3"/>
                </a:solidFill>
              </a:defRPr>
            </a:lvl3pPr>
            <a:lvl4pPr lvl="3" rtl="0">
              <a:spcBef>
                <a:spcPts val="0"/>
              </a:spcBef>
              <a:spcAft>
                <a:spcPts val="0"/>
              </a:spcAft>
              <a:buClr>
                <a:srgbClr val="F3F3F3"/>
              </a:buClr>
              <a:buSzPts val="4000"/>
              <a:buNone/>
              <a:defRPr sz="4000">
                <a:solidFill>
                  <a:srgbClr val="F3F3F3"/>
                </a:solidFill>
              </a:defRPr>
            </a:lvl4pPr>
            <a:lvl5pPr lvl="4" rtl="0">
              <a:spcBef>
                <a:spcPts val="0"/>
              </a:spcBef>
              <a:spcAft>
                <a:spcPts val="0"/>
              </a:spcAft>
              <a:buClr>
                <a:srgbClr val="F3F3F3"/>
              </a:buClr>
              <a:buSzPts val="4000"/>
              <a:buNone/>
              <a:defRPr sz="4000">
                <a:solidFill>
                  <a:srgbClr val="F3F3F3"/>
                </a:solidFill>
              </a:defRPr>
            </a:lvl5pPr>
            <a:lvl6pPr lvl="5" rtl="0">
              <a:spcBef>
                <a:spcPts val="0"/>
              </a:spcBef>
              <a:spcAft>
                <a:spcPts val="0"/>
              </a:spcAft>
              <a:buClr>
                <a:srgbClr val="F3F3F3"/>
              </a:buClr>
              <a:buSzPts val="4000"/>
              <a:buNone/>
              <a:defRPr sz="4000">
                <a:solidFill>
                  <a:srgbClr val="F3F3F3"/>
                </a:solidFill>
              </a:defRPr>
            </a:lvl6pPr>
            <a:lvl7pPr lvl="6" rtl="0">
              <a:spcBef>
                <a:spcPts val="0"/>
              </a:spcBef>
              <a:spcAft>
                <a:spcPts val="0"/>
              </a:spcAft>
              <a:buClr>
                <a:srgbClr val="F3F3F3"/>
              </a:buClr>
              <a:buSzPts val="4000"/>
              <a:buNone/>
              <a:defRPr sz="4000">
                <a:solidFill>
                  <a:srgbClr val="F3F3F3"/>
                </a:solidFill>
              </a:defRPr>
            </a:lvl7pPr>
            <a:lvl8pPr lvl="7" rtl="0">
              <a:spcBef>
                <a:spcPts val="0"/>
              </a:spcBef>
              <a:spcAft>
                <a:spcPts val="0"/>
              </a:spcAft>
              <a:buClr>
                <a:srgbClr val="F3F3F3"/>
              </a:buClr>
              <a:buSzPts val="4000"/>
              <a:buNone/>
              <a:defRPr sz="4000">
                <a:solidFill>
                  <a:srgbClr val="F3F3F3"/>
                </a:solidFill>
              </a:defRPr>
            </a:lvl8pPr>
            <a:lvl9pPr lvl="8" rtl="0">
              <a:spcBef>
                <a:spcPts val="0"/>
              </a:spcBef>
              <a:spcAft>
                <a:spcPts val="0"/>
              </a:spcAft>
              <a:buClr>
                <a:srgbClr val="F3F3F3"/>
              </a:buClr>
              <a:buSzPts val="4000"/>
              <a:buNone/>
              <a:defRPr sz="4000">
                <a:solidFill>
                  <a:srgbClr val="F3F3F3"/>
                </a:solidFill>
              </a:defRPr>
            </a:lvl9pPr>
          </a:lstStyle>
          <a:p/>
        </p:txBody>
      </p:sp>
      <p:sp>
        <p:nvSpPr>
          <p:cNvPr id="764" name="Google Shape;764;p26"/>
          <p:cNvSpPr txBox="1"/>
          <p:nvPr>
            <p:ph hasCustomPrompt="1" idx="2" type="title"/>
          </p:nvPr>
        </p:nvSpPr>
        <p:spPr>
          <a:xfrm>
            <a:off x="3978375" y="1438050"/>
            <a:ext cx="465300" cy="349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F3F3F3"/>
              </a:buClr>
              <a:buSzPts val="3600"/>
              <a:buNone/>
              <a:defRPr b="1" sz="1600">
                <a:solidFill>
                  <a:schemeClr val="lt1"/>
                </a:solidFill>
                <a:latin typeface="IBM Plex Sans"/>
                <a:ea typeface="IBM Plex Sans"/>
                <a:cs typeface="IBM Plex Sans"/>
                <a:sym typeface="IBM Plex Sans"/>
              </a:defRPr>
            </a:lvl1pPr>
            <a:lvl2pPr lvl="1"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765" name="Google Shape;765;p26"/>
          <p:cNvSpPr txBox="1"/>
          <p:nvPr>
            <p:ph idx="3" type="ctrTitle"/>
          </p:nvPr>
        </p:nvSpPr>
        <p:spPr>
          <a:xfrm>
            <a:off x="4583100" y="2064867"/>
            <a:ext cx="3731700" cy="5778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3F3F3"/>
              </a:buClr>
              <a:buSzPts val="4000"/>
              <a:buNone/>
              <a:defRPr sz="3800"/>
            </a:lvl1pPr>
            <a:lvl2pPr lvl="1" rtl="0">
              <a:spcBef>
                <a:spcPts val="0"/>
              </a:spcBef>
              <a:spcAft>
                <a:spcPts val="0"/>
              </a:spcAft>
              <a:buClr>
                <a:srgbClr val="F3F3F3"/>
              </a:buClr>
              <a:buSzPts val="4000"/>
              <a:buNone/>
              <a:defRPr sz="4000">
                <a:solidFill>
                  <a:srgbClr val="F3F3F3"/>
                </a:solidFill>
              </a:defRPr>
            </a:lvl2pPr>
            <a:lvl3pPr lvl="2" rtl="0">
              <a:spcBef>
                <a:spcPts val="0"/>
              </a:spcBef>
              <a:spcAft>
                <a:spcPts val="0"/>
              </a:spcAft>
              <a:buClr>
                <a:srgbClr val="F3F3F3"/>
              </a:buClr>
              <a:buSzPts val="4000"/>
              <a:buNone/>
              <a:defRPr sz="4000">
                <a:solidFill>
                  <a:srgbClr val="F3F3F3"/>
                </a:solidFill>
              </a:defRPr>
            </a:lvl3pPr>
            <a:lvl4pPr lvl="3" rtl="0">
              <a:spcBef>
                <a:spcPts val="0"/>
              </a:spcBef>
              <a:spcAft>
                <a:spcPts val="0"/>
              </a:spcAft>
              <a:buClr>
                <a:srgbClr val="F3F3F3"/>
              </a:buClr>
              <a:buSzPts val="4000"/>
              <a:buNone/>
              <a:defRPr sz="4000">
                <a:solidFill>
                  <a:srgbClr val="F3F3F3"/>
                </a:solidFill>
              </a:defRPr>
            </a:lvl4pPr>
            <a:lvl5pPr lvl="4" rtl="0">
              <a:spcBef>
                <a:spcPts val="0"/>
              </a:spcBef>
              <a:spcAft>
                <a:spcPts val="0"/>
              </a:spcAft>
              <a:buClr>
                <a:srgbClr val="F3F3F3"/>
              </a:buClr>
              <a:buSzPts val="4000"/>
              <a:buNone/>
              <a:defRPr sz="4000">
                <a:solidFill>
                  <a:srgbClr val="F3F3F3"/>
                </a:solidFill>
              </a:defRPr>
            </a:lvl5pPr>
            <a:lvl6pPr lvl="5" rtl="0">
              <a:spcBef>
                <a:spcPts val="0"/>
              </a:spcBef>
              <a:spcAft>
                <a:spcPts val="0"/>
              </a:spcAft>
              <a:buClr>
                <a:srgbClr val="F3F3F3"/>
              </a:buClr>
              <a:buSzPts val="4000"/>
              <a:buNone/>
              <a:defRPr sz="4000">
                <a:solidFill>
                  <a:srgbClr val="F3F3F3"/>
                </a:solidFill>
              </a:defRPr>
            </a:lvl6pPr>
            <a:lvl7pPr lvl="6" rtl="0">
              <a:spcBef>
                <a:spcPts val="0"/>
              </a:spcBef>
              <a:spcAft>
                <a:spcPts val="0"/>
              </a:spcAft>
              <a:buClr>
                <a:srgbClr val="F3F3F3"/>
              </a:buClr>
              <a:buSzPts val="4000"/>
              <a:buNone/>
              <a:defRPr sz="4000">
                <a:solidFill>
                  <a:srgbClr val="F3F3F3"/>
                </a:solidFill>
              </a:defRPr>
            </a:lvl7pPr>
            <a:lvl8pPr lvl="7" rtl="0">
              <a:spcBef>
                <a:spcPts val="0"/>
              </a:spcBef>
              <a:spcAft>
                <a:spcPts val="0"/>
              </a:spcAft>
              <a:buClr>
                <a:srgbClr val="F3F3F3"/>
              </a:buClr>
              <a:buSzPts val="4000"/>
              <a:buNone/>
              <a:defRPr sz="4000">
                <a:solidFill>
                  <a:srgbClr val="F3F3F3"/>
                </a:solidFill>
              </a:defRPr>
            </a:lvl8pPr>
            <a:lvl9pPr lvl="8" rtl="0">
              <a:spcBef>
                <a:spcPts val="0"/>
              </a:spcBef>
              <a:spcAft>
                <a:spcPts val="0"/>
              </a:spcAft>
              <a:buClr>
                <a:srgbClr val="F3F3F3"/>
              </a:buClr>
              <a:buSzPts val="4000"/>
              <a:buNone/>
              <a:defRPr sz="4000">
                <a:solidFill>
                  <a:srgbClr val="F3F3F3"/>
                </a:solidFill>
              </a:defRPr>
            </a:lvl9pPr>
          </a:lstStyle>
          <a:p/>
        </p:txBody>
      </p:sp>
      <p:sp>
        <p:nvSpPr>
          <p:cNvPr id="766" name="Google Shape;766;p26"/>
          <p:cNvSpPr txBox="1"/>
          <p:nvPr>
            <p:ph hasCustomPrompt="1" idx="4" type="title"/>
          </p:nvPr>
        </p:nvSpPr>
        <p:spPr>
          <a:xfrm>
            <a:off x="3978375" y="2178863"/>
            <a:ext cx="465300" cy="349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F3F3F3"/>
              </a:buClr>
              <a:buSzPts val="3600"/>
              <a:buNone/>
              <a:defRPr b="1" sz="1600">
                <a:solidFill>
                  <a:schemeClr val="lt1"/>
                </a:solidFill>
                <a:latin typeface="IBM Plex Sans"/>
                <a:ea typeface="IBM Plex Sans"/>
                <a:cs typeface="IBM Plex Sans"/>
                <a:sym typeface="IBM Plex Sans"/>
              </a:defRPr>
            </a:lvl1pPr>
            <a:lvl2pPr lvl="1"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3F3F3"/>
              </a:buClr>
              <a:buSzPts val="4800"/>
              <a:buFont typeface="Fira Sans Extra Condensed Medium"/>
              <a:buNone/>
              <a:defRPr sz="4800">
                <a:solidFill>
                  <a:srgbClr val="F3F3F3"/>
                </a:solidFill>
                <a:latin typeface="Fira Sans Extra Condensed Medium"/>
                <a:ea typeface="Fira Sans Extra Condensed Medium"/>
                <a:cs typeface="Fira Sans Extra Condensed Medium"/>
                <a:sym typeface="Fira Sans Extra Condensed Medium"/>
              </a:defRPr>
            </a:lvl9pPr>
          </a:lstStyle>
          <a:p>
            <a:r>
              <a:t>xx%</a:t>
            </a:r>
          </a:p>
        </p:txBody>
      </p:sp>
      <p:sp>
        <p:nvSpPr>
          <p:cNvPr id="767" name="Google Shape;767;p26"/>
          <p:cNvSpPr txBox="1"/>
          <p:nvPr>
            <p:ph idx="5" type="ctrTitle"/>
          </p:nvPr>
        </p:nvSpPr>
        <p:spPr>
          <a:xfrm>
            <a:off x="4583109" y="2805633"/>
            <a:ext cx="3731700" cy="5778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3F3F3"/>
              </a:buClr>
              <a:buSzPts val="4000"/>
              <a:buNone/>
              <a:defRPr sz="3800"/>
            </a:lvl1pPr>
            <a:lvl2pPr lvl="1" rtl="0">
              <a:spcBef>
                <a:spcPts val="0"/>
              </a:spcBef>
              <a:spcAft>
                <a:spcPts val="0"/>
              </a:spcAft>
              <a:buClr>
                <a:srgbClr val="F3F3F3"/>
              </a:buClr>
              <a:buSzPts val="4000"/>
              <a:buNone/>
              <a:defRPr sz="4000">
                <a:solidFill>
                  <a:srgbClr val="F3F3F3"/>
                </a:solidFill>
              </a:defRPr>
            </a:lvl2pPr>
            <a:lvl3pPr lvl="2" rtl="0">
              <a:spcBef>
                <a:spcPts val="0"/>
              </a:spcBef>
              <a:spcAft>
                <a:spcPts val="0"/>
              </a:spcAft>
              <a:buClr>
                <a:srgbClr val="F3F3F3"/>
              </a:buClr>
              <a:buSzPts val="4000"/>
              <a:buNone/>
              <a:defRPr sz="4000">
                <a:solidFill>
                  <a:srgbClr val="F3F3F3"/>
                </a:solidFill>
              </a:defRPr>
            </a:lvl3pPr>
            <a:lvl4pPr lvl="3" rtl="0">
              <a:spcBef>
                <a:spcPts val="0"/>
              </a:spcBef>
              <a:spcAft>
                <a:spcPts val="0"/>
              </a:spcAft>
              <a:buClr>
                <a:srgbClr val="F3F3F3"/>
              </a:buClr>
              <a:buSzPts val="4000"/>
              <a:buNone/>
              <a:defRPr sz="4000">
                <a:solidFill>
                  <a:srgbClr val="F3F3F3"/>
                </a:solidFill>
              </a:defRPr>
            </a:lvl4pPr>
            <a:lvl5pPr lvl="4" rtl="0">
              <a:spcBef>
                <a:spcPts val="0"/>
              </a:spcBef>
              <a:spcAft>
                <a:spcPts val="0"/>
              </a:spcAft>
              <a:buClr>
                <a:srgbClr val="F3F3F3"/>
              </a:buClr>
              <a:buSzPts val="4000"/>
              <a:buNone/>
              <a:defRPr sz="4000">
                <a:solidFill>
                  <a:srgbClr val="F3F3F3"/>
                </a:solidFill>
              </a:defRPr>
            </a:lvl5pPr>
            <a:lvl6pPr lvl="5" rtl="0">
              <a:spcBef>
                <a:spcPts val="0"/>
              </a:spcBef>
              <a:spcAft>
                <a:spcPts val="0"/>
              </a:spcAft>
              <a:buClr>
                <a:srgbClr val="F3F3F3"/>
              </a:buClr>
              <a:buSzPts val="4000"/>
              <a:buNone/>
              <a:defRPr sz="4000">
                <a:solidFill>
                  <a:srgbClr val="F3F3F3"/>
                </a:solidFill>
              </a:defRPr>
            </a:lvl6pPr>
            <a:lvl7pPr lvl="6" rtl="0">
              <a:spcBef>
                <a:spcPts val="0"/>
              </a:spcBef>
              <a:spcAft>
                <a:spcPts val="0"/>
              </a:spcAft>
              <a:buClr>
                <a:srgbClr val="F3F3F3"/>
              </a:buClr>
              <a:buSzPts val="4000"/>
              <a:buNone/>
              <a:defRPr sz="4000">
                <a:solidFill>
                  <a:srgbClr val="F3F3F3"/>
                </a:solidFill>
              </a:defRPr>
            </a:lvl7pPr>
            <a:lvl8pPr lvl="7" rtl="0">
              <a:spcBef>
                <a:spcPts val="0"/>
              </a:spcBef>
              <a:spcAft>
                <a:spcPts val="0"/>
              </a:spcAft>
              <a:buClr>
                <a:srgbClr val="F3F3F3"/>
              </a:buClr>
              <a:buSzPts val="4000"/>
              <a:buNone/>
              <a:defRPr sz="4000">
                <a:solidFill>
                  <a:srgbClr val="F3F3F3"/>
                </a:solidFill>
              </a:defRPr>
            </a:lvl8pPr>
            <a:lvl9pPr lvl="8" rtl="0">
              <a:spcBef>
                <a:spcPts val="0"/>
              </a:spcBef>
              <a:spcAft>
                <a:spcPts val="0"/>
              </a:spcAft>
              <a:buClr>
                <a:srgbClr val="F3F3F3"/>
              </a:buClr>
              <a:buSzPts val="4000"/>
              <a:buNone/>
              <a:defRPr sz="4000">
                <a:solidFill>
                  <a:srgbClr val="F3F3F3"/>
                </a:solidFill>
              </a:defRPr>
            </a:lvl9pPr>
          </a:lstStyle>
          <a:p/>
        </p:txBody>
      </p:sp>
      <p:sp>
        <p:nvSpPr>
          <p:cNvPr id="768" name="Google Shape;768;p26"/>
          <p:cNvSpPr txBox="1"/>
          <p:nvPr>
            <p:ph hasCustomPrompt="1" idx="6" type="title"/>
          </p:nvPr>
        </p:nvSpPr>
        <p:spPr>
          <a:xfrm>
            <a:off x="3978375" y="2919625"/>
            <a:ext cx="465300" cy="349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FFFFFF"/>
              </a:buClr>
              <a:buSzPts val="3600"/>
              <a:buNone/>
              <a:defRPr b="1" sz="1600">
                <a:solidFill>
                  <a:schemeClr val="lt1"/>
                </a:solidFill>
                <a:latin typeface="IBM Plex Sans"/>
                <a:ea typeface="IBM Plex Sans"/>
                <a:cs typeface="IBM Plex Sans"/>
                <a:sym typeface="IBM Plex Sans"/>
              </a:defRPr>
            </a:lvl1pPr>
            <a:lvl2pPr lvl="1"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769" name="Google Shape;769;p26"/>
          <p:cNvSpPr txBox="1"/>
          <p:nvPr>
            <p:ph idx="7" type="ctrTitle"/>
          </p:nvPr>
        </p:nvSpPr>
        <p:spPr>
          <a:xfrm>
            <a:off x="4583109" y="3546400"/>
            <a:ext cx="3731700" cy="5778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3F3F3"/>
              </a:buClr>
              <a:buSzPts val="4000"/>
              <a:buNone/>
              <a:defRPr sz="3800"/>
            </a:lvl1pPr>
            <a:lvl2pPr lvl="1" rtl="0">
              <a:spcBef>
                <a:spcPts val="0"/>
              </a:spcBef>
              <a:spcAft>
                <a:spcPts val="0"/>
              </a:spcAft>
              <a:buClr>
                <a:srgbClr val="F3F3F3"/>
              </a:buClr>
              <a:buSzPts val="4000"/>
              <a:buNone/>
              <a:defRPr sz="4000">
                <a:solidFill>
                  <a:srgbClr val="F3F3F3"/>
                </a:solidFill>
              </a:defRPr>
            </a:lvl2pPr>
            <a:lvl3pPr lvl="2" rtl="0">
              <a:spcBef>
                <a:spcPts val="0"/>
              </a:spcBef>
              <a:spcAft>
                <a:spcPts val="0"/>
              </a:spcAft>
              <a:buClr>
                <a:srgbClr val="F3F3F3"/>
              </a:buClr>
              <a:buSzPts val="4000"/>
              <a:buNone/>
              <a:defRPr sz="4000">
                <a:solidFill>
                  <a:srgbClr val="F3F3F3"/>
                </a:solidFill>
              </a:defRPr>
            </a:lvl3pPr>
            <a:lvl4pPr lvl="3" rtl="0">
              <a:spcBef>
                <a:spcPts val="0"/>
              </a:spcBef>
              <a:spcAft>
                <a:spcPts val="0"/>
              </a:spcAft>
              <a:buClr>
                <a:srgbClr val="F3F3F3"/>
              </a:buClr>
              <a:buSzPts val="4000"/>
              <a:buNone/>
              <a:defRPr sz="4000">
                <a:solidFill>
                  <a:srgbClr val="F3F3F3"/>
                </a:solidFill>
              </a:defRPr>
            </a:lvl4pPr>
            <a:lvl5pPr lvl="4" rtl="0">
              <a:spcBef>
                <a:spcPts val="0"/>
              </a:spcBef>
              <a:spcAft>
                <a:spcPts val="0"/>
              </a:spcAft>
              <a:buClr>
                <a:srgbClr val="F3F3F3"/>
              </a:buClr>
              <a:buSzPts val="4000"/>
              <a:buNone/>
              <a:defRPr sz="4000">
                <a:solidFill>
                  <a:srgbClr val="F3F3F3"/>
                </a:solidFill>
              </a:defRPr>
            </a:lvl5pPr>
            <a:lvl6pPr lvl="5" rtl="0">
              <a:spcBef>
                <a:spcPts val="0"/>
              </a:spcBef>
              <a:spcAft>
                <a:spcPts val="0"/>
              </a:spcAft>
              <a:buClr>
                <a:srgbClr val="F3F3F3"/>
              </a:buClr>
              <a:buSzPts val="4000"/>
              <a:buNone/>
              <a:defRPr sz="4000">
                <a:solidFill>
                  <a:srgbClr val="F3F3F3"/>
                </a:solidFill>
              </a:defRPr>
            </a:lvl6pPr>
            <a:lvl7pPr lvl="6" rtl="0">
              <a:spcBef>
                <a:spcPts val="0"/>
              </a:spcBef>
              <a:spcAft>
                <a:spcPts val="0"/>
              </a:spcAft>
              <a:buClr>
                <a:srgbClr val="F3F3F3"/>
              </a:buClr>
              <a:buSzPts val="4000"/>
              <a:buNone/>
              <a:defRPr sz="4000">
                <a:solidFill>
                  <a:srgbClr val="F3F3F3"/>
                </a:solidFill>
              </a:defRPr>
            </a:lvl7pPr>
            <a:lvl8pPr lvl="7" rtl="0">
              <a:spcBef>
                <a:spcPts val="0"/>
              </a:spcBef>
              <a:spcAft>
                <a:spcPts val="0"/>
              </a:spcAft>
              <a:buClr>
                <a:srgbClr val="F3F3F3"/>
              </a:buClr>
              <a:buSzPts val="4000"/>
              <a:buNone/>
              <a:defRPr sz="4000">
                <a:solidFill>
                  <a:srgbClr val="F3F3F3"/>
                </a:solidFill>
              </a:defRPr>
            </a:lvl8pPr>
            <a:lvl9pPr lvl="8" rtl="0">
              <a:spcBef>
                <a:spcPts val="0"/>
              </a:spcBef>
              <a:spcAft>
                <a:spcPts val="0"/>
              </a:spcAft>
              <a:buClr>
                <a:srgbClr val="F3F3F3"/>
              </a:buClr>
              <a:buSzPts val="4000"/>
              <a:buNone/>
              <a:defRPr sz="4000">
                <a:solidFill>
                  <a:srgbClr val="F3F3F3"/>
                </a:solidFill>
              </a:defRPr>
            </a:lvl9pPr>
          </a:lstStyle>
          <a:p/>
        </p:txBody>
      </p:sp>
      <p:sp>
        <p:nvSpPr>
          <p:cNvPr id="770" name="Google Shape;770;p26"/>
          <p:cNvSpPr txBox="1"/>
          <p:nvPr>
            <p:ph hasCustomPrompt="1" idx="8" type="title"/>
          </p:nvPr>
        </p:nvSpPr>
        <p:spPr>
          <a:xfrm>
            <a:off x="3978375" y="3660375"/>
            <a:ext cx="465300" cy="349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FFFFFF"/>
              </a:buClr>
              <a:buSzPts val="3600"/>
              <a:buNone/>
              <a:defRPr b="1" sz="1600">
                <a:solidFill>
                  <a:schemeClr val="lt1"/>
                </a:solidFill>
                <a:latin typeface="IBM Plex Sans"/>
                <a:ea typeface="IBM Plex Sans"/>
                <a:cs typeface="IBM Plex Sans"/>
                <a:sym typeface="IBM Plex Sans"/>
              </a:defRPr>
            </a:lvl1pPr>
            <a:lvl2pPr lvl="1"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Clr>
                <a:srgbClr val="FFFFFF"/>
              </a:buClr>
              <a:buSzPts val="4800"/>
              <a:buFont typeface="Fira Sans Extra Condensed Medium"/>
              <a:buNone/>
              <a:defRPr sz="4800">
                <a:solidFill>
                  <a:srgbClr val="FFFFFF"/>
                </a:solidFill>
                <a:latin typeface="Fira Sans Extra Condensed Medium"/>
                <a:ea typeface="Fira Sans Extra Condensed Medium"/>
                <a:cs typeface="Fira Sans Extra Condensed Medium"/>
                <a:sym typeface="Fira Sans Extra Condensed Medium"/>
              </a:defRPr>
            </a:lvl9pPr>
          </a:lstStyle>
          <a:p>
            <a:r>
              <a:t>xx%</a:t>
            </a:r>
          </a:p>
        </p:txBody>
      </p:sp>
      <p:sp>
        <p:nvSpPr>
          <p:cNvPr id="771" name="Google Shape;771;p26"/>
          <p:cNvSpPr/>
          <p:nvPr/>
        </p:nvSpPr>
        <p:spPr>
          <a:xfrm flipH="1" rot="-5626264">
            <a:off x="4041508" y="338201"/>
            <a:ext cx="339040" cy="391103"/>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6"/>
          <p:cNvSpPr/>
          <p:nvPr/>
        </p:nvSpPr>
        <p:spPr>
          <a:xfrm>
            <a:off x="139617" y="3720681"/>
            <a:ext cx="227691" cy="229231"/>
          </a:xfrm>
          <a:custGeom>
            <a:rect b="b" l="l" r="r" t="t"/>
            <a:pathLst>
              <a:path extrusionOk="0" h="3422" w="3399">
                <a:moveTo>
                  <a:pt x="730" y="1"/>
                </a:moveTo>
                <a:lnTo>
                  <a:pt x="0" y="754"/>
                </a:lnTo>
                <a:lnTo>
                  <a:pt x="958" y="1711"/>
                </a:lnTo>
                <a:lnTo>
                  <a:pt x="0" y="2669"/>
                </a:lnTo>
                <a:lnTo>
                  <a:pt x="730" y="3422"/>
                </a:lnTo>
                <a:lnTo>
                  <a:pt x="1711" y="2464"/>
                </a:lnTo>
                <a:lnTo>
                  <a:pt x="2669" y="3422"/>
                </a:lnTo>
                <a:lnTo>
                  <a:pt x="3398" y="2669"/>
                </a:lnTo>
                <a:lnTo>
                  <a:pt x="2440" y="1711"/>
                </a:lnTo>
                <a:lnTo>
                  <a:pt x="3398" y="754"/>
                </a:lnTo>
                <a:lnTo>
                  <a:pt x="2669" y="1"/>
                </a:lnTo>
                <a:lnTo>
                  <a:pt x="1711" y="959"/>
                </a:lnTo>
                <a:lnTo>
                  <a:pt x="73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3" name="Google Shape;773;p26"/>
          <p:cNvGrpSpPr/>
          <p:nvPr/>
        </p:nvGrpSpPr>
        <p:grpSpPr>
          <a:xfrm>
            <a:off x="7642750" y="4603851"/>
            <a:ext cx="261251" cy="270430"/>
            <a:chOff x="5010850" y="2735101"/>
            <a:chExt cx="261251" cy="270430"/>
          </a:xfrm>
        </p:grpSpPr>
        <p:sp>
          <p:nvSpPr>
            <p:cNvPr id="774" name="Google Shape;774;p26"/>
            <p:cNvSpPr/>
            <p:nvPr/>
          </p:nvSpPr>
          <p:spPr>
            <a:xfrm>
              <a:off x="5010850" y="2803831"/>
              <a:ext cx="261251" cy="132970"/>
            </a:xfrm>
            <a:custGeom>
              <a:rect b="b" l="l" r="r" t="t"/>
              <a:pathLst>
                <a:path extrusionOk="0" h="1985" w="3900">
                  <a:moveTo>
                    <a:pt x="3649" y="0"/>
                  </a:moveTo>
                  <a:lnTo>
                    <a:pt x="0" y="981"/>
                  </a:lnTo>
                  <a:lnTo>
                    <a:pt x="251" y="1984"/>
                  </a:lnTo>
                  <a:lnTo>
                    <a:pt x="3900" y="1027"/>
                  </a:lnTo>
                  <a:lnTo>
                    <a:pt x="364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6"/>
            <p:cNvSpPr/>
            <p:nvPr/>
          </p:nvSpPr>
          <p:spPr>
            <a:xfrm>
              <a:off x="5079580" y="2735101"/>
              <a:ext cx="70337" cy="70337"/>
            </a:xfrm>
            <a:custGeom>
              <a:rect b="b" l="l" r="r" t="t"/>
              <a:pathLst>
                <a:path extrusionOk="0" h="1050" w="1050">
                  <a:moveTo>
                    <a:pt x="502" y="0"/>
                  </a:moveTo>
                  <a:lnTo>
                    <a:pt x="388" y="23"/>
                  </a:lnTo>
                  <a:lnTo>
                    <a:pt x="297" y="69"/>
                  </a:lnTo>
                  <a:lnTo>
                    <a:pt x="206" y="114"/>
                  </a:lnTo>
                  <a:lnTo>
                    <a:pt x="137" y="183"/>
                  </a:lnTo>
                  <a:lnTo>
                    <a:pt x="69" y="274"/>
                  </a:lnTo>
                  <a:lnTo>
                    <a:pt x="23" y="365"/>
                  </a:lnTo>
                  <a:lnTo>
                    <a:pt x="1" y="456"/>
                  </a:lnTo>
                  <a:lnTo>
                    <a:pt x="1" y="570"/>
                  </a:lnTo>
                  <a:lnTo>
                    <a:pt x="23" y="662"/>
                  </a:lnTo>
                  <a:lnTo>
                    <a:pt x="46" y="776"/>
                  </a:lnTo>
                  <a:lnTo>
                    <a:pt x="115" y="867"/>
                  </a:lnTo>
                  <a:lnTo>
                    <a:pt x="183" y="935"/>
                  </a:lnTo>
                  <a:lnTo>
                    <a:pt x="251" y="981"/>
                  </a:lnTo>
                  <a:lnTo>
                    <a:pt x="365" y="1026"/>
                  </a:lnTo>
                  <a:lnTo>
                    <a:pt x="457" y="1049"/>
                  </a:lnTo>
                  <a:lnTo>
                    <a:pt x="662" y="1049"/>
                  </a:lnTo>
                  <a:lnTo>
                    <a:pt x="753" y="1004"/>
                  </a:lnTo>
                  <a:lnTo>
                    <a:pt x="844" y="958"/>
                  </a:lnTo>
                  <a:lnTo>
                    <a:pt x="913" y="867"/>
                  </a:lnTo>
                  <a:lnTo>
                    <a:pt x="981" y="798"/>
                  </a:lnTo>
                  <a:lnTo>
                    <a:pt x="1027" y="707"/>
                  </a:lnTo>
                  <a:lnTo>
                    <a:pt x="1050" y="616"/>
                  </a:lnTo>
                  <a:lnTo>
                    <a:pt x="1050" y="502"/>
                  </a:lnTo>
                  <a:lnTo>
                    <a:pt x="1027" y="388"/>
                  </a:lnTo>
                  <a:lnTo>
                    <a:pt x="1004" y="297"/>
                  </a:lnTo>
                  <a:lnTo>
                    <a:pt x="935" y="205"/>
                  </a:lnTo>
                  <a:lnTo>
                    <a:pt x="867" y="137"/>
                  </a:lnTo>
                  <a:lnTo>
                    <a:pt x="799" y="69"/>
                  </a:lnTo>
                  <a:lnTo>
                    <a:pt x="707" y="46"/>
                  </a:lnTo>
                  <a:lnTo>
                    <a:pt x="593" y="23"/>
                  </a:lnTo>
                  <a:lnTo>
                    <a:pt x="50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6"/>
            <p:cNvSpPr/>
            <p:nvPr/>
          </p:nvSpPr>
          <p:spPr>
            <a:xfrm>
              <a:off x="5133036" y="2935194"/>
              <a:ext cx="70337" cy="70337"/>
            </a:xfrm>
            <a:custGeom>
              <a:rect b="b" l="l" r="r" t="t"/>
              <a:pathLst>
                <a:path extrusionOk="0" h="1050" w="1050">
                  <a:moveTo>
                    <a:pt x="502" y="1"/>
                  </a:moveTo>
                  <a:lnTo>
                    <a:pt x="388" y="23"/>
                  </a:lnTo>
                  <a:lnTo>
                    <a:pt x="297" y="69"/>
                  </a:lnTo>
                  <a:lnTo>
                    <a:pt x="206" y="115"/>
                  </a:lnTo>
                  <a:lnTo>
                    <a:pt x="137" y="183"/>
                  </a:lnTo>
                  <a:lnTo>
                    <a:pt x="69" y="274"/>
                  </a:lnTo>
                  <a:lnTo>
                    <a:pt x="23" y="365"/>
                  </a:lnTo>
                  <a:lnTo>
                    <a:pt x="1" y="457"/>
                  </a:lnTo>
                  <a:lnTo>
                    <a:pt x="1" y="548"/>
                  </a:lnTo>
                  <a:lnTo>
                    <a:pt x="23" y="662"/>
                  </a:lnTo>
                  <a:lnTo>
                    <a:pt x="46" y="753"/>
                  </a:lnTo>
                  <a:lnTo>
                    <a:pt x="115" y="844"/>
                  </a:lnTo>
                  <a:lnTo>
                    <a:pt x="183" y="936"/>
                  </a:lnTo>
                  <a:lnTo>
                    <a:pt x="274" y="981"/>
                  </a:lnTo>
                  <a:lnTo>
                    <a:pt x="366" y="1027"/>
                  </a:lnTo>
                  <a:lnTo>
                    <a:pt x="457" y="1050"/>
                  </a:lnTo>
                  <a:lnTo>
                    <a:pt x="548" y="1050"/>
                  </a:lnTo>
                  <a:lnTo>
                    <a:pt x="662" y="1027"/>
                  </a:lnTo>
                  <a:lnTo>
                    <a:pt x="753" y="1004"/>
                  </a:lnTo>
                  <a:lnTo>
                    <a:pt x="844" y="936"/>
                  </a:lnTo>
                  <a:lnTo>
                    <a:pt x="913" y="867"/>
                  </a:lnTo>
                  <a:lnTo>
                    <a:pt x="981" y="799"/>
                  </a:lnTo>
                  <a:lnTo>
                    <a:pt x="1027" y="708"/>
                  </a:lnTo>
                  <a:lnTo>
                    <a:pt x="1050" y="593"/>
                  </a:lnTo>
                  <a:lnTo>
                    <a:pt x="1050" y="502"/>
                  </a:lnTo>
                  <a:lnTo>
                    <a:pt x="1027" y="388"/>
                  </a:lnTo>
                  <a:lnTo>
                    <a:pt x="1004" y="297"/>
                  </a:lnTo>
                  <a:lnTo>
                    <a:pt x="936" y="206"/>
                  </a:lnTo>
                  <a:lnTo>
                    <a:pt x="867" y="137"/>
                  </a:lnTo>
                  <a:lnTo>
                    <a:pt x="799" y="69"/>
                  </a:lnTo>
                  <a:lnTo>
                    <a:pt x="708" y="23"/>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1_1_3">
    <p:bg>
      <p:bgPr>
        <a:solidFill>
          <a:schemeClr val="accent6"/>
        </a:solidFill>
      </p:bgPr>
    </p:bg>
    <p:spTree>
      <p:nvGrpSpPr>
        <p:cNvPr id="777" name="Shape 777"/>
        <p:cNvGrpSpPr/>
        <p:nvPr/>
      </p:nvGrpSpPr>
      <p:grpSpPr>
        <a:xfrm>
          <a:off x="0" y="0"/>
          <a:ext cx="0" cy="0"/>
          <a:chOff x="0" y="0"/>
          <a:chExt cx="0" cy="0"/>
        </a:xfrm>
      </p:grpSpPr>
      <p:grpSp>
        <p:nvGrpSpPr>
          <p:cNvPr id="778" name="Google Shape;778;p27"/>
          <p:cNvGrpSpPr/>
          <p:nvPr/>
        </p:nvGrpSpPr>
        <p:grpSpPr>
          <a:xfrm flipH="1" rot="10800000">
            <a:off x="0" y="-17848"/>
            <a:ext cx="9144094" cy="4533898"/>
            <a:chOff x="1697" y="798588"/>
            <a:chExt cx="9125842" cy="4344895"/>
          </a:xfrm>
        </p:grpSpPr>
        <p:sp>
          <p:nvSpPr>
            <p:cNvPr id="779" name="Google Shape;779;p27"/>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7"/>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7"/>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2" name="Google Shape;782;p27"/>
          <p:cNvGrpSpPr/>
          <p:nvPr/>
        </p:nvGrpSpPr>
        <p:grpSpPr>
          <a:xfrm flipH="1">
            <a:off x="51918" y="478034"/>
            <a:ext cx="8489973" cy="4501022"/>
            <a:chOff x="1048650" y="4061275"/>
            <a:chExt cx="2655025" cy="1407625"/>
          </a:xfrm>
        </p:grpSpPr>
        <p:sp>
          <p:nvSpPr>
            <p:cNvPr id="783" name="Google Shape;783;p27"/>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7"/>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7"/>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7"/>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7"/>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7"/>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7"/>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7"/>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7"/>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7"/>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7"/>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7"/>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7"/>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7"/>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7"/>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7"/>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7"/>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7"/>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7"/>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7"/>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7"/>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7"/>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7"/>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7"/>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7"/>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7"/>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7"/>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7"/>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7"/>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7"/>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7"/>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7"/>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7"/>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7"/>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7"/>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7"/>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7"/>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7"/>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7"/>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7"/>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7"/>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7"/>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5" name="Google Shape;825;p27"/>
          <p:cNvSpPr/>
          <p:nvPr/>
        </p:nvSpPr>
        <p:spPr>
          <a:xfrm>
            <a:off x="710150" y="-17850"/>
            <a:ext cx="7720800" cy="47610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7"/>
          <p:cNvSpPr/>
          <p:nvPr/>
        </p:nvSpPr>
        <p:spPr>
          <a:xfrm rot="10800000">
            <a:off x="433363" y="429516"/>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7" name="Google Shape;827;p27"/>
          <p:cNvGrpSpPr/>
          <p:nvPr/>
        </p:nvGrpSpPr>
        <p:grpSpPr>
          <a:xfrm>
            <a:off x="83314" y="2693958"/>
            <a:ext cx="455543" cy="455543"/>
            <a:chOff x="252989" y="2405633"/>
            <a:chExt cx="455543" cy="455543"/>
          </a:xfrm>
        </p:grpSpPr>
        <p:sp>
          <p:nvSpPr>
            <p:cNvPr id="828" name="Google Shape;828;p27"/>
            <p:cNvSpPr/>
            <p:nvPr/>
          </p:nvSpPr>
          <p:spPr>
            <a:xfrm rot="10800000">
              <a:off x="307224" y="2473926"/>
              <a:ext cx="346996" cy="318957"/>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7"/>
            <p:cNvSpPr/>
            <p:nvPr/>
          </p:nvSpPr>
          <p:spPr>
            <a:xfrm rot="10800000">
              <a:off x="428139" y="2405633"/>
              <a:ext cx="106933" cy="455543"/>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7"/>
            <p:cNvSpPr/>
            <p:nvPr/>
          </p:nvSpPr>
          <p:spPr>
            <a:xfrm rot="10800000">
              <a:off x="252989" y="2579016"/>
              <a:ext cx="455543" cy="108700"/>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1" name="Google Shape;831;p27"/>
          <p:cNvSpPr txBox="1"/>
          <p:nvPr>
            <p:ph type="ctrTitle"/>
          </p:nvPr>
        </p:nvSpPr>
        <p:spPr>
          <a:xfrm>
            <a:off x="980450" y="3492650"/>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832" name="Google Shape;832;p27"/>
          <p:cNvSpPr txBox="1"/>
          <p:nvPr>
            <p:ph idx="1" type="subTitle"/>
          </p:nvPr>
        </p:nvSpPr>
        <p:spPr>
          <a:xfrm>
            <a:off x="782450" y="3766450"/>
            <a:ext cx="2297100" cy="837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833" name="Google Shape;833;p27"/>
          <p:cNvSpPr txBox="1"/>
          <p:nvPr>
            <p:ph idx="2" type="ctrTitle"/>
          </p:nvPr>
        </p:nvSpPr>
        <p:spPr>
          <a:xfrm>
            <a:off x="3607456" y="2127075"/>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834" name="Google Shape;834;p27"/>
          <p:cNvSpPr txBox="1"/>
          <p:nvPr>
            <p:ph idx="3" type="subTitle"/>
          </p:nvPr>
        </p:nvSpPr>
        <p:spPr>
          <a:xfrm>
            <a:off x="3409413" y="2400875"/>
            <a:ext cx="2297100" cy="837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835" name="Google Shape;835;p27"/>
          <p:cNvSpPr txBox="1"/>
          <p:nvPr>
            <p:ph idx="4" type="ctrTitle"/>
          </p:nvPr>
        </p:nvSpPr>
        <p:spPr>
          <a:xfrm>
            <a:off x="6238387" y="3492650"/>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836" name="Google Shape;836;p27"/>
          <p:cNvSpPr txBox="1"/>
          <p:nvPr>
            <p:ph idx="5" type="subTitle"/>
          </p:nvPr>
        </p:nvSpPr>
        <p:spPr>
          <a:xfrm>
            <a:off x="6040375" y="3766450"/>
            <a:ext cx="2297100" cy="837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837" name="Google Shape;837;p27"/>
          <p:cNvSpPr txBox="1"/>
          <p:nvPr>
            <p:ph idx="6"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grpSp>
        <p:nvGrpSpPr>
          <p:cNvPr id="838" name="Google Shape;838;p27"/>
          <p:cNvGrpSpPr/>
          <p:nvPr/>
        </p:nvGrpSpPr>
        <p:grpSpPr>
          <a:xfrm>
            <a:off x="76234" y="4812919"/>
            <a:ext cx="276934" cy="260862"/>
            <a:chOff x="5621097" y="1500761"/>
            <a:chExt cx="371424" cy="355446"/>
          </a:xfrm>
        </p:grpSpPr>
        <p:sp>
          <p:nvSpPr>
            <p:cNvPr id="839" name="Google Shape;839;p27"/>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7"/>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1" name="Google Shape;841;p27"/>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8">
    <p:bg>
      <p:bgPr>
        <a:solidFill>
          <a:schemeClr val="accent6"/>
        </a:solidFill>
      </p:bgPr>
    </p:bg>
    <p:spTree>
      <p:nvGrpSpPr>
        <p:cNvPr id="842" name="Shape 842"/>
        <p:cNvGrpSpPr/>
        <p:nvPr/>
      </p:nvGrpSpPr>
      <p:grpSpPr>
        <a:xfrm>
          <a:off x="0" y="0"/>
          <a:ext cx="0" cy="0"/>
          <a:chOff x="0" y="0"/>
          <a:chExt cx="0" cy="0"/>
        </a:xfrm>
      </p:grpSpPr>
      <p:grpSp>
        <p:nvGrpSpPr>
          <p:cNvPr id="843" name="Google Shape;843;p28"/>
          <p:cNvGrpSpPr/>
          <p:nvPr/>
        </p:nvGrpSpPr>
        <p:grpSpPr>
          <a:xfrm flipH="1" rot="10800000">
            <a:off x="0" y="-17848"/>
            <a:ext cx="9144094" cy="4533898"/>
            <a:chOff x="1697" y="798588"/>
            <a:chExt cx="9125842" cy="4344895"/>
          </a:xfrm>
        </p:grpSpPr>
        <p:sp>
          <p:nvSpPr>
            <p:cNvPr id="844" name="Google Shape;844;p28"/>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8"/>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8"/>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7" name="Google Shape;847;p28"/>
          <p:cNvGrpSpPr/>
          <p:nvPr/>
        </p:nvGrpSpPr>
        <p:grpSpPr>
          <a:xfrm flipH="1">
            <a:off x="51918" y="478034"/>
            <a:ext cx="8489973" cy="4501022"/>
            <a:chOff x="1048650" y="4061275"/>
            <a:chExt cx="2655025" cy="1407625"/>
          </a:xfrm>
        </p:grpSpPr>
        <p:sp>
          <p:nvSpPr>
            <p:cNvPr id="848" name="Google Shape;848;p28"/>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8"/>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8"/>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8"/>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8"/>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8"/>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8"/>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8"/>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8"/>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8"/>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8"/>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8"/>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8"/>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8"/>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8"/>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8"/>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8"/>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8"/>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8"/>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8"/>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8"/>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8"/>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8"/>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8"/>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8"/>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8"/>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8"/>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8"/>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8"/>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8"/>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8"/>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8"/>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8"/>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8"/>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8"/>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8"/>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8"/>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8"/>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8"/>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8"/>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8"/>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8"/>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0" name="Google Shape;890;p28"/>
          <p:cNvSpPr/>
          <p:nvPr/>
        </p:nvSpPr>
        <p:spPr>
          <a:xfrm>
            <a:off x="710150" y="-17850"/>
            <a:ext cx="7720800" cy="47505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8"/>
          <p:cNvSpPr/>
          <p:nvPr/>
        </p:nvSpPr>
        <p:spPr>
          <a:xfrm rot="10800000">
            <a:off x="433363" y="429516"/>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2" name="Google Shape;892;p28"/>
          <p:cNvGrpSpPr/>
          <p:nvPr/>
        </p:nvGrpSpPr>
        <p:grpSpPr>
          <a:xfrm>
            <a:off x="83314" y="2693958"/>
            <a:ext cx="455543" cy="455543"/>
            <a:chOff x="252989" y="2405633"/>
            <a:chExt cx="455543" cy="455543"/>
          </a:xfrm>
        </p:grpSpPr>
        <p:sp>
          <p:nvSpPr>
            <p:cNvPr id="893" name="Google Shape;893;p28"/>
            <p:cNvSpPr/>
            <p:nvPr/>
          </p:nvSpPr>
          <p:spPr>
            <a:xfrm rot="10800000">
              <a:off x="307224" y="2473926"/>
              <a:ext cx="346996" cy="318957"/>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8"/>
            <p:cNvSpPr/>
            <p:nvPr/>
          </p:nvSpPr>
          <p:spPr>
            <a:xfrm rot="10800000">
              <a:off x="428139" y="2405633"/>
              <a:ext cx="106933" cy="455543"/>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8"/>
            <p:cNvSpPr/>
            <p:nvPr/>
          </p:nvSpPr>
          <p:spPr>
            <a:xfrm rot="10800000">
              <a:off x="252989" y="2579016"/>
              <a:ext cx="455543" cy="108700"/>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6" name="Google Shape;896;p28"/>
          <p:cNvSpPr txBox="1"/>
          <p:nvPr>
            <p:ph type="ctrTitle"/>
          </p:nvPr>
        </p:nvSpPr>
        <p:spPr>
          <a:xfrm>
            <a:off x="5723125" y="2114350"/>
            <a:ext cx="1303500" cy="2823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466269"/>
              </a:buClr>
              <a:buSzPts val="1600"/>
              <a:buNone/>
              <a:defRPr sz="2600"/>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897" name="Google Shape;897;p28"/>
          <p:cNvSpPr txBox="1"/>
          <p:nvPr>
            <p:ph idx="1" type="subTitle"/>
          </p:nvPr>
        </p:nvSpPr>
        <p:spPr>
          <a:xfrm>
            <a:off x="5723125" y="2408900"/>
            <a:ext cx="2229300" cy="837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898" name="Google Shape;898;p28"/>
          <p:cNvSpPr txBox="1"/>
          <p:nvPr>
            <p:ph idx="2" type="ctrTitle"/>
          </p:nvPr>
        </p:nvSpPr>
        <p:spPr>
          <a:xfrm>
            <a:off x="5723125" y="3472000"/>
            <a:ext cx="1303500" cy="2823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466269"/>
              </a:buClr>
              <a:buSzPts val="1600"/>
              <a:buNone/>
              <a:defRPr sz="2600"/>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899" name="Google Shape;899;p28"/>
          <p:cNvSpPr txBox="1"/>
          <p:nvPr>
            <p:ph idx="3" type="subTitle"/>
          </p:nvPr>
        </p:nvSpPr>
        <p:spPr>
          <a:xfrm>
            <a:off x="5723125" y="3766550"/>
            <a:ext cx="2229300" cy="837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900" name="Google Shape;900;p28"/>
          <p:cNvSpPr txBox="1"/>
          <p:nvPr>
            <p:ph idx="4" type="ctrTitle"/>
          </p:nvPr>
        </p:nvSpPr>
        <p:spPr>
          <a:xfrm>
            <a:off x="1861175" y="2114350"/>
            <a:ext cx="1303500" cy="2823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466269"/>
              </a:buClr>
              <a:buSzPts val="1600"/>
              <a:buNone/>
              <a:defRPr sz="2600"/>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901" name="Google Shape;901;p28"/>
          <p:cNvSpPr txBox="1"/>
          <p:nvPr>
            <p:ph idx="5" type="subTitle"/>
          </p:nvPr>
        </p:nvSpPr>
        <p:spPr>
          <a:xfrm>
            <a:off x="1861200" y="2408900"/>
            <a:ext cx="2229300" cy="837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902" name="Google Shape;902;p28"/>
          <p:cNvSpPr txBox="1"/>
          <p:nvPr>
            <p:ph idx="6" type="ctrTitle"/>
          </p:nvPr>
        </p:nvSpPr>
        <p:spPr>
          <a:xfrm>
            <a:off x="1861175" y="3484250"/>
            <a:ext cx="1303500" cy="2823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466269"/>
              </a:buClr>
              <a:buSzPts val="1600"/>
              <a:buNone/>
              <a:defRPr sz="2600"/>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903" name="Google Shape;903;p28"/>
          <p:cNvSpPr txBox="1"/>
          <p:nvPr>
            <p:ph idx="7" type="subTitle"/>
          </p:nvPr>
        </p:nvSpPr>
        <p:spPr>
          <a:xfrm>
            <a:off x="1861175" y="3766550"/>
            <a:ext cx="2229300" cy="837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grpSp>
        <p:nvGrpSpPr>
          <p:cNvPr id="904" name="Google Shape;904;p28"/>
          <p:cNvGrpSpPr/>
          <p:nvPr/>
        </p:nvGrpSpPr>
        <p:grpSpPr>
          <a:xfrm rot="7612950">
            <a:off x="5546695" y="585282"/>
            <a:ext cx="234848" cy="212032"/>
            <a:chOff x="6393135" y="471613"/>
            <a:chExt cx="234839" cy="212023"/>
          </a:xfrm>
        </p:grpSpPr>
        <p:sp>
          <p:nvSpPr>
            <p:cNvPr id="905" name="Google Shape;905;p28"/>
            <p:cNvSpPr/>
            <p:nvPr/>
          </p:nvSpPr>
          <p:spPr>
            <a:xfrm rot="10800000">
              <a:off x="6393135" y="471613"/>
              <a:ext cx="234839" cy="17346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8"/>
            <p:cNvSpPr/>
            <p:nvPr/>
          </p:nvSpPr>
          <p:spPr>
            <a:xfrm rot="10800000">
              <a:off x="6496458" y="511867"/>
              <a:ext cx="131516" cy="17177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7" name="Google Shape;907;p28"/>
          <p:cNvSpPr txBox="1"/>
          <p:nvPr>
            <p:ph idx="8"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000"/>
              <a:buNone/>
              <a:defRPr sz="4000"/>
            </a:lvl1pPr>
            <a:lvl2pPr lvl="1" rtl="0" algn="r">
              <a:spcBef>
                <a:spcPts val="0"/>
              </a:spcBef>
              <a:spcAft>
                <a:spcPts val="0"/>
              </a:spcAft>
              <a:buClr>
                <a:schemeClr val="lt1"/>
              </a:buClr>
              <a:buSzPts val="2400"/>
              <a:buNone/>
              <a:defRPr sz="2400">
                <a:solidFill>
                  <a:schemeClr val="lt1"/>
                </a:solidFill>
              </a:defRPr>
            </a:lvl2pPr>
            <a:lvl3pPr lvl="2" rtl="0" algn="r">
              <a:spcBef>
                <a:spcPts val="0"/>
              </a:spcBef>
              <a:spcAft>
                <a:spcPts val="0"/>
              </a:spcAft>
              <a:buClr>
                <a:schemeClr val="lt1"/>
              </a:buClr>
              <a:buSzPts val="2400"/>
              <a:buNone/>
              <a:defRPr sz="2400">
                <a:solidFill>
                  <a:schemeClr val="lt1"/>
                </a:solidFill>
              </a:defRPr>
            </a:lvl3pPr>
            <a:lvl4pPr lvl="3" rtl="0" algn="r">
              <a:spcBef>
                <a:spcPts val="0"/>
              </a:spcBef>
              <a:spcAft>
                <a:spcPts val="0"/>
              </a:spcAft>
              <a:buClr>
                <a:schemeClr val="lt1"/>
              </a:buClr>
              <a:buSzPts val="2400"/>
              <a:buNone/>
              <a:defRPr sz="2400">
                <a:solidFill>
                  <a:schemeClr val="lt1"/>
                </a:solidFill>
              </a:defRPr>
            </a:lvl4pPr>
            <a:lvl5pPr lvl="4" rtl="0" algn="r">
              <a:spcBef>
                <a:spcPts val="0"/>
              </a:spcBef>
              <a:spcAft>
                <a:spcPts val="0"/>
              </a:spcAft>
              <a:buClr>
                <a:schemeClr val="lt1"/>
              </a:buClr>
              <a:buSzPts val="2400"/>
              <a:buNone/>
              <a:defRPr sz="2400">
                <a:solidFill>
                  <a:schemeClr val="lt1"/>
                </a:solidFill>
              </a:defRPr>
            </a:lvl5pPr>
            <a:lvl6pPr lvl="5" rtl="0" algn="r">
              <a:spcBef>
                <a:spcPts val="0"/>
              </a:spcBef>
              <a:spcAft>
                <a:spcPts val="0"/>
              </a:spcAft>
              <a:buClr>
                <a:schemeClr val="lt1"/>
              </a:buClr>
              <a:buSzPts val="2400"/>
              <a:buNone/>
              <a:defRPr sz="2400">
                <a:solidFill>
                  <a:schemeClr val="lt1"/>
                </a:solidFill>
              </a:defRPr>
            </a:lvl6pPr>
            <a:lvl7pPr lvl="6" rtl="0" algn="r">
              <a:spcBef>
                <a:spcPts val="0"/>
              </a:spcBef>
              <a:spcAft>
                <a:spcPts val="0"/>
              </a:spcAft>
              <a:buClr>
                <a:schemeClr val="lt1"/>
              </a:buClr>
              <a:buSzPts val="2400"/>
              <a:buNone/>
              <a:defRPr sz="2400">
                <a:solidFill>
                  <a:schemeClr val="lt1"/>
                </a:solidFill>
              </a:defRPr>
            </a:lvl7pPr>
            <a:lvl8pPr lvl="7" rtl="0" algn="r">
              <a:spcBef>
                <a:spcPts val="0"/>
              </a:spcBef>
              <a:spcAft>
                <a:spcPts val="0"/>
              </a:spcAft>
              <a:buClr>
                <a:schemeClr val="lt1"/>
              </a:buClr>
              <a:buSzPts val="2400"/>
              <a:buNone/>
              <a:defRPr sz="2400">
                <a:solidFill>
                  <a:schemeClr val="lt1"/>
                </a:solidFill>
              </a:defRPr>
            </a:lvl8pPr>
            <a:lvl9pPr lvl="8" rtl="0" algn="r">
              <a:spcBef>
                <a:spcPts val="0"/>
              </a:spcBef>
              <a:spcAft>
                <a:spcPts val="0"/>
              </a:spcAft>
              <a:buClr>
                <a:schemeClr val="lt1"/>
              </a:buClr>
              <a:buSzPts val="2400"/>
              <a:buNone/>
              <a:defRPr sz="24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8_1">
    <p:bg>
      <p:bgPr>
        <a:solidFill>
          <a:schemeClr val="accent6"/>
        </a:solidFill>
      </p:bgPr>
    </p:bg>
    <p:spTree>
      <p:nvGrpSpPr>
        <p:cNvPr id="908" name="Shape 908"/>
        <p:cNvGrpSpPr/>
        <p:nvPr/>
      </p:nvGrpSpPr>
      <p:grpSpPr>
        <a:xfrm>
          <a:off x="0" y="0"/>
          <a:ext cx="0" cy="0"/>
          <a:chOff x="0" y="0"/>
          <a:chExt cx="0" cy="0"/>
        </a:xfrm>
      </p:grpSpPr>
      <p:grpSp>
        <p:nvGrpSpPr>
          <p:cNvPr id="909" name="Google Shape;909;p29"/>
          <p:cNvGrpSpPr/>
          <p:nvPr/>
        </p:nvGrpSpPr>
        <p:grpSpPr>
          <a:xfrm flipH="1" rot="10800000">
            <a:off x="0" y="-17848"/>
            <a:ext cx="9144094" cy="4533898"/>
            <a:chOff x="1697" y="798588"/>
            <a:chExt cx="9125842" cy="4344895"/>
          </a:xfrm>
        </p:grpSpPr>
        <p:sp>
          <p:nvSpPr>
            <p:cNvPr id="910" name="Google Shape;910;p29"/>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9"/>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9"/>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3" name="Google Shape;913;p29"/>
          <p:cNvGrpSpPr/>
          <p:nvPr/>
        </p:nvGrpSpPr>
        <p:grpSpPr>
          <a:xfrm flipH="1">
            <a:off x="51918" y="478034"/>
            <a:ext cx="8489973" cy="4501022"/>
            <a:chOff x="1048650" y="4061275"/>
            <a:chExt cx="2655025" cy="1407625"/>
          </a:xfrm>
        </p:grpSpPr>
        <p:sp>
          <p:nvSpPr>
            <p:cNvPr id="914" name="Google Shape;914;p29"/>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9"/>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9"/>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9"/>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9"/>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9"/>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9"/>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9"/>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9"/>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9"/>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9"/>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9"/>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9"/>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9"/>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9"/>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9"/>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9"/>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9"/>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9"/>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9"/>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9"/>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9"/>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9"/>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29"/>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9"/>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9"/>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9"/>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9"/>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9"/>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9"/>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9"/>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9"/>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9"/>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9"/>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9"/>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9"/>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9"/>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9"/>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9"/>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9"/>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9"/>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9"/>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6" name="Google Shape;956;p29"/>
          <p:cNvSpPr/>
          <p:nvPr/>
        </p:nvSpPr>
        <p:spPr>
          <a:xfrm>
            <a:off x="710150" y="-17850"/>
            <a:ext cx="7720800" cy="48105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9"/>
          <p:cNvSpPr/>
          <p:nvPr/>
        </p:nvSpPr>
        <p:spPr>
          <a:xfrm rot="10800000">
            <a:off x="433363" y="429516"/>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8" name="Google Shape;958;p29"/>
          <p:cNvGrpSpPr/>
          <p:nvPr/>
        </p:nvGrpSpPr>
        <p:grpSpPr>
          <a:xfrm>
            <a:off x="83314" y="2693958"/>
            <a:ext cx="455543" cy="455543"/>
            <a:chOff x="252989" y="2405633"/>
            <a:chExt cx="455543" cy="455543"/>
          </a:xfrm>
        </p:grpSpPr>
        <p:sp>
          <p:nvSpPr>
            <p:cNvPr id="959" name="Google Shape;959;p29"/>
            <p:cNvSpPr/>
            <p:nvPr/>
          </p:nvSpPr>
          <p:spPr>
            <a:xfrm rot="10800000">
              <a:off x="307224" y="2473926"/>
              <a:ext cx="346996" cy="318957"/>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9"/>
            <p:cNvSpPr/>
            <p:nvPr/>
          </p:nvSpPr>
          <p:spPr>
            <a:xfrm rot="10800000">
              <a:off x="428139" y="2405633"/>
              <a:ext cx="106933" cy="455543"/>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9"/>
            <p:cNvSpPr/>
            <p:nvPr/>
          </p:nvSpPr>
          <p:spPr>
            <a:xfrm rot="10800000">
              <a:off x="252989" y="2579016"/>
              <a:ext cx="455543" cy="108700"/>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2" name="Google Shape;962;p29"/>
          <p:cNvSpPr txBox="1"/>
          <p:nvPr>
            <p:ph type="ctrTitle"/>
          </p:nvPr>
        </p:nvSpPr>
        <p:spPr>
          <a:xfrm>
            <a:off x="6745200" y="2114350"/>
            <a:ext cx="1303500" cy="2823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466269"/>
              </a:buClr>
              <a:buSzPts val="1600"/>
              <a:buNone/>
              <a:defRPr sz="2600"/>
            </a:lvl1pPr>
            <a:lvl2pPr lvl="1" rtl="0" algn="r">
              <a:spcBef>
                <a:spcPts val="0"/>
              </a:spcBef>
              <a:spcAft>
                <a:spcPts val="0"/>
              </a:spcAft>
              <a:buClr>
                <a:srgbClr val="466269"/>
              </a:buClr>
              <a:buSzPts val="1600"/>
              <a:buNone/>
              <a:defRPr sz="1600">
                <a:solidFill>
                  <a:srgbClr val="466269"/>
                </a:solidFill>
              </a:defRPr>
            </a:lvl2pPr>
            <a:lvl3pPr lvl="2" rtl="0" algn="r">
              <a:spcBef>
                <a:spcPts val="0"/>
              </a:spcBef>
              <a:spcAft>
                <a:spcPts val="0"/>
              </a:spcAft>
              <a:buClr>
                <a:srgbClr val="466269"/>
              </a:buClr>
              <a:buSzPts val="1600"/>
              <a:buNone/>
              <a:defRPr sz="1600">
                <a:solidFill>
                  <a:srgbClr val="466269"/>
                </a:solidFill>
              </a:defRPr>
            </a:lvl3pPr>
            <a:lvl4pPr lvl="3" rtl="0" algn="r">
              <a:spcBef>
                <a:spcPts val="0"/>
              </a:spcBef>
              <a:spcAft>
                <a:spcPts val="0"/>
              </a:spcAft>
              <a:buClr>
                <a:srgbClr val="466269"/>
              </a:buClr>
              <a:buSzPts val="1600"/>
              <a:buNone/>
              <a:defRPr sz="1600">
                <a:solidFill>
                  <a:srgbClr val="466269"/>
                </a:solidFill>
              </a:defRPr>
            </a:lvl4pPr>
            <a:lvl5pPr lvl="4" rtl="0" algn="r">
              <a:spcBef>
                <a:spcPts val="0"/>
              </a:spcBef>
              <a:spcAft>
                <a:spcPts val="0"/>
              </a:spcAft>
              <a:buClr>
                <a:srgbClr val="466269"/>
              </a:buClr>
              <a:buSzPts val="1600"/>
              <a:buNone/>
              <a:defRPr sz="1600">
                <a:solidFill>
                  <a:srgbClr val="466269"/>
                </a:solidFill>
              </a:defRPr>
            </a:lvl5pPr>
            <a:lvl6pPr lvl="5" rtl="0" algn="r">
              <a:spcBef>
                <a:spcPts val="0"/>
              </a:spcBef>
              <a:spcAft>
                <a:spcPts val="0"/>
              </a:spcAft>
              <a:buClr>
                <a:srgbClr val="466269"/>
              </a:buClr>
              <a:buSzPts val="1600"/>
              <a:buNone/>
              <a:defRPr sz="1600">
                <a:solidFill>
                  <a:srgbClr val="466269"/>
                </a:solidFill>
              </a:defRPr>
            </a:lvl6pPr>
            <a:lvl7pPr lvl="6" rtl="0" algn="r">
              <a:spcBef>
                <a:spcPts val="0"/>
              </a:spcBef>
              <a:spcAft>
                <a:spcPts val="0"/>
              </a:spcAft>
              <a:buClr>
                <a:srgbClr val="466269"/>
              </a:buClr>
              <a:buSzPts val="1600"/>
              <a:buNone/>
              <a:defRPr sz="1600">
                <a:solidFill>
                  <a:srgbClr val="466269"/>
                </a:solidFill>
              </a:defRPr>
            </a:lvl7pPr>
            <a:lvl8pPr lvl="7" rtl="0" algn="r">
              <a:spcBef>
                <a:spcPts val="0"/>
              </a:spcBef>
              <a:spcAft>
                <a:spcPts val="0"/>
              </a:spcAft>
              <a:buClr>
                <a:srgbClr val="466269"/>
              </a:buClr>
              <a:buSzPts val="1600"/>
              <a:buNone/>
              <a:defRPr sz="1600">
                <a:solidFill>
                  <a:srgbClr val="466269"/>
                </a:solidFill>
              </a:defRPr>
            </a:lvl8pPr>
            <a:lvl9pPr lvl="8" rtl="0" algn="r">
              <a:spcBef>
                <a:spcPts val="0"/>
              </a:spcBef>
              <a:spcAft>
                <a:spcPts val="0"/>
              </a:spcAft>
              <a:buClr>
                <a:srgbClr val="466269"/>
              </a:buClr>
              <a:buSzPts val="1600"/>
              <a:buNone/>
              <a:defRPr sz="1600">
                <a:solidFill>
                  <a:srgbClr val="466269"/>
                </a:solidFill>
              </a:defRPr>
            </a:lvl9pPr>
          </a:lstStyle>
          <a:p/>
        </p:txBody>
      </p:sp>
      <p:sp>
        <p:nvSpPr>
          <p:cNvPr id="963" name="Google Shape;963;p29"/>
          <p:cNvSpPr txBox="1"/>
          <p:nvPr>
            <p:ph idx="1" type="subTitle"/>
          </p:nvPr>
        </p:nvSpPr>
        <p:spPr>
          <a:xfrm>
            <a:off x="5819400" y="2408900"/>
            <a:ext cx="2229300" cy="837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sz="1600"/>
            </a:lvl1pPr>
            <a:lvl2pPr lvl="1" rtl="0" algn="r">
              <a:lnSpc>
                <a:spcPct val="100000"/>
              </a:lnSpc>
              <a:spcBef>
                <a:spcPts val="0"/>
              </a:spcBef>
              <a:spcAft>
                <a:spcPts val="0"/>
              </a:spcAft>
              <a:buNone/>
              <a:defRPr sz="1600"/>
            </a:lvl2pPr>
            <a:lvl3pPr lvl="2" rtl="0" algn="r">
              <a:lnSpc>
                <a:spcPct val="100000"/>
              </a:lnSpc>
              <a:spcBef>
                <a:spcPts val="0"/>
              </a:spcBef>
              <a:spcAft>
                <a:spcPts val="0"/>
              </a:spcAft>
              <a:buNone/>
              <a:defRPr sz="1600"/>
            </a:lvl3pPr>
            <a:lvl4pPr lvl="3" rtl="0" algn="r">
              <a:lnSpc>
                <a:spcPct val="100000"/>
              </a:lnSpc>
              <a:spcBef>
                <a:spcPts val="0"/>
              </a:spcBef>
              <a:spcAft>
                <a:spcPts val="0"/>
              </a:spcAft>
              <a:buNone/>
              <a:defRPr sz="1600"/>
            </a:lvl4pPr>
            <a:lvl5pPr lvl="4" rtl="0" algn="r">
              <a:lnSpc>
                <a:spcPct val="100000"/>
              </a:lnSpc>
              <a:spcBef>
                <a:spcPts val="0"/>
              </a:spcBef>
              <a:spcAft>
                <a:spcPts val="0"/>
              </a:spcAft>
              <a:buNone/>
              <a:defRPr sz="1600"/>
            </a:lvl5pPr>
            <a:lvl6pPr lvl="5" rtl="0" algn="r">
              <a:lnSpc>
                <a:spcPct val="100000"/>
              </a:lnSpc>
              <a:spcBef>
                <a:spcPts val="0"/>
              </a:spcBef>
              <a:spcAft>
                <a:spcPts val="0"/>
              </a:spcAft>
              <a:buNone/>
              <a:defRPr sz="1600"/>
            </a:lvl6pPr>
            <a:lvl7pPr lvl="6" rtl="0" algn="r">
              <a:lnSpc>
                <a:spcPct val="100000"/>
              </a:lnSpc>
              <a:spcBef>
                <a:spcPts val="0"/>
              </a:spcBef>
              <a:spcAft>
                <a:spcPts val="0"/>
              </a:spcAft>
              <a:buNone/>
              <a:defRPr sz="1600"/>
            </a:lvl7pPr>
            <a:lvl8pPr lvl="7" rtl="0" algn="r">
              <a:lnSpc>
                <a:spcPct val="100000"/>
              </a:lnSpc>
              <a:spcBef>
                <a:spcPts val="0"/>
              </a:spcBef>
              <a:spcAft>
                <a:spcPts val="0"/>
              </a:spcAft>
              <a:buNone/>
              <a:defRPr sz="1600"/>
            </a:lvl8pPr>
            <a:lvl9pPr lvl="8" rtl="0" algn="r">
              <a:lnSpc>
                <a:spcPct val="100000"/>
              </a:lnSpc>
              <a:spcBef>
                <a:spcPts val="0"/>
              </a:spcBef>
              <a:spcAft>
                <a:spcPts val="0"/>
              </a:spcAft>
              <a:buNone/>
              <a:defRPr sz="1600"/>
            </a:lvl9pPr>
          </a:lstStyle>
          <a:p/>
        </p:txBody>
      </p:sp>
      <p:sp>
        <p:nvSpPr>
          <p:cNvPr id="964" name="Google Shape;964;p29"/>
          <p:cNvSpPr txBox="1"/>
          <p:nvPr>
            <p:ph idx="2" type="ctrTitle"/>
          </p:nvPr>
        </p:nvSpPr>
        <p:spPr>
          <a:xfrm>
            <a:off x="6745200" y="3472000"/>
            <a:ext cx="1303500" cy="2823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466269"/>
              </a:buClr>
              <a:buSzPts val="1600"/>
              <a:buNone/>
              <a:defRPr sz="2600"/>
            </a:lvl1pPr>
            <a:lvl2pPr lvl="1" rtl="0" algn="r">
              <a:spcBef>
                <a:spcPts val="0"/>
              </a:spcBef>
              <a:spcAft>
                <a:spcPts val="0"/>
              </a:spcAft>
              <a:buClr>
                <a:srgbClr val="466269"/>
              </a:buClr>
              <a:buSzPts val="1600"/>
              <a:buNone/>
              <a:defRPr sz="1600">
                <a:solidFill>
                  <a:srgbClr val="466269"/>
                </a:solidFill>
              </a:defRPr>
            </a:lvl2pPr>
            <a:lvl3pPr lvl="2" rtl="0" algn="r">
              <a:spcBef>
                <a:spcPts val="0"/>
              </a:spcBef>
              <a:spcAft>
                <a:spcPts val="0"/>
              </a:spcAft>
              <a:buClr>
                <a:srgbClr val="466269"/>
              </a:buClr>
              <a:buSzPts val="1600"/>
              <a:buNone/>
              <a:defRPr sz="1600">
                <a:solidFill>
                  <a:srgbClr val="466269"/>
                </a:solidFill>
              </a:defRPr>
            </a:lvl3pPr>
            <a:lvl4pPr lvl="3" rtl="0" algn="r">
              <a:spcBef>
                <a:spcPts val="0"/>
              </a:spcBef>
              <a:spcAft>
                <a:spcPts val="0"/>
              </a:spcAft>
              <a:buClr>
                <a:srgbClr val="466269"/>
              </a:buClr>
              <a:buSzPts val="1600"/>
              <a:buNone/>
              <a:defRPr sz="1600">
                <a:solidFill>
                  <a:srgbClr val="466269"/>
                </a:solidFill>
              </a:defRPr>
            </a:lvl4pPr>
            <a:lvl5pPr lvl="4" rtl="0" algn="r">
              <a:spcBef>
                <a:spcPts val="0"/>
              </a:spcBef>
              <a:spcAft>
                <a:spcPts val="0"/>
              </a:spcAft>
              <a:buClr>
                <a:srgbClr val="466269"/>
              </a:buClr>
              <a:buSzPts val="1600"/>
              <a:buNone/>
              <a:defRPr sz="1600">
                <a:solidFill>
                  <a:srgbClr val="466269"/>
                </a:solidFill>
              </a:defRPr>
            </a:lvl5pPr>
            <a:lvl6pPr lvl="5" rtl="0" algn="r">
              <a:spcBef>
                <a:spcPts val="0"/>
              </a:spcBef>
              <a:spcAft>
                <a:spcPts val="0"/>
              </a:spcAft>
              <a:buClr>
                <a:srgbClr val="466269"/>
              </a:buClr>
              <a:buSzPts val="1600"/>
              <a:buNone/>
              <a:defRPr sz="1600">
                <a:solidFill>
                  <a:srgbClr val="466269"/>
                </a:solidFill>
              </a:defRPr>
            </a:lvl6pPr>
            <a:lvl7pPr lvl="6" rtl="0" algn="r">
              <a:spcBef>
                <a:spcPts val="0"/>
              </a:spcBef>
              <a:spcAft>
                <a:spcPts val="0"/>
              </a:spcAft>
              <a:buClr>
                <a:srgbClr val="466269"/>
              </a:buClr>
              <a:buSzPts val="1600"/>
              <a:buNone/>
              <a:defRPr sz="1600">
                <a:solidFill>
                  <a:srgbClr val="466269"/>
                </a:solidFill>
              </a:defRPr>
            </a:lvl7pPr>
            <a:lvl8pPr lvl="7" rtl="0" algn="r">
              <a:spcBef>
                <a:spcPts val="0"/>
              </a:spcBef>
              <a:spcAft>
                <a:spcPts val="0"/>
              </a:spcAft>
              <a:buClr>
                <a:srgbClr val="466269"/>
              </a:buClr>
              <a:buSzPts val="1600"/>
              <a:buNone/>
              <a:defRPr sz="1600">
                <a:solidFill>
                  <a:srgbClr val="466269"/>
                </a:solidFill>
              </a:defRPr>
            </a:lvl8pPr>
            <a:lvl9pPr lvl="8" rtl="0" algn="r">
              <a:spcBef>
                <a:spcPts val="0"/>
              </a:spcBef>
              <a:spcAft>
                <a:spcPts val="0"/>
              </a:spcAft>
              <a:buClr>
                <a:srgbClr val="466269"/>
              </a:buClr>
              <a:buSzPts val="1600"/>
              <a:buNone/>
              <a:defRPr sz="1600">
                <a:solidFill>
                  <a:srgbClr val="466269"/>
                </a:solidFill>
              </a:defRPr>
            </a:lvl9pPr>
          </a:lstStyle>
          <a:p/>
        </p:txBody>
      </p:sp>
      <p:sp>
        <p:nvSpPr>
          <p:cNvPr id="965" name="Google Shape;965;p29"/>
          <p:cNvSpPr txBox="1"/>
          <p:nvPr>
            <p:ph idx="3" type="subTitle"/>
          </p:nvPr>
        </p:nvSpPr>
        <p:spPr>
          <a:xfrm>
            <a:off x="5819400" y="3766550"/>
            <a:ext cx="2229300" cy="837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sz="1600"/>
            </a:lvl1pPr>
            <a:lvl2pPr lvl="1" rtl="0" algn="r">
              <a:lnSpc>
                <a:spcPct val="100000"/>
              </a:lnSpc>
              <a:spcBef>
                <a:spcPts val="0"/>
              </a:spcBef>
              <a:spcAft>
                <a:spcPts val="0"/>
              </a:spcAft>
              <a:buNone/>
              <a:defRPr sz="1600"/>
            </a:lvl2pPr>
            <a:lvl3pPr lvl="2" rtl="0" algn="r">
              <a:lnSpc>
                <a:spcPct val="100000"/>
              </a:lnSpc>
              <a:spcBef>
                <a:spcPts val="0"/>
              </a:spcBef>
              <a:spcAft>
                <a:spcPts val="0"/>
              </a:spcAft>
              <a:buNone/>
              <a:defRPr sz="1600"/>
            </a:lvl3pPr>
            <a:lvl4pPr lvl="3" rtl="0" algn="r">
              <a:lnSpc>
                <a:spcPct val="100000"/>
              </a:lnSpc>
              <a:spcBef>
                <a:spcPts val="0"/>
              </a:spcBef>
              <a:spcAft>
                <a:spcPts val="0"/>
              </a:spcAft>
              <a:buNone/>
              <a:defRPr sz="1600"/>
            </a:lvl4pPr>
            <a:lvl5pPr lvl="4" rtl="0" algn="r">
              <a:lnSpc>
                <a:spcPct val="100000"/>
              </a:lnSpc>
              <a:spcBef>
                <a:spcPts val="0"/>
              </a:spcBef>
              <a:spcAft>
                <a:spcPts val="0"/>
              </a:spcAft>
              <a:buNone/>
              <a:defRPr sz="1600"/>
            </a:lvl5pPr>
            <a:lvl6pPr lvl="5" rtl="0" algn="r">
              <a:lnSpc>
                <a:spcPct val="100000"/>
              </a:lnSpc>
              <a:spcBef>
                <a:spcPts val="0"/>
              </a:spcBef>
              <a:spcAft>
                <a:spcPts val="0"/>
              </a:spcAft>
              <a:buNone/>
              <a:defRPr sz="1600"/>
            </a:lvl6pPr>
            <a:lvl7pPr lvl="6" rtl="0" algn="r">
              <a:lnSpc>
                <a:spcPct val="100000"/>
              </a:lnSpc>
              <a:spcBef>
                <a:spcPts val="0"/>
              </a:spcBef>
              <a:spcAft>
                <a:spcPts val="0"/>
              </a:spcAft>
              <a:buNone/>
              <a:defRPr sz="1600"/>
            </a:lvl7pPr>
            <a:lvl8pPr lvl="7" rtl="0" algn="r">
              <a:lnSpc>
                <a:spcPct val="100000"/>
              </a:lnSpc>
              <a:spcBef>
                <a:spcPts val="0"/>
              </a:spcBef>
              <a:spcAft>
                <a:spcPts val="0"/>
              </a:spcAft>
              <a:buNone/>
              <a:defRPr sz="1600"/>
            </a:lvl8pPr>
            <a:lvl9pPr lvl="8" rtl="0" algn="r">
              <a:lnSpc>
                <a:spcPct val="100000"/>
              </a:lnSpc>
              <a:spcBef>
                <a:spcPts val="0"/>
              </a:spcBef>
              <a:spcAft>
                <a:spcPts val="0"/>
              </a:spcAft>
              <a:buNone/>
              <a:defRPr sz="1600"/>
            </a:lvl9pPr>
          </a:lstStyle>
          <a:p/>
        </p:txBody>
      </p:sp>
      <p:sp>
        <p:nvSpPr>
          <p:cNvPr id="966" name="Google Shape;966;p29"/>
          <p:cNvSpPr txBox="1"/>
          <p:nvPr>
            <p:ph idx="4" type="ctrTitle"/>
          </p:nvPr>
        </p:nvSpPr>
        <p:spPr>
          <a:xfrm>
            <a:off x="1065700" y="2114350"/>
            <a:ext cx="1303500" cy="2823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466269"/>
              </a:buClr>
              <a:buSzPts val="1600"/>
              <a:buNone/>
              <a:defRPr sz="2600"/>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967" name="Google Shape;967;p29"/>
          <p:cNvSpPr txBox="1"/>
          <p:nvPr>
            <p:ph idx="5" type="subTitle"/>
          </p:nvPr>
        </p:nvSpPr>
        <p:spPr>
          <a:xfrm>
            <a:off x="1065725" y="2408900"/>
            <a:ext cx="2229300" cy="837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968" name="Google Shape;968;p29"/>
          <p:cNvSpPr txBox="1"/>
          <p:nvPr>
            <p:ph idx="6" type="ctrTitle"/>
          </p:nvPr>
        </p:nvSpPr>
        <p:spPr>
          <a:xfrm>
            <a:off x="1065700" y="3484250"/>
            <a:ext cx="1303500" cy="2823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466269"/>
              </a:buClr>
              <a:buSzPts val="1600"/>
              <a:buNone/>
              <a:defRPr sz="2600"/>
            </a:lvl1pPr>
            <a:lvl2pPr lvl="1" rtl="0">
              <a:spcBef>
                <a:spcPts val="0"/>
              </a:spcBef>
              <a:spcAft>
                <a:spcPts val="0"/>
              </a:spcAft>
              <a:buClr>
                <a:srgbClr val="466269"/>
              </a:buClr>
              <a:buSzPts val="1600"/>
              <a:buNone/>
              <a:defRPr sz="1600">
                <a:solidFill>
                  <a:srgbClr val="466269"/>
                </a:solidFill>
              </a:defRPr>
            </a:lvl2pPr>
            <a:lvl3pPr lvl="2" rtl="0">
              <a:spcBef>
                <a:spcPts val="0"/>
              </a:spcBef>
              <a:spcAft>
                <a:spcPts val="0"/>
              </a:spcAft>
              <a:buClr>
                <a:srgbClr val="466269"/>
              </a:buClr>
              <a:buSzPts val="1600"/>
              <a:buNone/>
              <a:defRPr sz="1600">
                <a:solidFill>
                  <a:srgbClr val="466269"/>
                </a:solidFill>
              </a:defRPr>
            </a:lvl3pPr>
            <a:lvl4pPr lvl="3" rtl="0">
              <a:spcBef>
                <a:spcPts val="0"/>
              </a:spcBef>
              <a:spcAft>
                <a:spcPts val="0"/>
              </a:spcAft>
              <a:buClr>
                <a:srgbClr val="466269"/>
              </a:buClr>
              <a:buSzPts val="1600"/>
              <a:buNone/>
              <a:defRPr sz="1600">
                <a:solidFill>
                  <a:srgbClr val="466269"/>
                </a:solidFill>
              </a:defRPr>
            </a:lvl4pPr>
            <a:lvl5pPr lvl="4" rtl="0">
              <a:spcBef>
                <a:spcPts val="0"/>
              </a:spcBef>
              <a:spcAft>
                <a:spcPts val="0"/>
              </a:spcAft>
              <a:buClr>
                <a:srgbClr val="466269"/>
              </a:buClr>
              <a:buSzPts val="1600"/>
              <a:buNone/>
              <a:defRPr sz="1600">
                <a:solidFill>
                  <a:srgbClr val="466269"/>
                </a:solidFill>
              </a:defRPr>
            </a:lvl5pPr>
            <a:lvl6pPr lvl="5" rtl="0">
              <a:spcBef>
                <a:spcPts val="0"/>
              </a:spcBef>
              <a:spcAft>
                <a:spcPts val="0"/>
              </a:spcAft>
              <a:buClr>
                <a:srgbClr val="466269"/>
              </a:buClr>
              <a:buSzPts val="1600"/>
              <a:buNone/>
              <a:defRPr sz="1600">
                <a:solidFill>
                  <a:srgbClr val="466269"/>
                </a:solidFill>
              </a:defRPr>
            </a:lvl6pPr>
            <a:lvl7pPr lvl="6" rtl="0">
              <a:spcBef>
                <a:spcPts val="0"/>
              </a:spcBef>
              <a:spcAft>
                <a:spcPts val="0"/>
              </a:spcAft>
              <a:buClr>
                <a:srgbClr val="466269"/>
              </a:buClr>
              <a:buSzPts val="1600"/>
              <a:buNone/>
              <a:defRPr sz="1600">
                <a:solidFill>
                  <a:srgbClr val="466269"/>
                </a:solidFill>
              </a:defRPr>
            </a:lvl7pPr>
            <a:lvl8pPr lvl="7" rtl="0">
              <a:spcBef>
                <a:spcPts val="0"/>
              </a:spcBef>
              <a:spcAft>
                <a:spcPts val="0"/>
              </a:spcAft>
              <a:buClr>
                <a:srgbClr val="466269"/>
              </a:buClr>
              <a:buSzPts val="1600"/>
              <a:buNone/>
              <a:defRPr sz="1600">
                <a:solidFill>
                  <a:srgbClr val="466269"/>
                </a:solidFill>
              </a:defRPr>
            </a:lvl8pPr>
            <a:lvl9pPr lvl="8" rtl="0">
              <a:spcBef>
                <a:spcPts val="0"/>
              </a:spcBef>
              <a:spcAft>
                <a:spcPts val="0"/>
              </a:spcAft>
              <a:buClr>
                <a:srgbClr val="466269"/>
              </a:buClr>
              <a:buSzPts val="1600"/>
              <a:buNone/>
              <a:defRPr sz="1600">
                <a:solidFill>
                  <a:srgbClr val="466269"/>
                </a:solidFill>
              </a:defRPr>
            </a:lvl9pPr>
          </a:lstStyle>
          <a:p/>
        </p:txBody>
      </p:sp>
      <p:sp>
        <p:nvSpPr>
          <p:cNvPr id="969" name="Google Shape;969;p29"/>
          <p:cNvSpPr txBox="1"/>
          <p:nvPr>
            <p:ph idx="7" type="subTitle"/>
          </p:nvPr>
        </p:nvSpPr>
        <p:spPr>
          <a:xfrm>
            <a:off x="1065700" y="3766550"/>
            <a:ext cx="2229300" cy="837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grpSp>
        <p:nvGrpSpPr>
          <p:cNvPr id="970" name="Google Shape;970;p29"/>
          <p:cNvGrpSpPr/>
          <p:nvPr/>
        </p:nvGrpSpPr>
        <p:grpSpPr>
          <a:xfrm rot="7612950">
            <a:off x="5546695" y="585282"/>
            <a:ext cx="234848" cy="212032"/>
            <a:chOff x="6393135" y="471613"/>
            <a:chExt cx="234839" cy="212023"/>
          </a:xfrm>
        </p:grpSpPr>
        <p:sp>
          <p:nvSpPr>
            <p:cNvPr id="971" name="Google Shape;971;p29"/>
            <p:cNvSpPr/>
            <p:nvPr/>
          </p:nvSpPr>
          <p:spPr>
            <a:xfrm rot="10800000">
              <a:off x="6393135" y="471613"/>
              <a:ext cx="234839" cy="17346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29"/>
            <p:cNvSpPr/>
            <p:nvPr/>
          </p:nvSpPr>
          <p:spPr>
            <a:xfrm rot="10800000">
              <a:off x="6496458" y="511867"/>
              <a:ext cx="131516" cy="17177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3" name="Google Shape;973;p29"/>
          <p:cNvSpPr txBox="1"/>
          <p:nvPr>
            <p:ph idx="8"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r">
              <a:spcBef>
                <a:spcPts val="0"/>
              </a:spcBef>
              <a:spcAft>
                <a:spcPts val="0"/>
              </a:spcAft>
              <a:buClr>
                <a:schemeClr val="lt1"/>
              </a:buClr>
              <a:buSzPts val="2400"/>
              <a:buNone/>
              <a:defRPr sz="2400">
                <a:solidFill>
                  <a:schemeClr val="lt1"/>
                </a:solidFill>
              </a:defRPr>
            </a:lvl2pPr>
            <a:lvl3pPr lvl="2" rtl="0" algn="r">
              <a:spcBef>
                <a:spcPts val="0"/>
              </a:spcBef>
              <a:spcAft>
                <a:spcPts val="0"/>
              </a:spcAft>
              <a:buClr>
                <a:schemeClr val="lt1"/>
              </a:buClr>
              <a:buSzPts val="2400"/>
              <a:buNone/>
              <a:defRPr sz="2400">
                <a:solidFill>
                  <a:schemeClr val="lt1"/>
                </a:solidFill>
              </a:defRPr>
            </a:lvl3pPr>
            <a:lvl4pPr lvl="3" rtl="0" algn="r">
              <a:spcBef>
                <a:spcPts val="0"/>
              </a:spcBef>
              <a:spcAft>
                <a:spcPts val="0"/>
              </a:spcAft>
              <a:buClr>
                <a:schemeClr val="lt1"/>
              </a:buClr>
              <a:buSzPts val="2400"/>
              <a:buNone/>
              <a:defRPr sz="2400">
                <a:solidFill>
                  <a:schemeClr val="lt1"/>
                </a:solidFill>
              </a:defRPr>
            </a:lvl4pPr>
            <a:lvl5pPr lvl="4" rtl="0" algn="r">
              <a:spcBef>
                <a:spcPts val="0"/>
              </a:spcBef>
              <a:spcAft>
                <a:spcPts val="0"/>
              </a:spcAft>
              <a:buClr>
                <a:schemeClr val="lt1"/>
              </a:buClr>
              <a:buSzPts val="2400"/>
              <a:buNone/>
              <a:defRPr sz="2400">
                <a:solidFill>
                  <a:schemeClr val="lt1"/>
                </a:solidFill>
              </a:defRPr>
            </a:lvl5pPr>
            <a:lvl6pPr lvl="5" rtl="0" algn="r">
              <a:spcBef>
                <a:spcPts val="0"/>
              </a:spcBef>
              <a:spcAft>
                <a:spcPts val="0"/>
              </a:spcAft>
              <a:buClr>
                <a:schemeClr val="lt1"/>
              </a:buClr>
              <a:buSzPts val="2400"/>
              <a:buNone/>
              <a:defRPr sz="2400">
                <a:solidFill>
                  <a:schemeClr val="lt1"/>
                </a:solidFill>
              </a:defRPr>
            </a:lvl6pPr>
            <a:lvl7pPr lvl="6" rtl="0" algn="r">
              <a:spcBef>
                <a:spcPts val="0"/>
              </a:spcBef>
              <a:spcAft>
                <a:spcPts val="0"/>
              </a:spcAft>
              <a:buClr>
                <a:schemeClr val="lt1"/>
              </a:buClr>
              <a:buSzPts val="2400"/>
              <a:buNone/>
              <a:defRPr sz="2400">
                <a:solidFill>
                  <a:schemeClr val="lt1"/>
                </a:solidFill>
              </a:defRPr>
            </a:lvl7pPr>
            <a:lvl8pPr lvl="7" rtl="0" algn="r">
              <a:spcBef>
                <a:spcPts val="0"/>
              </a:spcBef>
              <a:spcAft>
                <a:spcPts val="0"/>
              </a:spcAft>
              <a:buClr>
                <a:schemeClr val="lt1"/>
              </a:buClr>
              <a:buSzPts val="2400"/>
              <a:buNone/>
              <a:defRPr sz="2400">
                <a:solidFill>
                  <a:schemeClr val="lt1"/>
                </a:solidFill>
              </a:defRPr>
            </a:lvl8pPr>
            <a:lvl9pPr lvl="8" rtl="0" algn="r">
              <a:spcBef>
                <a:spcPts val="0"/>
              </a:spcBef>
              <a:spcAft>
                <a:spcPts val="0"/>
              </a:spcAft>
              <a:buClr>
                <a:schemeClr val="lt1"/>
              </a:buClr>
              <a:buSzPts val="2400"/>
              <a:buNone/>
              <a:defRPr sz="2400">
                <a:solidFill>
                  <a:schemeClr val="lt1"/>
                </a:solidFill>
              </a:defRPr>
            </a:lvl9pPr>
          </a:lstStyle>
          <a:p/>
        </p:txBody>
      </p:sp>
      <p:grpSp>
        <p:nvGrpSpPr>
          <p:cNvPr id="974" name="Google Shape;974;p29"/>
          <p:cNvGrpSpPr/>
          <p:nvPr/>
        </p:nvGrpSpPr>
        <p:grpSpPr>
          <a:xfrm>
            <a:off x="76234" y="4812919"/>
            <a:ext cx="276934" cy="260862"/>
            <a:chOff x="5621097" y="1500761"/>
            <a:chExt cx="371424" cy="355446"/>
          </a:xfrm>
        </p:grpSpPr>
        <p:sp>
          <p:nvSpPr>
            <p:cNvPr id="975" name="Google Shape;975;p29"/>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9"/>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7" name="Google Shape;977;p29"/>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s">
  <p:cSld name="TITLE_1_1_1_1_1">
    <p:bg>
      <p:bgPr>
        <a:solidFill>
          <a:schemeClr val="accent5"/>
        </a:solidFill>
      </p:bgPr>
    </p:bg>
    <p:spTree>
      <p:nvGrpSpPr>
        <p:cNvPr id="978" name="Shape 978"/>
        <p:cNvGrpSpPr/>
        <p:nvPr/>
      </p:nvGrpSpPr>
      <p:grpSpPr>
        <a:xfrm>
          <a:off x="0" y="0"/>
          <a:ext cx="0" cy="0"/>
          <a:chOff x="0" y="0"/>
          <a:chExt cx="0" cy="0"/>
        </a:xfrm>
      </p:grpSpPr>
      <p:grpSp>
        <p:nvGrpSpPr>
          <p:cNvPr id="979" name="Google Shape;979;p30"/>
          <p:cNvGrpSpPr/>
          <p:nvPr/>
        </p:nvGrpSpPr>
        <p:grpSpPr>
          <a:xfrm>
            <a:off x="0" y="304774"/>
            <a:ext cx="9144094" cy="4856308"/>
            <a:chOff x="1701" y="399186"/>
            <a:chExt cx="9125842" cy="4744342"/>
          </a:xfrm>
        </p:grpSpPr>
        <p:sp>
          <p:nvSpPr>
            <p:cNvPr id="980" name="Google Shape;980;p30"/>
            <p:cNvSpPr/>
            <p:nvPr/>
          </p:nvSpPr>
          <p:spPr>
            <a:xfrm>
              <a:off x="1701" y="399186"/>
              <a:ext cx="9125842" cy="4744292"/>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0"/>
            <p:cNvSpPr/>
            <p:nvPr/>
          </p:nvSpPr>
          <p:spPr>
            <a:xfrm>
              <a:off x="1701" y="3036178"/>
              <a:ext cx="9125842" cy="2107350"/>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2" name="Google Shape;982;p30"/>
          <p:cNvGrpSpPr/>
          <p:nvPr/>
        </p:nvGrpSpPr>
        <p:grpSpPr>
          <a:xfrm rot="10800000">
            <a:off x="-196581" y="193672"/>
            <a:ext cx="9028974" cy="4759321"/>
            <a:chOff x="1033250" y="4061275"/>
            <a:chExt cx="2670425" cy="1407625"/>
          </a:xfrm>
        </p:grpSpPr>
        <p:sp>
          <p:nvSpPr>
            <p:cNvPr id="983" name="Google Shape;983;p30"/>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30"/>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0"/>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0"/>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0"/>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0"/>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0"/>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0"/>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0"/>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0"/>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0"/>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0"/>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0"/>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30"/>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0"/>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0"/>
            <p:cNvSpPr/>
            <p:nvPr/>
          </p:nvSpPr>
          <p:spPr>
            <a:xfrm>
              <a:off x="1183200" y="5029325"/>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0"/>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0"/>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0"/>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0"/>
            <p:cNvSpPr/>
            <p:nvPr/>
          </p:nvSpPr>
          <p:spPr>
            <a:xfrm>
              <a:off x="1208850" y="4406775"/>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0"/>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0"/>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0"/>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0"/>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0"/>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0"/>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0"/>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0"/>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0"/>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0"/>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0"/>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30"/>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30"/>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0"/>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0"/>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30"/>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0"/>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0"/>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0"/>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0"/>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0"/>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4" name="Google Shape;1024;p30"/>
          <p:cNvGrpSpPr/>
          <p:nvPr/>
        </p:nvGrpSpPr>
        <p:grpSpPr>
          <a:xfrm flipH="1">
            <a:off x="337042" y="190509"/>
            <a:ext cx="8355795" cy="4533963"/>
            <a:chOff x="3994975" y="2327000"/>
            <a:chExt cx="2656175" cy="1441275"/>
          </a:xfrm>
        </p:grpSpPr>
        <p:sp>
          <p:nvSpPr>
            <p:cNvPr id="1025" name="Google Shape;1025;p30"/>
            <p:cNvSpPr/>
            <p:nvPr/>
          </p:nvSpPr>
          <p:spPr>
            <a:xfrm>
              <a:off x="6202450" y="2830400"/>
              <a:ext cx="107775" cy="124325"/>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0"/>
            <p:cNvSpPr/>
            <p:nvPr/>
          </p:nvSpPr>
          <p:spPr>
            <a:xfrm>
              <a:off x="4827325" y="2327000"/>
              <a:ext cx="145425" cy="63875"/>
            </a:xfrm>
            <a:custGeom>
              <a:rect b="b" l="l" r="r" t="t"/>
              <a:pathLst>
                <a:path extrusionOk="0" h="2555" w="5817">
                  <a:moveTo>
                    <a:pt x="4790" y="0"/>
                  </a:moveTo>
                  <a:lnTo>
                    <a:pt x="4607" y="23"/>
                  </a:lnTo>
                  <a:lnTo>
                    <a:pt x="571" y="1072"/>
                  </a:lnTo>
                  <a:lnTo>
                    <a:pt x="434" y="1141"/>
                  </a:lnTo>
                  <a:lnTo>
                    <a:pt x="297" y="1209"/>
                  </a:lnTo>
                  <a:lnTo>
                    <a:pt x="183" y="1300"/>
                  </a:lnTo>
                  <a:lnTo>
                    <a:pt x="115" y="1414"/>
                  </a:lnTo>
                  <a:lnTo>
                    <a:pt x="47" y="1551"/>
                  </a:lnTo>
                  <a:lnTo>
                    <a:pt x="24" y="1688"/>
                  </a:lnTo>
                  <a:lnTo>
                    <a:pt x="1" y="1848"/>
                  </a:lnTo>
                  <a:lnTo>
                    <a:pt x="24" y="1984"/>
                  </a:lnTo>
                  <a:lnTo>
                    <a:pt x="69" y="2121"/>
                  </a:lnTo>
                  <a:lnTo>
                    <a:pt x="138" y="2235"/>
                  </a:lnTo>
                  <a:lnTo>
                    <a:pt x="206" y="2327"/>
                  </a:lnTo>
                  <a:lnTo>
                    <a:pt x="297" y="2395"/>
                  </a:lnTo>
                  <a:lnTo>
                    <a:pt x="411" y="2463"/>
                  </a:lnTo>
                  <a:lnTo>
                    <a:pt x="525" y="2509"/>
                  </a:lnTo>
                  <a:lnTo>
                    <a:pt x="639" y="2555"/>
                  </a:lnTo>
                  <a:lnTo>
                    <a:pt x="753" y="2555"/>
                  </a:lnTo>
                  <a:lnTo>
                    <a:pt x="936" y="2532"/>
                  </a:lnTo>
                  <a:lnTo>
                    <a:pt x="4630" y="1574"/>
                  </a:lnTo>
                  <a:lnTo>
                    <a:pt x="4721" y="1551"/>
                  </a:lnTo>
                  <a:lnTo>
                    <a:pt x="4790" y="1483"/>
                  </a:lnTo>
                  <a:lnTo>
                    <a:pt x="4858" y="1437"/>
                  </a:lnTo>
                  <a:lnTo>
                    <a:pt x="4927" y="1346"/>
                  </a:lnTo>
                  <a:lnTo>
                    <a:pt x="4972" y="1255"/>
                  </a:lnTo>
                  <a:lnTo>
                    <a:pt x="4972" y="1163"/>
                  </a:lnTo>
                  <a:lnTo>
                    <a:pt x="4995" y="1072"/>
                  </a:lnTo>
                  <a:lnTo>
                    <a:pt x="4972" y="981"/>
                  </a:lnTo>
                  <a:lnTo>
                    <a:pt x="4949" y="890"/>
                  </a:lnTo>
                  <a:lnTo>
                    <a:pt x="4881" y="821"/>
                  </a:lnTo>
                  <a:lnTo>
                    <a:pt x="4835" y="753"/>
                  </a:lnTo>
                  <a:lnTo>
                    <a:pt x="4744" y="685"/>
                  </a:lnTo>
                  <a:lnTo>
                    <a:pt x="4653" y="639"/>
                  </a:lnTo>
                  <a:lnTo>
                    <a:pt x="4562" y="616"/>
                  </a:lnTo>
                  <a:lnTo>
                    <a:pt x="4471" y="616"/>
                  </a:lnTo>
                  <a:lnTo>
                    <a:pt x="4379" y="639"/>
                  </a:lnTo>
                  <a:lnTo>
                    <a:pt x="1232" y="1460"/>
                  </a:lnTo>
                  <a:lnTo>
                    <a:pt x="1187" y="1483"/>
                  </a:lnTo>
                  <a:lnTo>
                    <a:pt x="1187" y="1551"/>
                  </a:lnTo>
                  <a:lnTo>
                    <a:pt x="1210" y="1597"/>
                  </a:lnTo>
                  <a:lnTo>
                    <a:pt x="1278" y="1620"/>
                  </a:lnTo>
                  <a:lnTo>
                    <a:pt x="4425" y="799"/>
                  </a:lnTo>
                  <a:lnTo>
                    <a:pt x="4539" y="776"/>
                  </a:lnTo>
                  <a:lnTo>
                    <a:pt x="4676" y="821"/>
                  </a:lnTo>
                  <a:lnTo>
                    <a:pt x="4767" y="913"/>
                  </a:lnTo>
                  <a:lnTo>
                    <a:pt x="4813" y="1027"/>
                  </a:lnTo>
                  <a:lnTo>
                    <a:pt x="4835" y="1141"/>
                  </a:lnTo>
                  <a:lnTo>
                    <a:pt x="4790" y="1278"/>
                  </a:lnTo>
                  <a:lnTo>
                    <a:pt x="4699" y="1369"/>
                  </a:lnTo>
                  <a:lnTo>
                    <a:pt x="4585" y="1414"/>
                  </a:lnTo>
                  <a:lnTo>
                    <a:pt x="913" y="2372"/>
                  </a:lnTo>
                  <a:lnTo>
                    <a:pt x="799" y="2395"/>
                  </a:lnTo>
                  <a:lnTo>
                    <a:pt x="685" y="2395"/>
                  </a:lnTo>
                  <a:lnTo>
                    <a:pt x="571" y="2372"/>
                  </a:lnTo>
                  <a:lnTo>
                    <a:pt x="457" y="2327"/>
                  </a:lnTo>
                  <a:lnTo>
                    <a:pt x="366" y="2258"/>
                  </a:lnTo>
                  <a:lnTo>
                    <a:pt x="275" y="2167"/>
                  </a:lnTo>
                  <a:lnTo>
                    <a:pt x="229" y="2053"/>
                  </a:lnTo>
                  <a:lnTo>
                    <a:pt x="183" y="1962"/>
                  </a:lnTo>
                  <a:lnTo>
                    <a:pt x="161" y="1848"/>
                  </a:lnTo>
                  <a:lnTo>
                    <a:pt x="161" y="1734"/>
                  </a:lnTo>
                  <a:lnTo>
                    <a:pt x="206" y="1620"/>
                  </a:lnTo>
                  <a:lnTo>
                    <a:pt x="252" y="1506"/>
                  </a:lnTo>
                  <a:lnTo>
                    <a:pt x="320" y="1414"/>
                  </a:lnTo>
                  <a:lnTo>
                    <a:pt x="389" y="1323"/>
                  </a:lnTo>
                  <a:lnTo>
                    <a:pt x="503" y="1278"/>
                  </a:lnTo>
                  <a:lnTo>
                    <a:pt x="617" y="1232"/>
                  </a:lnTo>
                  <a:lnTo>
                    <a:pt x="4653" y="183"/>
                  </a:lnTo>
                  <a:lnTo>
                    <a:pt x="4813" y="160"/>
                  </a:lnTo>
                  <a:lnTo>
                    <a:pt x="4972" y="160"/>
                  </a:lnTo>
                  <a:lnTo>
                    <a:pt x="5109" y="206"/>
                  </a:lnTo>
                  <a:lnTo>
                    <a:pt x="5246" y="274"/>
                  </a:lnTo>
                  <a:lnTo>
                    <a:pt x="5383" y="343"/>
                  </a:lnTo>
                  <a:lnTo>
                    <a:pt x="5474" y="457"/>
                  </a:lnTo>
                  <a:lnTo>
                    <a:pt x="5565" y="593"/>
                  </a:lnTo>
                  <a:lnTo>
                    <a:pt x="5611" y="753"/>
                  </a:lnTo>
                  <a:lnTo>
                    <a:pt x="5656" y="913"/>
                  </a:lnTo>
                  <a:lnTo>
                    <a:pt x="5634" y="1072"/>
                  </a:lnTo>
                  <a:lnTo>
                    <a:pt x="5611" y="1209"/>
                  </a:lnTo>
                  <a:lnTo>
                    <a:pt x="5542" y="1369"/>
                  </a:lnTo>
                  <a:lnTo>
                    <a:pt x="5451" y="1483"/>
                  </a:lnTo>
                  <a:lnTo>
                    <a:pt x="5337" y="1597"/>
                  </a:lnTo>
                  <a:lnTo>
                    <a:pt x="5200" y="1665"/>
                  </a:lnTo>
                  <a:lnTo>
                    <a:pt x="5041" y="1734"/>
                  </a:lnTo>
                  <a:lnTo>
                    <a:pt x="2532" y="2395"/>
                  </a:lnTo>
                  <a:lnTo>
                    <a:pt x="2487" y="2418"/>
                  </a:lnTo>
                  <a:lnTo>
                    <a:pt x="2464" y="2486"/>
                  </a:lnTo>
                  <a:lnTo>
                    <a:pt x="2509" y="2532"/>
                  </a:lnTo>
                  <a:lnTo>
                    <a:pt x="2578" y="2532"/>
                  </a:lnTo>
                  <a:lnTo>
                    <a:pt x="5086" y="1870"/>
                  </a:lnTo>
                  <a:lnTo>
                    <a:pt x="5269" y="1825"/>
                  </a:lnTo>
                  <a:lnTo>
                    <a:pt x="5428" y="1711"/>
                  </a:lnTo>
                  <a:lnTo>
                    <a:pt x="5565" y="1597"/>
                  </a:lnTo>
                  <a:lnTo>
                    <a:pt x="5679" y="1437"/>
                  </a:lnTo>
                  <a:lnTo>
                    <a:pt x="5748" y="1278"/>
                  </a:lnTo>
                  <a:lnTo>
                    <a:pt x="5793" y="1095"/>
                  </a:lnTo>
                  <a:lnTo>
                    <a:pt x="5816" y="890"/>
                  </a:lnTo>
                  <a:lnTo>
                    <a:pt x="5770" y="707"/>
                  </a:lnTo>
                  <a:lnTo>
                    <a:pt x="5702" y="525"/>
                  </a:lnTo>
                  <a:lnTo>
                    <a:pt x="5611" y="365"/>
                  </a:lnTo>
                  <a:lnTo>
                    <a:pt x="5497" y="229"/>
                  </a:lnTo>
                  <a:lnTo>
                    <a:pt x="5337" y="137"/>
                  </a:lnTo>
                  <a:lnTo>
                    <a:pt x="5155" y="46"/>
                  </a:lnTo>
                  <a:lnTo>
                    <a:pt x="49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0"/>
            <p:cNvSpPr/>
            <p:nvPr/>
          </p:nvSpPr>
          <p:spPr>
            <a:xfrm>
              <a:off x="6530825" y="3655350"/>
              <a:ext cx="120325" cy="112925"/>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0"/>
            <p:cNvSpPr/>
            <p:nvPr/>
          </p:nvSpPr>
          <p:spPr>
            <a:xfrm>
              <a:off x="4018925" y="3654800"/>
              <a:ext cx="75275" cy="3707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30"/>
            <p:cNvSpPr/>
            <p:nvPr/>
          </p:nvSpPr>
          <p:spPr>
            <a:xfrm>
              <a:off x="4036025" y="3638825"/>
              <a:ext cx="16550" cy="16550"/>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0"/>
            <p:cNvSpPr/>
            <p:nvPr/>
          </p:nvSpPr>
          <p:spPr>
            <a:xfrm>
              <a:off x="4067950" y="3651925"/>
              <a:ext cx="16550" cy="16575"/>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30"/>
            <p:cNvSpPr/>
            <p:nvPr/>
          </p:nvSpPr>
          <p:spPr>
            <a:xfrm>
              <a:off x="3994975" y="2593250"/>
              <a:ext cx="79850" cy="108900"/>
            </a:xfrm>
            <a:custGeom>
              <a:rect b="b" l="l" r="r" t="t"/>
              <a:pathLst>
                <a:path extrusionOk="0" h="4356" w="3194">
                  <a:moveTo>
                    <a:pt x="92" y="0"/>
                  </a:moveTo>
                  <a:lnTo>
                    <a:pt x="46" y="23"/>
                  </a:lnTo>
                  <a:lnTo>
                    <a:pt x="23" y="69"/>
                  </a:lnTo>
                  <a:lnTo>
                    <a:pt x="1" y="137"/>
                  </a:lnTo>
                  <a:lnTo>
                    <a:pt x="23" y="183"/>
                  </a:lnTo>
                  <a:lnTo>
                    <a:pt x="274" y="798"/>
                  </a:lnTo>
                  <a:lnTo>
                    <a:pt x="548" y="1368"/>
                  </a:lnTo>
                  <a:lnTo>
                    <a:pt x="913" y="2030"/>
                  </a:lnTo>
                  <a:lnTo>
                    <a:pt x="1118" y="2372"/>
                  </a:lnTo>
                  <a:lnTo>
                    <a:pt x="1346" y="2737"/>
                  </a:lnTo>
                  <a:lnTo>
                    <a:pt x="1574" y="3056"/>
                  </a:lnTo>
                  <a:lnTo>
                    <a:pt x="1825" y="3398"/>
                  </a:lnTo>
                  <a:lnTo>
                    <a:pt x="2099" y="3672"/>
                  </a:lnTo>
                  <a:lnTo>
                    <a:pt x="2395" y="3945"/>
                  </a:lnTo>
                  <a:lnTo>
                    <a:pt x="2669" y="4173"/>
                  </a:lnTo>
                  <a:lnTo>
                    <a:pt x="2988" y="4333"/>
                  </a:lnTo>
                  <a:lnTo>
                    <a:pt x="3034" y="4356"/>
                  </a:lnTo>
                  <a:lnTo>
                    <a:pt x="3125" y="4333"/>
                  </a:lnTo>
                  <a:lnTo>
                    <a:pt x="3170" y="4265"/>
                  </a:lnTo>
                  <a:lnTo>
                    <a:pt x="3193" y="4196"/>
                  </a:lnTo>
                  <a:lnTo>
                    <a:pt x="3170" y="4151"/>
                  </a:lnTo>
                  <a:lnTo>
                    <a:pt x="3148" y="4105"/>
                  </a:lnTo>
                  <a:lnTo>
                    <a:pt x="3102" y="4059"/>
                  </a:lnTo>
                  <a:lnTo>
                    <a:pt x="2828" y="3900"/>
                  </a:lnTo>
                  <a:lnTo>
                    <a:pt x="2555" y="3694"/>
                  </a:lnTo>
                  <a:lnTo>
                    <a:pt x="2281" y="3444"/>
                  </a:lnTo>
                  <a:lnTo>
                    <a:pt x="2030" y="3147"/>
                  </a:lnTo>
                  <a:lnTo>
                    <a:pt x="1779" y="2828"/>
                  </a:lnTo>
                  <a:lnTo>
                    <a:pt x="1551" y="2509"/>
                  </a:lnTo>
                  <a:lnTo>
                    <a:pt x="1323" y="2167"/>
                  </a:lnTo>
                  <a:lnTo>
                    <a:pt x="1118" y="1825"/>
                  </a:lnTo>
                  <a:lnTo>
                    <a:pt x="776" y="1163"/>
                  </a:lnTo>
                  <a:lnTo>
                    <a:pt x="525" y="616"/>
                  </a:lnTo>
                  <a:lnTo>
                    <a:pt x="297" y="91"/>
                  </a:lnTo>
                  <a:lnTo>
                    <a:pt x="251" y="46"/>
                  </a:lnTo>
                  <a:lnTo>
                    <a:pt x="2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0"/>
            <p:cNvSpPr/>
            <p:nvPr/>
          </p:nvSpPr>
          <p:spPr>
            <a:xfrm>
              <a:off x="4010950" y="2637700"/>
              <a:ext cx="63875" cy="64450"/>
            </a:xfrm>
            <a:custGeom>
              <a:rect b="b" l="l" r="r" t="t"/>
              <a:pathLst>
                <a:path extrusionOk="0" h="2578" w="2555">
                  <a:moveTo>
                    <a:pt x="2395" y="1"/>
                  </a:moveTo>
                  <a:lnTo>
                    <a:pt x="2349" y="24"/>
                  </a:lnTo>
                  <a:lnTo>
                    <a:pt x="2303" y="47"/>
                  </a:lnTo>
                  <a:lnTo>
                    <a:pt x="2258" y="92"/>
                  </a:lnTo>
                  <a:lnTo>
                    <a:pt x="2258" y="161"/>
                  </a:lnTo>
                  <a:lnTo>
                    <a:pt x="2258" y="2281"/>
                  </a:lnTo>
                  <a:lnTo>
                    <a:pt x="68" y="2281"/>
                  </a:lnTo>
                  <a:lnTo>
                    <a:pt x="23" y="2327"/>
                  </a:lnTo>
                  <a:lnTo>
                    <a:pt x="0" y="2373"/>
                  </a:lnTo>
                  <a:lnTo>
                    <a:pt x="0" y="2418"/>
                  </a:lnTo>
                  <a:lnTo>
                    <a:pt x="0" y="2487"/>
                  </a:lnTo>
                  <a:lnTo>
                    <a:pt x="23" y="2532"/>
                  </a:lnTo>
                  <a:lnTo>
                    <a:pt x="68" y="2555"/>
                  </a:lnTo>
                  <a:lnTo>
                    <a:pt x="137" y="2578"/>
                  </a:lnTo>
                  <a:lnTo>
                    <a:pt x="2395" y="2578"/>
                  </a:lnTo>
                  <a:lnTo>
                    <a:pt x="2463" y="2555"/>
                  </a:lnTo>
                  <a:lnTo>
                    <a:pt x="2509" y="2532"/>
                  </a:lnTo>
                  <a:lnTo>
                    <a:pt x="2531" y="2487"/>
                  </a:lnTo>
                  <a:lnTo>
                    <a:pt x="2554" y="2418"/>
                  </a:lnTo>
                  <a:lnTo>
                    <a:pt x="2554" y="161"/>
                  </a:lnTo>
                  <a:lnTo>
                    <a:pt x="2531" y="92"/>
                  </a:lnTo>
                  <a:lnTo>
                    <a:pt x="2509" y="47"/>
                  </a:lnTo>
                  <a:lnTo>
                    <a:pt x="2463" y="24"/>
                  </a:lnTo>
                  <a:lnTo>
                    <a:pt x="239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0"/>
            <p:cNvSpPr/>
            <p:nvPr/>
          </p:nvSpPr>
          <p:spPr>
            <a:xfrm>
              <a:off x="4635200" y="3698125"/>
              <a:ext cx="76425" cy="5645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0"/>
            <p:cNvSpPr/>
            <p:nvPr/>
          </p:nvSpPr>
          <p:spPr>
            <a:xfrm>
              <a:off x="4635200" y="3685575"/>
              <a:ext cx="42800" cy="5590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0"/>
            <p:cNvSpPr/>
            <p:nvPr/>
          </p:nvSpPr>
          <p:spPr>
            <a:xfrm>
              <a:off x="5563350" y="2346950"/>
              <a:ext cx="88950" cy="2967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30"/>
            <p:cNvSpPr/>
            <p:nvPr/>
          </p:nvSpPr>
          <p:spPr>
            <a:xfrm>
              <a:off x="5609525" y="2333850"/>
              <a:ext cx="42775" cy="55875"/>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7" name="Google Shape;1037;p30"/>
          <p:cNvSpPr/>
          <p:nvPr/>
        </p:nvSpPr>
        <p:spPr>
          <a:xfrm rot="-5400000">
            <a:off x="1954100" y="22700"/>
            <a:ext cx="5178600" cy="50982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C1130"/>
              </a:solidFill>
            </a:endParaRPr>
          </a:p>
        </p:txBody>
      </p:sp>
      <p:sp>
        <p:nvSpPr>
          <p:cNvPr id="1038" name="Google Shape;1038;p30"/>
          <p:cNvSpPr txBox="1"/>
          <p:nvPr>
            <p:ph idx="1" type="subTitle"/>
          </p:nvPr>
        </p:nvSpPr>
        <p:spPr>
          <a:xfrm>
            <a:off x="2399625" y="1590775"/>
            <a:ext cx="4344900" cy="26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1039" name="Google Shape;1039;p30"/>
          <p:cNvSpPr txBox="1"/>
          <p:nvPr>
            <p:ph idx="2" type="subTitle"/>
          </p:nvPr>
        </p:nvSpPr>
        <p:spPr>
          <a:xfrm>
            <a:off x="2399625" y="2824302"/>
            <a:ext cx="4344900" cy="26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1040" name="Google Shape;1040;p30"/>
          <p:cNvSpPr txBox="1"/>
          <p:nvPr>
            <p:ph idx="3" type="subTitle"/>
          </p:nvPr>
        </p:nvSpPr>
        <p:spPr>
          <a:xfrm>
            <a:off x="2399625" y="4018325"/>
            <a:ext cx="4344900" cy="26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1041" name="Google Shape;1041;p30"/>
          <p:cNvSpPr txBox="1"/>
          <p:nvPr>
            <p:ph hasCustomPrompt="1" type="title"/>
          </p:nvPr>
        </p:nvSpPr>
        <p:spPr>
          <a:xfrm>
            <a:off x="2428650" y="2090488"/>
            <a:ext cx="4286700" cy="657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None/>
              <a:defRPr sz="60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042" name="Google Shape;1042;p30"/>
          <p:cNvSpPr txBox="1"/>
          <p:nvPr>
            <p:ph hasCustomPrompt="1" idx="4" type="title"/>
          </p:nvPr>
        </p:nvSpPr>
        <p:spPr>
          <a:xfrm>
            <a:off x="2428650" y="3284525"/>
            <a:ext cx="4286700" cy="657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None/>
              <a:defRPr sz="60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sp>
        <p:nvSpPr>
          <p:cNvPr id="1043" name="Google Shape;1043;p30"/>
          <p:cNvSpPr txBox="1"/>
          <p:nvPr>
            <p:ph hasCustomPrompt="1" idx="5" type="title"/>
          </p:nvPr>
        </p:nvSpPr>
        <p:spPr>
          <a:xfrm>
            <a:off x="2428650" y="856975"/>
            <a:ext cx="4286700" cy="657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000"/>
              <a:buNone/>
              <a:defRPr sz="6000"/>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a:r>
              <a:t>xx%</a:t>
            </a:r>
          </a:p>
        </p:txBody>
      </p:sp>
      <p:grpSp>
        <p:nvGrpSpPr>
          <p:cNvPr id="1044" name="Google Shape;1044;p30"/>
          <p:cNvGrpSpPr/>
          <p:nvPr/>
        </p:nvGrpSpPr>
        <p:grpSpPr>
          <a:xfrm>
            <a:off x="76234" y="4812919"/>
            <a:ext cx="276934" cy="260862"/>
            <a:chOff x="5621097" y="1500761"/>
            <a:chExt cx="371424" cy="355446"/>
          </a:xfrm>
        </p:grpSpPr>
        <p:sp>
          <p:nvSpPr>
            <p:cNvPr id="1045" name="Google Shape;1045;p30"/>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30"/>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7" name="Google Shape;1047;p30"/>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extLst>
    <p:ext uri="{DCECCB84-F9BA-43D5-87BE-67443E8EF086}">
      <p15:sldGuideLst>
        <p15:guide id="1" orient="horz" pos="1620">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1_1_3_1_2">
    <p:bg>
      <p:bgPr>
        <a:solidFill>
          <a:schemeClr val="accent6"/>
        </a:solidFill>
      </p:bgPr>
    </p:bg>
    <p:spTree>
      <p:nvGrpSpPr>
        <p:cNvPr id="1048" name="Shape 1048"/>
        <p:cNvGrpSpPr/>
        <p:nvPr/>
      </p:nvGrpSpPr>
      <p:grpSpPr>
        <a:xfrm>
          <a:off x="0" y="0"/>
          <a:ext cx="0" cy="0"/>
          <a:chOff x="0" y="0"/>
          <a:chExt cx="0" cy="0"/>
        </a:xfrm>
      </p:grpSpPr>
      <p:grpSp>
        <p:nvGrpSpPr>
          <p:cNvPr id="1049" name="Google Shape;1049;p31"/>
          <p:cNvGrpSpPr/>
          <p:nvPr/>
        </p:nvGrpSpPr>
        <p:grpSpPr>
          <a:xfrm flipH="1" rot="10800000">
            <a:off x="0" y="-15054"/>
            <a:ext cx="9144105" cy="4696803"/>
            <a:chOff x="1685" y="798588"/>
            <a:chExt cx="9125853" cy="4344869"/>
          </a:xfrm>
        </p:grpSpPr>
        <p:sp>
          <p:nvSpPr>
            <p:cNvPr id="1050" name="Google Shape;1050;p31"/>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31"/>
            <p:cNvSpPr/>
            <p:nvPr/>
          </p:nvSpPr>
          <p:spPr>
            <a:xfrm flipH="1">
              <a:off x="1697" y="1660222"/>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31"/>
            <p:cNvSpPr/>
            <p:nvPr/>
          </p:nvSpPr>
          <p:spPr>
            <a:xfrm flipH="1">
              <a:off x="1685" y="3110919"/>
              <a:ext cx="9125842" cy="2032538"/>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3" name="Google Shape;1053;p31"/>
          <p:cNvGrpSpPr/>
          <p:nvPr/>
        </p:nvGrpSpPr>
        <p:grpSpPr>
          <a:xfrm flipH="1" rot="10800000">
            <a:off x="51918" y="478034"/>
            <a:ext cx="8489973" cy="4501022"/>
            <a:chOff x="1048650" y="4061275"/>
            <a:chExt cx="2655025" cy="1407625"/>
          </a:xfrm>
        </p:grpSpPr>
        <p:sp>
          <p:nvSpPr>
            <p:cNvPr id="1054" name="Google Shape;1054;p31"/>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31"/>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1"/>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1"/>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1"/>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1"/>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1"/>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1"/>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1"/>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1"/>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1"/>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1"/>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1"/>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31"/>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1"/>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1"/>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1"/>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1"/>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31"/>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31"/>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31"/>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31"/>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31"/>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1"/>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31"/>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31"/>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1"/>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31"/>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1"/>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1"/>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31"/>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1"/>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1"/>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1"/>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1"/>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31"/>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1"/>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1"/>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1"/>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1"/>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31"/>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31"/>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6" name="Google Shape;1096;p31"/>
          <p:cNvSpPr/>
          <p:nvPr/>
        </p:nvSpPr>
        <p:spPr>
          <a:xfrm>
            <a:off x="710150" y="211425"/>
            <a:ext cx="3541800" cy="45660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31"/>
          <p:cNvSpPr/>
          <p:nvPr/>
        </p:nvSpPr>
        <p:spPr>
          <a:xfrm rot="10800000">
            <a:off x="1277288" y="4430353"/>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8" name="Google Shape;1098;p31"/>
          <p:cNvGrpSpPr/>
          <p:nvPr/>
        </p:nvGrpSpPr>
        <p:grpSpPr>
          <a:xfrm flipH="1" rot="-3283723">
            <a:off x="4482324" y="286735"/>
            <a:ext cx="273350" cy="171708"/>
            <a:chOff x="3502629" y="4665524"/>
            <a:chExt cx="273326" cy="171693"/>
          </a:xfrm>
        </p:grpSpPr>
        <p:sp>
          <p:nvSpPr>
            <p:cNvPr id="1099" name="Google Shape;1099;p31"/>
            <p:cNvSpPr/>
            <p:nvPr/>
          </p:nvSpPr>
          <p:spPr>
            <a:xfrm rot="10800000">
              <a:off x="3502629" y="4705778"/>
              <a:ext cx="273326" cy="9118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1"/>
            <p:cNvSpPr/>
            <p:nvPr/>
          </p:nvSpPr>
          <p:spPr>
            <a:xfrm rot="10800000">
              <a:off x="3502629" y="4665524"/>
              <a:ext cx="131439" cy="171693"/>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1" name="Google Shape;1101;p31"/>
          <p:cNvGrpSpPr/>
          <p:nvPr/>
        </p:nvGrpSpPr>
        <p:grpSpPr>
          <a:xfrm>
            <a:off x="7975364" y="533758"/>
            <a:ext cx="455543" cy="455543"/>
            <a:chOff x="252989" y="2405633"/>
            <a:chExt cx="455543" cy="455543"/>
          </a:xfrm>
        </p:grpSpPr>
        <p:sp>
          <p:nvSpPr>
            <p:cNvPr id="1102" name="Google Shape;1102;p31"/>
            <p:cNvSpPr/>
            <p:nvPr/>
          </p:nvSpPr>
          <p:spPr>
            <a:xfrm rot="10800000">
              <a:off x="307224" y="2473926"/>
              <a:ext cx="346996" cy="318957"/>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31"/>
            <p:cNvSpPr/>
            <p:nvPr/>
          </p:nvSpPr>
          <p:spPr>
            <a:xfrm rot="10800000">
              <a:off x="428139" y="2405633"/>
              <a:ext cx="106933" cy="455543"/>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1"/>
            <p:cNvSpPr/>
            <p:nvPr/>
          </p:nvSpPr>
          <p:spPr>
            <a:xfrm rot="10800000">
              <a:off x="252989" y="2579016"/>
              <a:ext cx="455543" cy="108700"/>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05" name="Google Shape;1105;p31"/>
          <p:cNvSpPr txBox="1"/>
          <p:nvPr>
            <p:ph idx="1" type="subTitle"/>
          </p:nvPr>
        </p:nvSpPr>
        <p:spPr>
          <a:xfrm>
            <a:off x="1277300" y="2391900"/>
            <a:ext cx="2447700" cy="13584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1106" name="Google Shape;1106;p31"/>
          <p:cNvSpPr txBox="1"/>
          <p:nvPr>
            <p:ph type="ctrTitle"/>
          </p:nvPr>
        </p:nvSpPr>
        <p:spPr>
          <a:xfrm>
            <a:off x="1277300" y="562250"/>
            <a:ext cx="2447700" cy="6651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000"/>
              <a:buNone/>
              <a:defRPr sz="4000"/>
            </a:lvl1pPr>
            <a:lvl2pPr lvl="1" rtl="0" algn="r">
              <a:spcBef>
                <a:spcPts val="0"/>
              </a:spcBef>
              <a:spcAft>
                <a:spcPts val="0"/>
              </a:spcAft>
              <a:buClr>
                <a:schemeClr val="lt1"/>
              </a:buClr>
              <a:buSzPts val="2400"/>
              <a:buNone/>
              <a:defRPr sz="2400">
                <a:solidFill>
                  <a:schemeClr val="lt1"/>
                </a:solidFill>
              </a:defRPr>
            </a:lvl2pPr>
            <a:lvl3pPr lvl="2" rtl="0" algn="r">
              <a:spcBef>
                <a:spcPts val="0"/>
              </a:spcBef>
              <a:spcAft>
                <a:spcPts val="0"/>
              </a:spcAft>
              <a:buClr>
                <a:schemeClr val="lt1"/>
              </a:buClr>
              <a:buSzPts val="2400"/>
              <a:buNone/>
              <a:defRPr sz="2400">
                <a:solidFill>
                  <a:schemeClr val="lt1"/>
                </a:solidFill>
              </a:defRPr>
            </a:lvl3pPr>
            <a:lvl4pPr lvl="3" rtl="0" algn="r">
              <a:spcBef>
                <a:spcPts val="0"/>
              </a:spcBef>
              <a:spcAft>
                <a:spcPts val="0"/>
              </a:spcAft>
              <a:buClr>
                <a:schemeClr val="lt1"/>
              </a:buClr>
              <a:buSzPts val="2400"/>
              <a:buNone/>
              <a:defRPr sz="2400">
                <a:solidFill>
                  <a:schemeClr val="lt1"/>
                </a:solidFill>
              </a:defRPr>
            </a:lvl4pPr>
            <a:lvl5pPr lvl="4" rtl="0" algn="r">
              <a:spcBef>
                <a:spcPts val="0"/>
              </a:spcBef>
              <a:spcAft>
                <a:spcPts val="0"/>
              </a:spcAft>
              <a:buClr>
                <a:schemeClr val="lt1"/>
              </a:buClr>
              <a:buSzPts val="2400"/>
              <a:buNone/>
              <a:defRPr sz="2400">
                <a:solidFill>
                  <a:schemeClr val="lt1"/>
                </a:solidFill>
              </a:defRPr>
            </a:lvl5pPr>
            <a:lvl6pPr lvl="5" rtl="0" algn="r">
              <a:spcBef>
                <a:spcPts val="0"/>
              </a:spcBef>
              <a:spcAft>
                <a:spcPts val="0"/>
              </a:spcAft>
              <a:buClr>
                <a:schemeClr val="lt1"/>
              </a:buClr>
              <a:buSzPts val="2400"/>
              <a:buNone/>
              <a:defRPr sz="2400">
                <a:solidFill>
                  <a:schemeClr val="lt1"/>
                </a:solidFill>
              </a:defRPr>
            </a:lvl6pPr>
            <a:lvl7pPr lvl="6" rtl="0" algn="r">
              <a:spcBef>
                <a:spcPts val="0"/>
              </a:spcBef>
              <a:spcAft>
                <a:spcPts val="0"/>
              </a:spcAft>
              <a:buClr>
                <a:schemeClr val="lt1"/>
              </a:buClr>
              <a:buSzPts val="2400"/>
              <a:buNone/>
              <a:defRPr sz="2400">
                <a:solidFill>
                  <a:schemeClr val="lt1"/>
                </a:solidFill>
              </a:defRPr>
            </a:lvl7pPr>
            <a:lvl8pPr lvl="7" rtl="0" algn="r">
              <a:spcBef>
                <a:spcPts val="0"/>
              </a:spcBef>
              <a:spcAft>
                <a:spcPts val="0"/>
              </a:spcAft>
              <a:buClr>
                <a:schemeClr val="lt1"/>
              </a:buClr>
              <a:buSzPts val="2400"/>
              <a:buNone/>
              <a:defRPr sz="2400">
                <a:solidFill>
                  <a:schemeClr val="lt1"/>
                </a:solidFill>
              </a:defRPr>
            </a:lvl8pPr>
            <a:lvl9pPr lvl="8" rtl="0" algn="r">
              <a:spcBef>
                <a:spcPts val="0"/>
              </a:spcBef>
              <a:spcAft>
                <a:spcPts val="0"/>
              </a:spcAft>
              <a:buClr>
                <a:schemeClr val="lt1"/>
              </a:buClr>
              <a:buSzPts val="2400"/>
              <a:buNone/>
              <a:defRPr sz="2400">
                <a:solidFill>
                  <a:schemeClr val="lt1"/>
                </a:solidFill>
              </a:defRPr>
            </a:lvl9pPr>
          </a:lstStyle>
          <a:p/>
        </p:txBody>
      </p:sp>
      <p:grpSp>
        <p:nvGrpSpPr>
          <p:cNvPr id="1107" name="Google Shape;1107;p31"/>
          <p:cNvGrpSpPr/>
          <p:nvPr/>
        </p:nvGrpSpPr>
        <p:grpSpPr>
          <a:xfrm>
            <a:off x="76234" y="4812919"/>
            <a:ext cx="276934" cy="260862"/>
            <a:chOff x="5621097" y="1500761"/>
            <a:chExt cx="371424" cy="355446"/>
          </a:xfrm>
        </p:grpSpPr>
        <p:sp>
          <p:nvSpPr>
            <p:cNvPr id="1108" name="Google Shape;1108;p31"/>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31"/>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0" name="Google Shape;1110;p31"/>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bg>
      <p:bgPr>
        <a:solidFill>
          <a:schemeClr val="accent6"/>
        </a:solidFill>
      </p:bgPr>
    </p:bg>
    <p:spTree>
      <p:nvGrpSpPr>
        <p:cNvPr id="1111" name="Shape 1111"/>
        <p:cNvGrpSpPr/>
        <p:nvPr/>
      </p:nvGrpSpPr>
      <p:grpSpPr>
        <a:xfrm>
          <a:off x="0" y="0"/>
          <a:ext cx="0" cy="0"/>
          <a:chOff x="0" y="0"/>
          <a:chExt cx="0" cy="0"/>
        </a:xfrm>
      </p:grpSpPr>
      <p:grpSp>
        <p:nvGrpSpPr>
          <p:cNvPr id="1112" name="Google Shape;1112;p32"/>
          <p:cNvGrpSpPr/>
          <p:nvPr/>
        </p:nvGrpSpPr>
        <p:grpSpPr>
          <a:xfrm>
            <a:off x="-25" y="304792"/>
            <a:ext cx="9144118" cy="4759524"/>
            <a:chOff x="1676" y="399186"/>
            <a:chExt cx="9125866" cy="4744342"/>
          </a:xfrm>
        </p:grpSpPr>
        <p:sp>
          <p:nvSpPr>
            <p:cNvPr id="1113" name="Google Shape;1113;p32"/>
            <p:cNvSpPr/>
            <p:nvPr/>
          </p:nvSpPr>
          <p:spPr>
            <a:xfrm>
              <a:off x="1676" y="399186"/>
              <a:ext cx="9125842" cy="4744292"/>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32"/>
            <p:cNvSpPr/>
            <p:nvPr/>
          </p:nvSpPr>
          <p:spPr>
            <a:xfrm>
              <a:off x="1701" y="3036178"/>
              <a:ext cx="9125842" cy="2107350"/>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5" name="Google Shape;1115;p32"/>
          <p:cNvGrpSpPr/>
          <p:nvPr/>
        </p:nvGrpSpPr>
        <p:grpSpPr>
          <a:xfrm>
            <a:off x="-790781" y="76246"/>
            <a:ext cx="9028974" cy="4759321"/>
            <a:chOff x="1033250" y="4061275"/>
            <a:chExt cx="2670425" cy="1407625"/>
          </a:xfrm>
        </p:grpSpPr>
        <p:sp>
          <p:nvSpPr>
            <p:cNvPr id="1116" name="Google Shape;1116;p32"/>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32"/>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32"/>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32"/>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32"/>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32"/>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32"/>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32"/>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32"/>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32"/>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32"/>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32"/>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32"/>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32"/>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32"/>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32"/>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32"/>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32"/>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32"/>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32"/>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32"/>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32"/>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32"/>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32"/>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32"/>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32"/>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32"/>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32"/>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32"/>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32"/>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32"/>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32"/>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32"/>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32"/>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32"/>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32"/>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32"/>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32"/>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4" name="Google Shape;1154;p32"/>
          <p:cNvGrpSpPr/>
          <p:nvPr/>
        </p:nvGrpSpPr>
        <p:grpSpPr>
          <a:xfrm>
            <a:off x="2365450" y="-59209"/>
            <a:ext cx="4413051" cy="4877261"/>
            <a:chOff x="2365450" y="-59209"/>
            <a:chExt cx="4413051" cy="4877261"/>
          </a:xfrm>
        </p:grpSpPr>
        <p:sp>
          <p:nvSpPr>
            <p:cNvPr id="1155" name="Google Shape;1155;p32"/>
            <p:cNvSpPr/>
            <p:nvPr/>
          </p:nvSpPr>
          <p:spPr>
            <a:xfrm>
              <a:off x="2365450" y="735897"/>
              <a:ext cx="4320359" cy="4082155"/>
            </a:xfrm>
            <a:custGeom>
              <a:rect b="b" l="l" r="r" t="t"/>
              <a:pathLst>
                <a:path extrusionOk="0" h="47183" w="47822">
                  <a:moveTo>
                    <a:pt x="1" y="1"/>
                  </a:moveTo>
                  <a:lnTo>
                    <a:pt x="252" y="47183"/>
                  </a:lnTo>
                  <a:lnTo>
                    <a:pt x="47822" y="44948"/>
                  </a:lnTo>
                  <a:lnTo>
                    <a:pt x="47776" y="43192"/>
                  </a:lnTo>
                  <a:lnTo>
                    <a:pt x="2806" y="45085"/>
                  </a:lnTo>
                  <a:lnTo>
                    <a:pt x="2737" y="45085"/>
                  </a:lnTo>
                  <a:lnTo>
                    <a:pt x="2715" y="45062"/>
                  </a:lnTo>
                  <a:lnTo>
                    <a:pt x="2669" y="45017"/>
                  </a:lnTo>
                  <a:lnTo>
                    <a:pt x="2669" y="44948"/>
                  </a:lnTo>
                  <a:lnTo>
                    <a:pt x="525" y="1"/>
                  </a:lnTo>
                  <a:close/>
                </a:path>
              </a:pathLst>
            </a:custGeom>
            <a:solidFill>
              <a:srgbClr val="000000">
                <a:alpha val="31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32"/>
            <p:cNvSpPr/>
            <p:nvPr/>
          </p:nvSpPr>
          <p:spPr>
            <a:xfrm>
              <a:off x="2421101" y="518908"/>
              <a:ext cx="4345113" cy="4105861"/>
            </a:xfrm>
            <a:custGeom>
              <a:rect b="b" l="l" r="r" t="t"/>
              <a:pathLst>
                <a:path extrusionOk="0" h="47457" w="48096">
                  <a:moveTo>
                    <a:pt x="34230" y="0"/>
                  </a:moveTo>
                  <a:lnTo>
                    <a:pt x="1" y="1551"/>
                  </a:lnTo>
                  <a:lnTo>
                    <a:pt x="2190" y="47456"/>
                  </a:lnTo>
                  <a:lnTo>
                    <a:pt x="48095" y="45518"/>
                  </a:lnTo>
                  <a:lnTo>
                    <a:pt x="46750" y="9259"/>
                  </a:lnTo>
                  <a:lnTo>
                    <a:pt x="37651" y="1209"/>
                  </a:lnTo>
                  <a:lnTo>
                    <a:pt x="37286" y="935"/>
                  </a:lnTo>
                  <a:lnTo>
                    <a:pt x="36898" y="661"/>
                  </a:lnTo>
                  <a:lnTo>
                    <a:pt x="36488" y="456"/>
                  </a:lnTo>
                  <a:lnTo>
                    <a:pt x="36077" y="274"/>
                  </a:lnTo>
                  <a:lnTo>
                    <a:pt x="35621" y="160"/>
                  </a:lnTo>
                  <a:lnTo>
                    <a:pt x="35165" y="69"/>
                  </a:lnTo>
                  <a:lnTo>
                    <a:pt x="34709" y="23"/>
                  </a:lnTo>
                  <a:lnTo>
                    <a:pt x="34230" y="0"/>
                  </a:ln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32"/>
            <p:cNvSpPr/>
            <p:nvPr/>
          </p:nvSpPr>
          <p:spPr>
            <a:xfrm>
              <a:off x="2421101" y="518908"/>
              <a:ext cx="4345113" cy="4105861"/>
            </a:xfrm>
            <a:custGeom>
              <a:rect b="b" l="l" r="r" t="t"/>
              <a:pathLst>
                <a:path extrusionOk="0" fill="none" h="47457" w="48096">
                  <a:moveTo>
                    <a:pt x="1" y="1551"/>
                  </a:moveTo>
                  <a:lnTo>
                    <a:pt x="2190" y="47456"/>
                  </a:lnTo>
                  <a:lnTo>
                    <a:pt x="48095" y="45518"/>
                  </a:lnTo>
                  <a:lnTo>
                    <a:pt x="46750" y="9259"/>
                  </a:lnTo>
                  <a:lnTo>
                    <a:pt x="37651" y="1209"/>
                  </a:lnTo>
                  <a:lnTo>
                    <a:pt x="37651" y="1209"/>
                  </a:lnTo>
                  <a:lnTo>
                    <a:pt x="37286" y="935"/>
                  </a:lnTo>
                  <a:lnTo>
                    <a:pt x="36898" y="661"/>
                  </a:lnTo>
                  <a:lnTo>
                    <a:pt x="36488" y="456"/>
                  </a:lnTo>
                  <a:lnTo>
                    <a:pt x="36077" y="274"/>
                  </a:lnTo>
                  <a:lnTo>
                    <a:pt x="35621" y="160"/>
                  </a:lnTo>
                  <a:lnTo>
                    <a:pt x="35165" y="69"/>
                  </a:lnTo>
                  <a:lnTo>
                    <a:pt x="34709" y="23"/>
                  </a:lnTo>
                  <a:lnTo>
                    <a:pt x="34230" y="0"/>
                  </a:lnTo>
                  <a:lnTo>
                    <a:pt x="1" y="155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32"/>
            <p:cNvSpPr/>
            <p:nvPr/>
          </p:nvSpPr>
          <p:spPr>
            <a:xfrm>
              <a:off x="3395629" y="528771"/>
              <a:ext cx="1633754" cy="94737"/>
            </a:xfrm>
            <a:custGeom>
              <a:rect b="b" l="l" r="r" t="t"/>
              <a:pathLst>
                <a:path extrusionOk="0" h="1095" w="18084">
                  <a:moveTo>
                    <a:pt x="17924" y="0"/>
                  </a:moveTo>
                  <a:lnTo>
                    <a:pt x="137" y="798"/>
                  </a:lnTo>
                  <a:lnTo>
                    <a:pt x="91" y="821"/>
                  </a:lnTo>
                  <a:lnTo>
                    <a:pt x="46" y="844"/>
                  </a:lnTo>
                  <a:lnTo>
                    <a:pt x="0" y="890"/>
                  </a:lnTo>
                  <a:lnTo>
                    <a:pt x="0" y="958"/>
                  </a:lnTo>
                  <a:lnTo>
                    <a:pt x="23" y="1004"/>
                  </a:lnTo>
                  <a:lnTo>
                    <a:pt x="46" y="1049"/>
                  </a:lnTo>
                  <a:lnTo>
                    <a:pt x="91" y="1072"/>
                  </a:lnTo>
                  <a:lnTo>
                    <a:pt x="137" y="1095"/>
                  </a:lnTo>
                  <a:lnTo>
                    <a:pt x="17947" y="297"/>
                  </a:lnTo>
                  <a:lnTo>
                    <a:pt x="17993" y="274"/>
                  </a:lnTo>
                  <a:lnTo>
                    <a:pt x="18038" y="251"/>
                  </a:lnTo>
                  <a:lnTo>
                    <a:pt x="18084" y="205"/>
                  </a:lnTo>
                  <a:lnTo>
                    <a:pt x="18084" y="137"/>
                  </a:lnTo>
                  <a:lnTo>
                    <a:pt x="18061" y="91"/>
                  </a:lnTo>
                  <a:lnTo>
                    <a:pt x="18038" y="46"/>
                  </a:lnTo>
                  <a:lnTo>
                    <a:pt x="17993" y="23"/>
                  </a:lnTo>
                  <a:lnTo>
                    <a:pt x="17924"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32"/>
            <p:cNvSpPr/>
            <p:nvPr/>
          </p:nvSpPr>
          <p:spPr>
            <a:xfrm>
              <a:off x="3395629" y="528771"/>
              <a:ext cx="1633754" cy="94737"/>
            </a:xfrm>
            <a:custGeom>
              <a:rect b="b" l="l" r="r" t="t"/>
              <a:pathLst>
                <a:path extrusionOk="0" fill="none" h="1095" w="18084">
                  <a:moveTo>
                    <a:pt x="17924" y="0"/>
                  </a:moveTo>
                  <a:lnTo>
                    <a:pt x="137" y="798"/>
                  </a:lnTo>
                  <a:lnTo>
                    <a:pt x="137" y="798"/>
                  </a:lnTo>
                  <a:lnTo>
                    <a:pt x="91" y="821"/>
                  </a:lnTo>
                  <a:lnTo>
                    <a:pt x="46" y="844"/>
                  </a:lnTo>
                  <a:lnTo>
                    <a:pt x="0" y="890"/>
                  </a:lnTo>
                  <a:lnTo>
                    <a:pt x="0" y="958"/>
                  </a:lnTo>
                  <a:lnTo>
                    <a:pt x="0" y="958"/>
                  </a:lnTo>
                  <a:lnTo>
                    <a:pt x="23" y="1004"/>
                  </a:lnTo>
                  <a:lnTo>
                    <a:pt x="46" y="1049"/>
                  </a:lnTo>
                  <a:lnTo>
                    <a:pt x="91" y="1072"/>
                  </a:lnTo>
                  <a:lnTo>
                    <a:pt x="137" y="1095"/>
                  </a:lnTo>
                  <a:lnTo>
                    <a:pt x="17947" y="297"/>
                  </a:lnTo>
                  <a:lnTo>
                    <a:pt x="17947" y="297"/>
                  </a:lnTo>
                  <a:lnTo>
                    <a:pt x="17993" y="274"/>
                  </a:lnTo>
                  <a:lnTo>
                    <a:pt x="18038" y="251"/>
                  </a:lnTo>
                  <a:lnTo>
                    <a:pt x="18084" y="205"/>
                  </a:lnTo>
                  <a:lnTo>
                    <a:pt x="18084" y="137"/>
                  </a:lnTo>
                  <a:lnTo>
                    <a:pt x="18084" y="137"/>
                  </a:lnTo>
                  <a:lnTo>
                    <a:pt x="18061" y="91"/>
                  </a:lnTo>
                  <a:lnTo>
                    <a:pt x="18038" y="46"/>
                  </a:lnTo>
                  <a:lnTo>
                    <a:pt x="17993" y="23"/>
                  </a:lnTo>
                  <a:lnTo>
                    <a:pt x="17924"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32"/>
            <p:cNvSpPr/>
            <p:nvPr/>
          </p:nvSpPr>
          <p:spPr>
            <a:xfrm>
              <a:off x="2408724" y="514928"/>
              <a:ext cx="4369776" cy="4121607"/>
            </a:xfrm>
            <a:custGeom>
              <a:rect b="b" l="l" r="r" t="t"/>
              <a:pathLst>
                <a:path extrusionOk="0" h="47639" w="48369">
                  <a:moveTo>
                    <a:pt x="35439" y="1"/>
                  </a:moveTo>
                  <a:lnTo>
                    <a:pt x="35393" y="23"/>
                  </a:lnTo>
                  <a:lnTo>
                    <a:pt x="35348" y="46"/>
                  </a:lnTo>
                  <a:lnTo>
                    <a:pt x="35325" y="115"/>
                  </a:lnTo>
                  <a:lnTo>
                    <a:pt x="35325" y="160"/>
                  </a:lnTo>
                  <a:lnTo>
                    <a:pt x="35348" y="206"/>
                  </a:lnTo>
                  <a:lnTo>
                    <a:pt x="35393" y="251"/>
                  </a:lnTo>
                  <a:lnTo>
                    <a:pt x="35439" y="274"/>
                  </a:lnTo>
                  <a:lnTo>
                    <a:pt x="35758" y="343"/>
                  </a:lnTo>
                  <a:lnTo>
                    <a:pt x="36055" y="434"/>
                  </a:lnTo>
                  <a:lnTo>
                    <a:pt x="36351" y="548"/>
                  </a:lnTo>
                  <a:lnTo>
                    <a:pt x="36647" y="662"/>
                  </a:lnTo>
                  <a:lnTo>
                    <a:pt x="36921" y="821"/>
                  </a:lnTo>
                  <a:lnTo>
                    <a:pt x="37195" y="981"/>
                  </a:lnTo>
                  <a:lnTo>
                    <a:pt x="37446" y="1164"/>
                  </a:lnTo>
                  <a:lnTo>
                    <a:pt x="37696" y="1369"/>
                  </a:lnTo>
                  <a:lnTo>
                    <a:pt x="46750" y="9373"/>
                  </a:lnTo>
                  <a:lnTo>
                    <a:pt x="48095" y="45427"/>
                  </a:lnTo>
                  <a:lnTo>
                    <a:pt x="2464" y="47365"/>
                  </a:lnTo>
                  <a:lnTo>
                    <a:pt x="297" y="1734"/>
                  </a:lnTo>
                  <a:lnTo>
                    <a:pt x="4493" y="1551"/>
                  </a:lnTo>
                  <a:lnTo>
                    <a:pt x="4539" y="1528"/>
                  </a:lnTo>
                  <a:lnTo>
                    <a:pt x="4584" y="1506"/>
                  </a:lnTo>
                  <a:lnTo>
                    <a:pt x="4607" y="1460"/>
                  </a:lnTo>
                  <a:lnTo>
                    <a:pt x="4630" y="1392"/>
                  </a:lnTo>
                  <a:lnTo>
                    <a:pt x="4607" y="1346"/>
                  </a:lnTo>
                  <a:lnTo>
                    <a:pt x="4584" y="1300"/>
                  </a:lnTo>
                  <a:lnTo>
                    <a:pt x="4539" y="1278"/>
                  </a:lnTo>
                  <a:lnTo>
                    <a:pt x="4470" y="1255"/>
                  </a:lnTo>
                  <a:lnTo>
                    <a:pt x="138" y="1460"/>
                  </a:lnTo>
                  <a:lnTo>
                    <a:pt x="69" y="1460"/>
                  </a:lnTo>
                  <a:lnTo>
                    <a:pt x="24" y="1506"/>
                  </a:lnTo>
                  <a:lnTo>
                    <a:pt x="1" y="1551"/>
                  </a:lnTo>
                  <a:lnTo>
                    <a:pt x="1" y="1597"/>
                  </a:lnTo>
                  <a:lnTo>
                    <a:pt x="2190" y="47502"/>
                  </a:lnTo>
                  <a:lnTo>
                    <a:pt x="2190" y="47571"/>
                  </a:lnTo>
                  <a:lnTo>
                    <a:pt x="2236" y="47616"/>
                  </a:lnTo>
                  <a:lnTo>
                    <a:pt x="2281" y="47639"/>
                  </a:lnTo>
                  <a:lnTo>
                    <a:pt x="2327" y="47639"/>
                  </a:lnTo>
                  <a:lnTo>
                    <a:pt x="48232" y="45701"/>
                  </a:lnTo>
                  <a:lnTo>
                    <a:pt x="48300" y="45678"/>
                  </a:lnTo>
                  <a:lnTo>
                    <a:pt x="48346" y="45655"/>
                  </a:lnTo>
                  <a:lnTo>
                    <a:pt x="48369" y="45609"/>
                  </a:lnTo>
                  <a:lnTo>
                    <a:pt x="48369" y="45564"/>
                  </a:lnTo>
                  <a:lnTo>
                    <a:pt x="47023" y="9305"/>
                  </a:lnTo>
                  <a:lnTo>
                    <a:pt x="47023" y="9236"/>
                  </a:lnTo>
                  <a:lnTo>
                    <a:pt x="46978" y="9191"/>
                  </a:lnTo>
                  <a:lnTo>
                    <a:pt x="37879" y="1164"/>
                  </a:lnTo>
                  <a:lnTo>
                    <a:pt x="37628" y="935"/>
                  </a:lnTo>
                  <a:lnTo>
                    <a:pt x="37354" y="753"/>
                  </a:lnTo>
                  <a:lnTo>
                    <a:pt x="37058" y="571"/>
                  </a:lnTo>
                  <a:lnTo>
                    <a:pt x="36761" y="411"/>
                  </a:lnTo>
                  <a:lnTo>
                    <a:pt x="36465" y="274"/>
                  </a:lnTo>
                  <a:lnTo>
                    <a:pt x="36146" y="160"/>
                  </a:lnTo>
                  <a:lnTo>
                    <a:pt x="35826" y="69"/>
                  </a:lnTo>
                  <a:lnTo>
                    <a:pt x="35507"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32"/>
            <p:cNvSpPr/>
            <p:nvPr/>
          </p:nvSpPr>
          <p:spPr>
            <a:xfrm>
              <a:off x="2408724" y="514928"/>
              <a:ext cx="4369776" cy="4121607"/>
            </a:xfrm>
            <a:custGeom>
              <a:rect b="b" l="l" r="r" t="t"/>
              <a:pathLst>
                <a:path extrusionOk="0" fill="none" h="47639" w="48369">
                  <a:moveTo>
                    <a:pt x="4470" y="1255"/>
                  </a:moveTo>
                  <a:lnTo>
                    <a:pt x="138" y="1460"/>
                  </a:lnTo>
                  <a:lnTo>
                    <a:pt x="138" y="1460"/>
                  </a:lnTo>
                  <a:lnTo>
                    <a:pt x="69" y="1460"/>
                  </a:lnTo>
                  <a:lnTo>
                    <a:pt x="24" y="1506"/>
                  </a:lnTo>
                  <a:lnTo>
                    <a:pt x="24" y="1506"/>
                  </a:lnTo>
                  <a:lnTo>
                    <a:pt x="1" y="1551"/>
                  </a:lnTo>
                  <a:lnTo>
                    <a:pt x="1" y="1597"/>
                  </a:lnTo>
                  <a:lnTo>
                    <a:pt x="2190" y="47502"/>
                  </a:lnTo>
                  <a:lnTo>
                    <a:pt x="2190" y="47502"/>
                  </a:lnTo>
                  <a:lnTo>
                    <a:pt x="2190" y="47571"/>
                  </a:lnTo>
                  <a:lnTo>
                    <a:pt x="2236" y="47616"/>
                  </a:lnTo>
                  <a:lnTo>
                    <a:pt x="2281" y="47639"/>
                  </a:lnTo>
                  <a:lnTo>
                    <a:pt x="2327" y="47639"/>
                  </a:lnTo>
                  <a:lnTo>
                    <a:pt x="48232" y="45701"/>
                  </a:lnTo>
                  <a:lnTo>
                    <a:pt x="48232" y="45701"/>
                  </a:lnTo>
                  <a:lnTo>
                    <a:pt x="48300" y="45678"/>
                  </a:lnTo>
                  <a:lnTo>
                    <a:pt x="48346" y="45655"/>
                  </a:lnTo>
                  <a:lnTo>
                    <a:pt x="48369" y="45609"/>
                  </a:lnTo>
                  <a:lnTo>
                    <a:pt x="48369" y="45564"/>
                  </a:lnTo>
                  <a:lnTo>
                    <a:pt x="47023" y="9305"/>
                  </a:lnTo>
                  <a:lnTo>
                    <a:pt x="47023" y="9305"/>
                  </a:lnTo>
                  <a:lnTo>
                    <a:pt x="47023" y="9236"/>
                  </a:lnTo>
                  <a:lnTo>
                    <a:pt x="46978" y="9191"/>
                  </a:lnTo>
                  <a:lnTo>
                    <a:pt x="37879" y="1164"/>
                  </a:lnTo>
                  <a:lnTo>
                    <a:pt x="37879" y="1164"/>
                  </a:lnTo>
                  <a:lnTo>
                    <a:pt x="37628" y="935"/>
                  </a:lnTo>
                  <a:lnTo>
                    <a:pt x="37354" y="753"/>
                  </a:lnTo>
                  <a:lnTo>
                    <a:pt x="37058" y="571"/>
                  </a:lnTo>
                  <a:lnTo>
                    <a:pt x="36761" y="411"/>
                  </a:lnTo>
                  <a:lnTo>
                    <a:pt x="36465" y="274"/>
                  </a:lnTo>
                  <a:lnTo>
                    <a:pt x="36146" y="160"/>
                  </a:lnTo>
                  <a:lnTo>
                    <a:pt x="35826" y="69"/>
                  </a:lnTo>
                  <a:lnTo>
                    <a:pt x="35507" y="1"/>
                  </a:lnTo>
                  <a:lnTo>
                    <a:pt x="35507" y="1"/>
                  </a:lnTo>
                  <a:lnTo>
                    <a:pt x="35439" y="1"/>
                  </a:lnTo>
                  <a:lnTo>
                    <a:pt x="35393" y="23"/>
                  </a:lnTo>
                  <a:lnTo>
                    <a:pt x="35348" y="46"/>
                  </a:lnTo>
                  <a:lnTo>
                    <a:pt x="35325" y="115"/>
                  </a:lnTo>
                  <a:lnTo>
                    <a:pt x="35325" y="115"/>
                  </a:lnTo>
                  <a:lnTo>
                    <a:pt x="35325" y="160"/>
                  </a:lnTo>
                  <a:lnTo>
                    <a:pt x="35348" y="206"/>
                  </a:lnTo>
                  <a:lnTo>
                    <a:pt x="35393" y="251"/>
                  </a:lnTo>
                  <a:lnTo>
                    <a:pt x="35439" y="274"/>
                  </a:lnTo>
                  <a:lnTo>
                    <a:pt x="35439" y="274"/>
                  </a:lnTo>
                  <a:lnTo>
                    <a:pt x="35758" y="343"/>
                  </a:lnTo>
                  <a:lnTo>
                    <a:pt x="36055" y="434"/>
                  </a:lnTo>
                  <a:lnTo>
                    <a:pt x="36351" y="548"/>
                  </a:lnTo>
                  <a:lnTo>
                    <a:pt x="36647" y="662"/>
                  </a:lnTo>
                  <a:lnTo>
                    <a:pt x="36921" y="821"/>
                  </a:lnTo>
                  <a:lnTo>
                    <a:pt x="37195" y="981"/>
                  </a:lnTo>
                  <a:lnTo>
                    <a:pt x="37446" y="1164"/>
                  </a:lnTo>
                  <a:lnTo>
                    <a:pt x="37696" y="1369"/>
                  </a:lnTo>
                  <a:lnTo>
                    <a:pt x="46750" y="9373"/>
                  </a:lnTo>
                  <a:lnTo>
                    <a:pt x="48095" y="45427"/>
                  </a:lnTo>
                  <a:lnTo>
                    <a:pt x="2464" y="47365"/>
                  </a:lnTo>
                  <a:lnTo>
                    <a:pt x="297" y="1734"/>
                  </a:lnTo>
                  <a:lnTo>
                    <a:pt x="4493" y="1551"/>
                  </a:lnTo>
                  <a:lnTo>
                    <a:pt x="4493" y="1551"/>
                  </a:lnTo>
                  <a:lnTo>
                    <a:pt x="4539" y="1528"/>
                  </a:lnTo>
                  <a:lnTo>
                    <a:pt x="4584" y="1506"/>
                  </a:lnTo>
                  <a:lnTo>
                    <a:pt x="4607" y="1460"/>
                  </a:lnTo>
                  <a:lnTo>
                    <a:pt x="4630" y="1392"/>
                  </a:lnTo>
                  <a:lnTo>
                    <a:pt x="4630" y="1392"/>
                  </a:lnTo>
                  <a:lnTo>
                    <a:pt x="4607" y="1346"/>
                  </a:lnTo>
                  <a:lnTo>
                    <a:pt x="4584" y="1300"/>
                  </a:lnTo>
                  <a:lnTo>
                    <a:pt x="4539" y="1278"/>
                  </a:lnTo>
                  <a:lnTo>
                    <a:pt x="4470" y="1255"/>
                  </a:lnTo>
                  <a:lnTo>
                    <a:pt x="4470" y="1255"/>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32"/>
            <p:cNvSpPr/>
            <p:nvPr/>
          </p:nvSpPr>
          <p:spPr>
            <a:xfrm>
              <a:off x="5649503" y="550401"/>
              <a:ext cx="995123" cy="775543"/>
            </a:xfrm>
            <a:custGeom>
              <a:rect b="b" l="l" r="r" t="t"/>
              <a:pathLst>
                <a:path extrusionOk="0" h="8964" w="11015">
                  <a:moveTo>
                    <a:pt x="525" y="1"/>
                  </a:moveTo>
                  <a:lnTo>
                    <a:pt x="707" y="115"/>
                  </a:lnTo>
                  <a:lnTo>
                    <a:pt x="867" y="275"/>
                  </a:lnTo>
                  <a:lnTo>
                    <a:pt x="1026" y="434"/>
                  </a:lnTo>
                  <a:lnTo>
                    <a:pt x="1186" y="594"/>
                  </a:lnTo>
                  <a:lnTo>
                    <a:pt x="1346" y="799"/>
                  </a:lnTo>
                  <a:lnTo>
                    <a:pt x="1482" y="1004"/>
                  </a:lnTo>
                  <a:lnTo>
                    <a:pt x="1619" y="1210"/>
                  </a:lnTo>
                  <a:lnTo>
                    <a:pt x="1733" y="1460"/>
                  </a:lnTo>
                  <a:lnTo>
                    <a:pt x="1870" y="1689"/>
                  </a:lnTo>
                  <a:lnTo>
                    <a:pt x="1961" y="1939"/>
                  </a:lnTo>
                  <a:lnTo>
                    <a:pt x="2052" y="2213"/>
                  </a:lnTo>
                  <a:lnTo>
                    <a:pt x="2144" y="2487"/>
                  </a:lnTo>
                  <a:lnTo>
                    <a:pt x="2212" y="2783"/>
                  </a:lnTo>
                  <a:lnTo>
                    <a:pt x="2281" y="3080"/>
                  </a:lnTo>
                  <a:lnTo>
                    <a:pt x="2303" y="3376"/>
                  </a:lnTo>
                  <a:lnTo>
                    <a:pt x="2349" y="3673"/>
                  </a:lnTo>
                  <a:lnTo>
                    <a:pt x="2349" y="3992"/>
                  </a:lnTo>
                  <a:lnTo>
                    <a:pt x="2349" y="4311"/>
                  </a:lnTo>
                  <a:lnTo>
                    <a:pt x="2326" y="4653"/>
                  </a:lnTo>
                  <a:lnTo>
                    <a:pt x="2281" y="4972"/>
                  </a:lnTo>
                  <a:lnTo>
                    <a:pt x="2212" y="5314"/>
                  </a:lnTo>
                  <a:lnTo>
                    <a:pt x="2121" y="5634"/>
                  </a:lnTo>
                  <a:lnTo>
                    <a:pt x="2030" y="5976"/>
                  </a:lnTo>
                  <a:lnTo>
                    <a:pt x="1893" y="6318"/>
                  </a:lnTo>
                  <a:lnTo>
                    <a:pt x="1756" y="6660"/>
                  </a:lnTo>
                  <a:lnTo>
                    <a:pt x="1574" y="6979"/>
                  </a:lnTo>
                  <a:lnTo>
                    <a:pt x="1368" y="7321"/>
                  </a:lnTo>
                  <a:lnTo>
                    <a:pt x="1163" y="7663"/>
                  </a:lnTo>
                  <a:lnTo>
                    <a:pt x="912" y="7983"/>
                  </a:lnTo>
                  <a:lnTo>
                    <a:pt x="639" y="8325"/>
                  </a:lnTo>
                  <a:lnTo>
                    <a:pt x="319" y="8644"/>
                  </a:lnTo>
                  <a:lnTo>
                    <a:pt x="0" y="8963"/>
                  </a:lnTo>
                  <a:lnTo>
                    <a:pt x="11015" y="8895"/>
                  </a:lnTo>
                  <a:lnTo>
                    <a:pt x="1916" y="845"/>
                  </a:lnTo>
                  <a:lnTo>
                    <a:pt x="1596" y="594"/>
                  </a:lnTo>
                  <a:lnTo>
                    <a:pt x="1254" y="366"/>
                  </a:lnTo>
                  <a:lnTo>
                    <a:pt x="912" y="161"/>
                  </a:lnTo>
                  <a:lnTo>
                    <a:pt x="525" y="1"/>
                  </a:lnTo>
                  <a:close/>
                </a:path>
              </a:pathLst>
            </a:custGeom>
            <a:solidFill>
              <a:srgbClr val="DDB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32"/>
            <p:cNvSpPr/>
            <p:nvPr/>
          </p:nvSpPr>
          <p:spPr>
            <a:xfrm>
              <a:off x="5637126" y="536644"/>
              <a:ext cx="1019876" cy="801066"/>
            </a:xfrm>
            <a:custGeom>
              <a:rect b="b" l="l" r="r" t="t"/>
              <a:pathLst>
                <a:path extrusionOk="0" h="9259" w="11289">
                  <a:moveTo>
                    <a:pt x="1522" y="781"/>
                  </a:moveTo>
                  <a:lnTo>
                    <a:pt x="1642" y="867"/>
                  </a:lnTo>
                  <a:lnTo>
                    <a:pt x="1961" y="1118"/>
                  </a:lnTo>
                  <a:lnTo>
                    <a:pt x="10787" y="8917"/>
                  </a:lnTo>
                  <a:lnTo>
                    <a:pt x="481" y="8983"/>
                  </a:lnTo>
                  <a:lnTo>
                    <a:pt x="481" y="8983"/>
                  </a:lnTo>
                  <a:lnTo>
                    <a:pt x="548" y="8917"/>
                  </a:lnTo>
                  <a:lnTo>
                    <a:pt x="844" y="8620"/>
                  </a:lnTo>
                  <a:lnTo>
                    <a:pt x="1095" y="8301"/>
                  </a:lnTo>
                  <a:lnTo>
                    <a:pt x="1346" y="8005"/>
                  </a:lnTo>
                  <a:lnTo>
                    <a:pt x="1551" y="7685"/>
                  </a:lnTo>
                  <a:lnTo>
                    <a:pt x="1756" y="7366"/>
                  </a:lnTo>
                  <a:lnTo>
                    <a:pt x="1939" y="7047"/>
                  </a:lnTo>
                  <a:lnTo>
                    <a:pt x="2075" y="6705"/>
                  </a:lnTo>
                  <a:lnTo>
                    <a:pt x="2212" y="6386"/>
                  </a:lnTo>
                  <a:lnTo>
                    <a:pt x="2326" y="6066"/>
                  </a:lnTo>
                  <a:lnTo>
                    <a:pt x="2418" y="5747"/>
                  </a:lnTo>
                  <a:lnTo>
                    <a:pt x="2509" y="5428"/>
                  </a:lnTo>
                  <a:lnTo>
                    <a:pt x="2554" y="5109"/>
                  </a:lnTo>
                  <a:lnTo>
                    <a:pt x="2600" y="4812"/>
                  </a:lnTo>
                  <a:lnTo>
                    <a:pt x="2623" y="4493"/>
                  </a:lnTo>
                  <a:lnTo>
                    <a:pt x="2623" y="4196"/>
                  </a:lnTo>
                  <a:lnTo>
                    <a:pt x="2623" y="3854"/>
                  </a:lnTo>
                  <a:lnTo>
                    <a:pt x="2577" y="3512"/>
                  </a:lnTo>
                  <a:lnTo>
                    <a:pt x="2532" y="3170"/>
                  </a:lnTo>
                  <a:lnTo>
                    <a:pt x="2486" y="2851"/>
                  </a:lnTo>
                  <a:lnTo>
                    <a:pt x="2395" y="2554"/>
                  </a:lnTo>
                  <a:lnTo>
                    <a:pt x="2303" y="2235"/>
                  </a:lnTo>
                  <a:lnTo>
                    <a:pt x="2189" y="1962"/>
                  </a:lnTo>
                  <a:lnTo>
                    <a:pt x="2075" y="1688"/>
                  </a:lnTo>
                  <a:lnTo>
                    <a:pt x="1939" y="1414"/>
                  </a:lnTo>
                  <a:lnTo>
                    <a:pt x="1802" y="1163"/>
                  </a:lnTo>
                  <a:lnTo>
                    <a:pt x="1642" y="935"/>
                  </a:lnTo>
                  <a:lnTo>
                    <a:pt x="1522" y="781"/>
                  </a:lnTo>
                  <a:close/>
                  <a:moveTo>
                    <a:pt x="662" y="0"/>
                  </a:moveTo>
                  <a:lnTo>
                    <a:pt x="616" y="23"/>
                  </a:lnTo>
                  <a:lnTo>
                    <a:pt x="570" y="46"/>
                  </a:lnTo>
                  <a:lnTo>
                    <a:pt x="548" y="92"/>
                  </a:lnTo>
                  <a:lnTo>
                    <a:pt x="525" y="137"/>
                  </a:lnTo>
                  <a:lnTo>
                    <a:pt x="525" y="183"/>
                  </a:lnTo>
                  <a:lnTo>
                    <a:pt x="548" y="228"/>
                  </a:lnTo>
                  <a:lnTo>
                    <a:pt x="593" y="274"/>
                  </a:lnTo>
                  <a:lnTo>
                    <a:pt x="753" y="388"/>
                  </a:lnTo>
                  <a:lnTo>
                    <a:pt x="935" y="548"/>
                  </a:lnTo>
                  <a:lnTo>
                    <a:pt x="1095" y="707"/>
                  </a:lnTo>
                  <a:lnTo>
                    <a:pt x="1254" y="890"/>
                  </a:lnTo>
                  <a:lnTo>
                    <a:pt x="1414" y="1095"/>
                  </a:lnTo>
                  <a:lnTo>
                    <a:pt x="1551" y="1323"/>
                  </a:lnTo>
                  <a:lnTo>
                    <a:pt x="1688" y="1551"/>
                  </a:lnTo>
                  <a:lnTo>
                    <a:pt x="1825" y="1802"/>
                  </a:lnTo>
                  <a:lnTo>
                    <a:pt x="1939" y="2053"/>
                  </a:lnTo>
                  <a:lnTo>
                    <a:pt x="2030" y="2326"/>
                  </a:lnTo>
                  <a:lnTo>
                    <a:pt x="2121" y="2623"/>
                  </a:lnTo>
                  <a:lnTo>
                    <a:pt x="2189" y="2919"/>
                  </a:lnTo>
                  <a:lnTo>
                    <a:pt x="2258" y="3216"/>
                  </a:lnTo>
                  <a:lnTo>
                    <a:pt x="2303" y="3535"/>
                  </a:lnTo>
                  <a:lnTo>
                    <a:pt x="2326" y="3854"/>
                  </a:lnTo>
                  <a:lnTo>
                    <a:pt x="2349" y="4196"/>
                  </a:lnTo>
                  <a:lnTo>
                    <a:pt x="2326" y="4470"/>
                  </a:lnTo>
                  <a:lnTo>
                    <a:pt x="2303" y="4766"/>
                  </a:lnTo>
                  <a:lnTo>
                    <a:pt x="2281" y="5063"/>
                  </a:lnTo>
                  <a:lnTo>
                    <a:pt x="2212" y="5382"/>
                  </a:lnTo>
                  <a:lnTo>
                    <a:pt x="2144" y="5679"/>
                  </a:lnTo>
                  <a:lnTo>
                    <a:pt x="2053" y="5975"/>
                  </a:lnTo>
                  <a:lnTo>
                    <a:pt x="1961" y="6294"/>
                  </a:lnTo>
                  <a:lnTo>
                    <a:pt x="1825" y="6591"/>
                  </a:lnTo>
                  <a:lnTo>
                    <a:pt x="1688" y="6910"/>
                  </a:lnTo>
                  <a:lnTo>
                    <a:pt x="1505" y="7207"/>
                  </a:lnTo>
                  <a:lnTo>
                    <a:pt x="1323" y="7526"/>
                  </a:lnTo>
                  <a:lnTo>
                    <a:pt x="1118" y="7822"/>
                  </a:lnTo>
                  <a:lnTo>
                    <a:pt x="867" y="8142"/>
                  </a:lnTo>
                  <a:lnTo>
                    <a:pt x="616" y="8438"/>
                  </a:lnTo>
                  <a:lnTo>
                    <a:pt x="342" y="8734"/>
                  </a:lnTo>
                  <a:lnTo>
                    <a:pt x="46" y="9031"/>
                  </a:lnTo>
                  <a:lnTo>
                    <a:pt x="0" y="9099"/>
                  </a:lnTo>
                  <a:lnTo>
                    <a:pt x="0" y="9168"/>
                  </a:lnTo>
                  <a:lnTo>
                    <a:pt x="46" y="9236"/>
                  </a:lnTo>
                  <a:lnTo>
                    <a:pt x="137" y="9259"/>
                  </a:lnTo>
                  <a:lnTo>
                    <a:pt x="11152" y="9191"/>
                  </a:lnTo>
                  <a:lnTo>
                    <a:pt x="11243" y="9168"/>
                  </a:lnTo>
                  <a:lnTo>
                    <a:pt x="11288" y="9099"/>
                  </a:lnTo>
                  <a:lnTo>
                    <a:pt x="11288" y="9008"/>
                  </a:lnTo>
                  <a:lnTo>
                    <a:pt x="11243" y="8940"/>
                  </a:lnTo>
                  <a:lnTo>
                    <a:pt x="2144" y="913"/>
                  </a:lnTo>
                  <a:lnTo>
                    <a:pt x="1825" y="639"/>
                  </a:lnTo>
                  <a:lnTo>
                    <a:pt x="1460" y="411"/>
                  </a:lnTo>
                  <a:lnTo>
                    <a:pt x="1095" y="183"/>
                  </a:lnTo>
                  <a:lnTo>
                    <a:pt x="730" y="23"/>
                  </a:lnTo>
                  <a:lnTo>
                    <a:pt x="662"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32"/>
            <p:cNvSpPr/>
            <p:nvPr/>
          </p:nvSpPr>
          <p:spPr>
            <a:xfrm>
              <a:off x="2763139" y="230846"/>
              <a:ext cx="644865" cy="605796"/>
            </a:xfrm>
            <a:custGeom>
              <a:rect b="b" l="l" r="r" t="t"/>
              <a:pathLst>
                <a:path extrusionOk="0" h="7002" w="7138">
                  <a:moveTo>
                    <a:pt x="6613" y="1"/>
                  </a:moveTo>
                  <a:lnTo>
                    <a:pt x="5724" y="1460"/>
                  </a:lnTo>
                  <a:lnTo>
                    <a:pt x="5040" y="457"/>
                  </a:lnTo>
                  <a:lnTo>
                    <a:pt x="4424" y="1688"/>
                  </a:lnTo>
                  <a:lnTo>
                    <a:pt x="3603" y="365"/>
                  </a:lnTo>
                  <a:lnTo>
                    <a:pt x="3079" y="1711"/>
                  </a:lnTo>
                  <a:lnTo>
                    <a:pt x="1939" y="525"/>
                  </a:lnTo>
                  <a:lnTo>
                    <a:pt x="1300" y="1825"/>
                  </a:lnTo>
                  <a:lnTo>
                    <a:pt x="0" y="502"/>
                  </a:lnTo>
                  <a:lnTo>
                    <a:pt x="547" y="6865"/>
                  </a:lnTo>
                  <a:lnTo>
                    <a:pt x="616" y="6888"/>
                  </a:lnTo>
                  <a:lnTo>
                    <a:pt x="661" y="6910"/>
                  </a:lnTo>
                  <a:lnTo>
                    <a:pt x="684" y="6956"/>
                  </a:lnTo>
                  <a:lnTo>
                    <a:pt x="707" y="7002"/>
                  </a:lnTo>
                  <a:lnTo>
                    <a:pt x="7001" y="6728"/>
                  </a:lnTo>
                  <a:lnTo>
                    <a:pt x="7001" y="6660"/>
                  </a:lnTo>
                  <a:lnTo>
                    <a:pt x="7047" y="6614"/>
                  </a:lnTo>
                  <a:lnTo>
                    <a:pt x="7069" y="6591"/>
                  </a:lnTo>
                  <a:lnTo>
                    <a:pt x="7138" y="6568"/>
                  </a:lnTo>
                  <a:lnTo>
                    <a:pt x="6613" y="1"/>
                  </a:lnTo>
                  <a:close/>
                </a:path>
              </a:pathLst>
            </a:custGeom>
            <a:solidFill>
              <a:srgbClr val="FB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32"/>
            <p:cNvSpPr/>
            <p:nvPr/>
          </p:nvSpPr>
          <p:spPr>
            <a:xfrm>
              <a:off x="2763139" y="29559"/>
              <a:ext cx="644865" cy="605796"/>
            </a:xfrm>
            <a:custGeom>
              <a:rect b="b" l="l" r="r" t="t"/>
              <a:pathLst>
                <a:path extrusionOk="0" fill="none" h="7002" w="7138">
                  <a:moveTo>
                    <a:pt x="6613" y="1"/>
                  </a:moveTo>
                  <a:lnTo>
                    <a:pt x="5724" y="1460"/>
                  </a:lnTo>
                  <a:lnTo>
                    <a:pt x="5040" y="457"/>
                  </a:lnTo>
                  <a:lnTo>
                    <a:pt x="4424" y="1688"/>
                  </a:lnTo>
                  <a:lnTo>
                    <a:pt x="3603" y="365"/>
                  </a:lnTo>
                  <a:lnTo>
                    <a:pt x="3079" y="1711"/>
                  </a:lnTo>
                  <a:lnTo>
                    <a:pt x="1939" y="525"/>
                  </a:lnTo>
                  <a:lnTo>
                    <a:pt x="1300" y="1825"/>
                  </a:lnTo>
                  <a:lnTo>
                    <a:pt x="0" y="502"/>
                  </a:lnTo>
                  <a:lnTo>
                    <a:pt x="0" y="502"/>
                  </a:lnTo>
                  <a:lnTo>
                    <a:pt x="547" y="6865"/>
                  </a:lnTo>
                  <a:lnTo>
                    <a:pt x="547" y="6865"/>
                  </a:lnTo>
                  <a:lnTo>
                    <a:pt x="547" y="6865"/>
                  </a:lnTo>
                  <a:lnTo>
                    <a:pt x="547" y="6865"/>
                  </a:lnTo>
                  <a:lnTo>
                    <a:pt x="547" y="6865"/>
                  </a:lnTo>
                  <a:lnTo>
                    <a:pt x="547" y="6865"/>
                  </a:lnTo>
                  <a:lnTo>
                    <a:pt x="616" y="6888"/>
                  </a:lnTo>
                  <a:lnTo>
                    <a:pt x="661" y="6910"/>
                  </a:lnTo>
                  <a:lnTo>
                    <a:pt x="684" y="6956"/>
                  </a:lnTo>
                  <a:lnTo>
                    <a:pt x="707" y="7002"/>
                  </a:lnTo>
                  <a:lnTo>
                    <a:pt x="707" y="7002"/>
                  </a:lnTo>
                  <a:lnTo>
                    <a:pt x="7001" y="6728"/>
                  </a:lnTo>
                  <a:lnTo>
                    <a:pt x="7001" y="6728"/>
                  </a:lnTo>
                  <a:lnTo>
                    <a:pt x="7001" y="6728"/>
                  </a:lnTo>
                  <a:lnTo>
                    <a:pt x="7001" y="6660"/>
                  </a:lnTo>
                  <a:lnTo>
                    <a:pt x="7047" y="6614"/>
                  </a:lnTo>
                  <a:lnTo>
                    <a:pt x="7069" y="6591"/>
                  </a:lnTo>
                  <a:lnTo>
                    <a:pt x="7138" y="6568"/>
                  </a:lnTo>
                  <a:lnTo>
                    <a:pt x="6613"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32"/>
            <p:cNvSpPr/>
            <p:nvPr/>
          </p:nvSpPr>
          <p:spPr>
            <a:xfrm>
              <a:off x="2814625" y="611580"/>
              <a:ext cx="628422" cy="678950"/>
            </a:xfrm>
            <a:custGeom>
              <a:rect b="b" l="l" r="r" t="t"/>
              <a:pathLst>
                <a:path extrusionOk="0" h="5246" w="6956">
                  <a:moveTo>
                    <a:pt x="6431" y="1"/>
                  </a:moveTo>
                  <a:lnTo>
                    <a:pt x="137" y="275"/>
                  </a:lnTo>
                  <a:lnTo>
                    <a:pt x="114" y="343"/>
                  </a:lnTo>
                  <a:lnTo>
                    <a:pt x="91" y="389"/>
                  </a:lnTo>
                  <a:lnTo>
                    <a:pt x="46" y="411"/>
                  </a:lnTo>
                  <a:lnTo>
                    <a:pt x="0" y="434"/>
                  </a:lnTo>
                  <a:lnTo>
                    <a:pt x="411" y="5246"/>
                  </a:lnTo>
                  <a:lnTo>
                    <a:pt x="1369" y="4379"/>
                  </a:lnTo>
                  <a:lnTo>
                    <a:pt x="2281" y="5064"/>
                  </a:lnTo>
                  <a:lnTo>
                    <a:pt x="2828" y="4265"/>
                  </a:lnTo>
                  <a:lnTo>
                    <a:pt x="3717" y="5064"/>
                  </a:lnTo>
                  <a:lnTo>
                    <a:pt x="4493" y="3946"/>
                  </a:lnTo>
                  <a:lnTo>
                    <a:pt x="5245" y="4699"/>
                  </a:lnTo>
                  <a:lnTo>
                    <a:pt x="5815" y="3741"/>
                  </a:lnTo>
                  <a:lnTo>
                    <a:pt x="6956" y="4835"/>
                  </a:lnTo>
                  <a:lnTo>
                    <a:pt x="6591" y="138"/>
                  </a:lnTo>
                  <a:lnTo>
                    <a:pt x="6568" y="138"/>
                  </a:lnTo>
                  <a:lnTo>
                    <a:pt x="6522" y="115"/>
                  </a:lnTo>
                  <a:lnTo>
                    <a:pt x="6477" y="92"/>
                  </a:lnTo>
                  <a:lnTo>
                    <a:pt x="6454" y="47"/>
                  </a:lnTo>
                  <a:lnTo>
                    <a:pt x="6431" y="1"/>
                  </a:lnTo>
                  <a:close/>
                </a:path>
              </a:pathLst>
            </a:custGeom>
            <a:solidFill>
              <a:srgbClr val="F6D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32"/>
            <p:cNvSpPr/>
            <p:nvPr/>
          </p:nvSpPr>
          <p:spPr>
            <a:xfrm>
              <a:off x="2814635" y="611570"/>
              <a:ext cx="628422" cy="453871"/>
            </a:xfrm>
            <a:custGeom>
              <a:rect b="b" l="l" r="r" t="t"/>
              <a:pathLst>
                <a:path extrusionOk="0" fill="none" h="5246" w="6956">
                  <a:moveTo>
                    <a:pt x="6431" y="1"/>
                  </a:moveTo>
                  <a:lnTo>
                    <a:pt x="137" y="275"/>
                  </a:lnTo>
                  <a:lnTo>
                    <a:pt x="137" y="275"/>
                  </a:lnTo>
                  <a:lnTo>
                    <a:pt x="114" y="343"/>
                  </a:lnTo>
                  <a:lnTo>
                    <a:pt x="91" y="389"/>
                  </a:lnTo>
                  <a:lnTo>
                    <a:pt x="46" y="411"/>
                  </a:lnTo>
                  <a:lnTo>
                    <a:pt x="0" y="434"/>
                  </a:lnTo>
                  <a:lnTo>
                    <a:pt x="0" y="434"/>
                  </a:lnTo>
                  <a:lnTo>
                    <a:pt x="411" y="5246"/>
                  </a:lnTo>
                  <a:lnTo>
                    <a:pt x="1369" y="4379"/>
                  </a:lnTo>
                  <a:lnTo>
                    <a:pt x="2281" y="5064"/>
                  </a:lnTo>
                  <a:lnTo>
                    <a:pt x="2828" y="4265"/>
                  </a:lnTo>
                  <a:lnTo>
                    <a:pt x="3717" y="5064"/>
                  </a:lnTo>
                  <a:lnTo>
                    <a:pt x="4493" y="3946"/>
                  </a:lnTo>
                  <a:lnTo>
                    <a:pt x="5245" y="4699"/>
                  </a:lnTo>
                  <a:lnTo>
                    <a:pt x="5815" y="3741"/>
                  </a:lnTo>
                  <a:lnTo>
                    <a:pt x="6956" y="4835"/>
                  </a:lnTo>
                  <a:lnTo>
                    <a:pt x="6591" y="138"/>
                  </a:lnTo>
                  <a:lnTo>
                    <a:pt x="6568" y="138"/>
                  </a:lnTo>
                  <a:lnTo>
                    <a:pt x="6568" y="138"/>
                  </a:lnTo>
                  <a:lnTo>
                    <a:pt x="6568" y="138"/>
                  </a:lnTo>
                  <a:lnTo>
                    <a:pt x="6568" y="138"/>
                  </a:lnTo>
                  <a:lnTo>
                    <a:pt x="6522" y="115"/>
                  </a:lnTo>
                  <a:lnTo>
                    <a:pt x="6477" y="92"/>
                  </a:lnTo>
                  <a:lnTo>
                    <a:pt x="6454" y="47"/>
                  </a:lnTo>
                  <a:lnTo>
                    <a:pt x="6431"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32"/>
            <p:cNvSpPr/>
            <p:nvPr/>
          </p:nvSpPr>
          <p:spPr>
            <a:xfrm>
              <a:off x="3395629" y="597813"/>
              <a:ext cx="14455" cy="25696"/>
            </a:xfrm>
            <a:custGeom>
              <a:rect b="b" l="l" r="r" t="t"/>
              <a:pathLst>
                <a:path extrusionOk="0" h="297" w="160">
                  <a:moveTo>
                    <a:pt x="137" y="0"/>
                  </a:moveTo>
                  <a:lnTo>
                    <a:pt x="68" y="23"/>
                  </a:lnTo>
                  <a:lnTo>
                    <a:pt x="46" y="46"/>
                  </a:lnTo>
                  <a:lnTo>
                    <a:pt x="0" y="92"/>
                  </a:lnTo>
                  <a:lnTo>
                    <a:pt x="0" y="160"/>
                  </a:lnTo>
                  <a:lnTo>
                    <a:pt x="23" y="206"/>
                  </a:lnTo>
                  <a:lnTo>
                    <a:pt x="46" y="251"/>
                  </a:lnTo>
                  <a:lnTo>
                    <a:pt x="91" y="274"/>
                  </a:lnTo>
                  <a:lnTo>
                    <a:pt x="137" y="297"/>
                  </a:lnTo>
                  <a:lnTo>
                    <a:pt x="160" y="297"/>
                  </a:lnTo>
                  <a:lnTo>
                    <a:pt x="137" y="0"/>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32"/>
            <p:cNvSpPr/>
            <p:nvPr/>
          </p:nvSpPr>
          <p:spPr>
            <a:xfrm>
              <a:off x="3395629" y="597813"/>
              <a:ext cx="14455" cy="25696"/>
            </a:xfrm>
            <a:custGeom>
              <a:rect b="b" l="l" r="r" t="t"/>
              <a:pathLst>
                <a:path extrusionOk="0" fill="none" h="297" w="160">
                  <a:moveTo>
                    <a:pt x="137" y="0"/>
                  </a:moveTo>
                  <a:lnTo>
                    <a:pt x="137" y="0"/>
                  </a:lnTo>
                  <a:lnTo>
                    <a:pt x="68" y="23"/>
                  </a:lnTo>
                  <a:lnTo>
                    <a:pt x="46" y="46"/>
                  </a:lnTo>
                  <a:lnTo>
                    <a:pt x="0" y="92"/>
                  </a:lnTo>
                  <a:lnTo>
                    <a:pt x="0" y="160"/>
                  </a:lnTo>
                  <a:lnTo>
                    <a:pt x="0" y="160"/>
                  </a:lnTo>
                  <a:lnTo>
                    <a:pt x="0" y="160"/>
                  </a:lnTo>
                  <a:lnTo>
                    <a:pt x="23" y="206"/>
                  </a:lnTo>
                  <a:lnTo>
                    <a:pt x="46" y="251"/>
                  </a:lnTo>
                  <a:lnTo>
                    <a:pt x="91" y="274"/>
                  </a:lnTo>
                  <a:lnTo>
                    <a:pt x="137" y="297"/>
                  </a:lnTo>
                  <a:lnTo>
                    <a:pt x="137" y="297"/>
                  </a:lnTo>
                  <a:lnTo>
                    <a:pt x="137" y="297"/>
                  </a:lnTo>
                  <a:lnTo>
                    <a:pt x="160" y="297"/>
                  </a:lnTo>
                  <a:lnTo>
                    <a:pt x="137"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32"/>
            <p:cNvSpPr/>
            <p:nvPr/>
          </p:nvSpPr>
          <p:spPr>
            <a:xfrm>
              <a:off x="2812557" y="623423"/>
              <a:ext cx="14545" cy="25782"/>
            </a:xfrm>
            <a:custGeom>
              <a:rect b="b" l="l" r="r" t="t"/>
              <a:pathLst>
                <a:path extrusionOk="0" h="298" w="161">
                  <a:moveTo>
                    <a:pt x="0" y="1"/>
                  </a:moveTo>
                  <a:lnTo>
                    <a:pt x="23" y="297"/>
                  </a:lnTo>
                  <a:lnTo>
                    <a:pt x="69" y="274"/>
                  </a:lnTo>
                  <a:lnTo>
                    <a:pt x="114" y="252"/>
                  </a:lnTo>
                  <a:lnTo>
                    <a:pt x="137" y="206"/>
                  </a:lnTo>
                  <a:lnTo>
                    <a:pt x="160" y="138"/>
                  </a:lnTo>
                  <a:lnTo>
                    <a:pt x="137" y="92"/>
                  </a:lnTo>
                  <a:lnTo>
                    <a:pt x="114" y="46"/>
                  </a:lnTo>
                  <a:lnTo>
                    <a:pt x="69" y="24"/>
                  </a:lnTo>
                  <a:lnTo>
                    <a:pt x="0" y="1"/>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32"/>
            <p:cNvSpPr/>
            <p:nvPr/>
          </p:nvSpPr>
          <p:spPr>
            <a:xfrm>
              <a:off x="2812557" y="623423"/>
              <a:ext cx="14545" cy="25782"/>
            </a:xfrm>
            <a:custGeom>
              <a:rect b="b" l="l" r="r" t="t"/>
              <a:pathLst>
                <a:path extrusionOk="0" fill="none" h="298" w="161">
                  <a:moveTo>
                    <a:pt x="0" y="1"/>
                  </a:moveTo>
                  <a:lnTo>
                    <a:pt x="0" y="1"/>
                  </a:lnTo>
                  <a:lnTo>
                    <a:pt x="0" y="1"/>
                  </a:lnTo>
                  <a:lnTo>
                    <a:pt x="0" y="1"/>
                  </a:lnTo>
                  <a:lnTo>
                    <a:pt x="0" y="1"/>
                  </a:lnTo>
                  <a:lnTo>
                    <a:pt x="0" y="1"/>
                  </a:lnTo>
                  <a:lnTo>
                    <a:pt x="23" y="297"/>
                  </a:lnTo>
                  <a:lnTo>
                    <a:pt x="23" y="297"/>
                  </a:lnTo>
                  <a:lnTo>
                    <a:pt x="69" y="274"/>
                  </a:lnTo>
                  <a:lnTo>
                    <a:pt x="114" y="252"/>
                  </a:lnTo>
                  <a:lnTo>
                    <a:pt x="137" y="206"/>
                  </a:lnTo>
                  <a:lnTo>
                    <a:pt x="160" y="138"/>
                  </a:lnTo>
                  <a:lnTo>
                    <a:pt x="160" y="138"/>
                  </a:lnTo>
                  <a:lnTo>
                    <a:pt x="160" y="138"/>
                  </a:lnTo>
                  <a:lnTo>
                    <a:pt x="137" y="92"/>
                  </a:lnTo>
                  <a:lnTo>
                    <a:pt x="114" y="46"/>
                  </a:lnTo>
                  <a:lnTo>
                    <a:pt x="69" y="24"/>
                  </a:lnTo>
                  <a:lnTo>
                    <a:pt x="0"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32"/>
            <p:cNvSpPr/>
            <p:nvPr/>
          </p:nvSpPr>
          <p:spPr>
            <a:xfrm>
              <a:off x="2750762" y="217003"/>
              <a:ext cx="704672" cy="1061570"/>
            </a:xfrm>
            <a:custGeom>
              <a:rect b="b" l="l" r="r" t="t"/>
              <a:pathLst>
                <a:path extrusionOk="0" h="12270" w="7800">
                  <a:moveTo>
                    <a:pt x="6659" y="594"/>
                  </a:moveTo>
                  <a:lnTo>
                    <a:pt x="7480" y="11358"/>
                  </a:lnTo>
                  <a:lnTo>
                    <a:pt x="6636" y="10537"/>
                  </a:lnTo>
                  <a:lnTo>
                    <a:pt x="6568" y="10491"/>
                  </a:lnTo>
                  <a:lnTo>
                    <a:pt x="6500" y="10491"/>
                  </a:lnTo>
                  <a:lnTo>
                    <a:pt x="6454" y="10514"/>
                  </a:lnTo>
                  <a:lnTo>
                    <a:pt x="6408" y="10559"/>
                  </a:lnTo>
                  <a:lnTo>
                    <a:pt x="5929" y="11358"/>
                  </a:lnTo>
                  <a:lnTo>
                    <a:pt x="5291" y="10742"/>
                  </a:lnTo>
                  <a:lnTo>
                    <a:pt x="5245" y="10696"/>
                  </a:lnTo>
                  <a:lnTo>
                    <a:pt x="5177" y="10696"/>
                  </a:lnTo>
                  <a:lnTo>
                    <a:pt x="5131" y="10719"/>
                  </a:lnTo>
                  <a:lnTo>
                    <a:pt x="5086" y="10765"/>
                  </a:lnTo>
                  <a:lnTo>
                    <a:pt x="4402" y="11722"/>
                  </a:lnTo>
                  <a:lnTo>
                    <a:pt x="3626" y="11038"/>
                  </a:lnTo>
                  <a:lnTo>
                    <a:pt x="3581" y="11016"/>
                  </a:lnTo>
                  <a:lnTo>
                    <a:pt x="3444" y="11016"/>
                  </a:lnTo>
                  <a:lnTo>
                    <a:pt x="3421" y="11061"/>
                  </a:lnTo>
                  <a:lnTo>
                    <a:pt x="2965" y="11745"/>
                  </a:lnTo>
                  <a:lnTo>
                    <a:pt x="2144" y="11152"/>
                  </a:lnTo>
                  <a:lnTo>
                    <a:pt x="2098" y="11130"/>
                  </a:lnTo>
                  <a:lnTo>
                    <a:pt x="2053" y="11130"/>
                  </a:lnTo>
                  <a:lnTo>
                    <a:pt x="2007" y="11152"/>
                  </a:lnTo>
                  <a:lnTo>
                    <a:pt x="1961" y="11175"/>
                  </a:lnTo>
                  <a:lnTo>
                    <a:pt x="1229" y="11837"/>
                  </a:lnTo>
                  <a:lnTo>
                    <a:pt x="1209" y="11631"/>
                  </a:lnTo>
                  <a:lnTo>
                    <a:pt x="684" y="5383"/>
                  </a:lnTo>
                  <a:lnTo>
                    <a:pt x="411" y="2122"/>
                  </a:lnTo>
                  <a:lnTo>
                    <a:pt x="320" y="1073"/>
                  </a:lnTo>
                  <a:lnTo>
                    <a:pt x="316" y="1029"/>
                  </a:lnTo>
                  <a:lnTo>
                    <a:pt x="316" y="1029"/>
                  </a:lnTo>
                  <a:lnTo>
                    <a:pt x="1346" y="2076"/>
                  </a:lnTo>
                  <a:lnTo>
                    <a:pt x="1391" y="2122"/>
                  </a:lnTo>
                  <a:lnTo>
                    <a:pt x="1460" y="2122"/>
                  </a:lnTo>
                  <a:lnTo>
                    <a:pt x="1528" y="2099"/>
                  </a:lnTo>
                  <a:lnTo>
                    <a:pt x="1574" y="2053"/>
                  </a:lnTo>
                  <a:lnTo>
                    <a:pt x="2121" y="913"/>
                  </a:lnTo>
                  <a:lnTo>
                    <a:pt x="3102" y="1962"/>
                  </a:lnTo>
                  <a:lnTo>
                    <a:pt x="3170" y="2008"/>
                  </a:lnTo>
                  <a:lnTo>
                    <a:pt x="3239" y="2008"/>
                  </a:lnTo>
                  <a:lnTo>
                    <a:pt x="3307" y="1985"/>
                  </a:lnTo>
                  <a:lnTo>
                    <a:pt x="3330" y="1917"/>
                  </a:lnTo>
                  <a:lnTo>
                    <a:pt x="3763" y="845"/>
                  </a:lnTo>
                  <a:lnTo>
                    <a:pt x="4424" y="1939"/>
                  </a:lnTo>
                  <a:lnTo>
                    <a:pt x="4493" y="1985"/>
                  </a:lnTo>
                  <a:lnTo>
                    <a:pt x="4561" y="2008"/>
                  </a:lnTo>
                  <a:lnTo>
                    <a:pt x="4630" y="1985"/>
                  </a:lnTo>
                  <a:lnTo>
                    <a:pt x="4675" y="1917"/>
                  </a:lnTo>
                  <a:lnTo>
                    <a:pt x="5200" y="913"/>
                  </a:lnTo>
                  <a:lnTo>
                    <a:pt x="5747" y="1689"/>
                  </a:lnTo>
                  <a:lnTo>
                    <a:pt x="5793" y="1734"/>
                  </a:lnTo>
                  <a:lnTo>
                    <a:pt x="5861" y="1757"/>
                  </a:lnTo>
                  <a:lnTo>
                    <a:pt x="5929" y="1734"/>
                  </a:lnTo>
                  <a:lnTo>
                    <a:pt x="5975" y="1689"/>
                  </a:lnTo>
                  <a:lnTo>
                    <a:pt x="6659" y="594"/>
                  </a:lnTo>
                  <a:close/>
                  <a:moveTo>
                    <a:pt x="6750" y="1"/>
                  </a:moveTo>
                  <a:lnTo>
                    <a:pt x="6705" y="24"/>
                  </a:lnTo>
                  <a:lnTo>
                    <a:pt x="6659" y="47"/>
                  </a:lnTo>
                  <a:lnTo>
                    <a:pt x="6636" y="69"/>
                  </a:lnTo>
                  <a:lnTo>
                    <a:pt x="5861" y="1346"/>
                  </a:lnTo>
                  <a:lnTo>
                    <a:pt x="5291" y="548"/>
                  </a:lnTo>
                  <a:lnTo>
                    <a:pt x="5223" y="503"/>
                  </a:lnTo>
                  <a:lnTo>
                    <a:pt x="5154" y="480"/>
                  </a:lnTo>
                  <a:lnTo>
                    <a:pt x="5086" y="503"/>
                  </a:lnTo>
                  <a:lnTo>
                    <a:pt x="5040" y="571"/>
                  </a:lnTo>
                  <a:lnTo>
                    <a:pt x="4538" y="1574"/>
                  </a:lnTo>
                  <a:lnTo>
                    <a:pt x="3854" y="457"/>
                  </a:lnTo>
                  <a:lnTo>
                    <a:pt x="3786" y="389"/>
                  </a:lnTo>
                  <a:lnTo>
                    <a:pt x="3717" y="389"/>
                  </a:lnTo>
                  <a:lnTo>
                    <a:pt x="3649" y="411"/>
                  </a:lnTo>
                  <a:lnTo>
                    <a:pt x="3603" y="480"/>
                  </a:lnTo>
                  <a:lnTo>
                    <a:pt x="3147" y="1597"/>
                  </a:lnTo>
                  <a:lnTo>
                    <a:pt x="2190" y="571"/>
                  </a:lnTo>
                  <a:lnTo>
                    <a:pt x="2121" y="548"/>
                  </a:lnTo>
                  <a:lnTo>
                    <a:pt x="2053" y="525"/>
                  </a:lnTo>
                  <a:lnTo>
                    <a:pt x="1984" y="571"/>
                  </a:lnTo>
                  <a:lnTo>
                    <a:pt x="1961" y="617"/>
                  </a:lnTo>
                  <a:lnTo>
                    <a:pt x="1414" y="1734"/>
                  </a:lnTo>
                  <a:lnTo>
                    <a:pt x="251" y="571"/>
                  </a:lnTo>
                  <a:lnTo>
                    <a:pt x="183" y="525"/>
                  </a:lnTo>
                  <a:lnTo>
                    <a:pt x="92" y="525"/>
                  </a:lnTo>
                  <a:lnTo>
                    <a:pt x="23" y="594"/>
                  </a:lnTo>
                  <a:lnTo>
                    <a:pt x="0" y="662"/>
                  </a:lnTo>
                  <a:lnTo>
                    <a:pt x="0" y="685"/>
                  </a:lnTo>
                  <a:lnTo>
                    <a:pt x="46" y="1324"/>
                  </a:lnTo>
                  <a:lnTo>
                    <a:pt x="981" y="12133"/>
                  </a:lnTo>
                  <a:lnTo>
                    <a:pt x="1004" y="12201"/>
                  </a:lnTo>
                  <a:lnTo>
                    <a:pt x="1072" y="12247"/>
                  </a:lnTo>
                  <a:lnTo>
                    <a:pt x="1141" y="12270"/>
                  </a:lnTo>
                  <a:lnTo>
                    <a:pt x="1209" y="12224"/>
                  </a:lnTo>
                  <a:lnTo>
                    <a:pt x="2076" y="11449"/>
                  </a:lnTo>
                  <a:lnTo>
                    <a:pt x="2896" y="12065"/>
                  </a:lnTo>
                  <a:lnTo>
                    <a:pt x="2965" y="12087"/>
                  </a:lnTo>
                  <a:lnTo>
                    <a:pt x="3010" y="12087"/>
                  </a:lnTo>
                  <a:lnTo>
                    <a:pt x="3056" y="12065"/>
                  </a:lnTo>
                  <a:lnTo>
                    <a:pt x="3102" y="12019"/>
                  </a:lnTo>
                  <a:lnTo>
                    <a:pt x="3558" y="11358"/>
                  </a:lnTo>
                  <a:lnTo>
                    <a:pt x="4333" y="12042"/>
                  </a:lnTo>
                  <a:lnTo>
                    <a:pt x="4379" y="12087"/>
                  </a:lnTo>
                  <a:lnTo>
                    <a:pt x="4447" y="12087"/>
                  </a:lnTo>
                  <a:lnTo>
                    <a:pt x="4493" y="12065"/>
                  </a:lnTo>
                  <a:lnTo>
                    <a:pt x="4538" y="12019"/>
                  </a:lnTo>
                  <a:lnTo>
                    <a:pt x="5223" y="11061"/>
                  </a:lnTo>
                  <a:lnTo>
                    <a:pt x="5861" y="11677"/>
                  </a:lnTo>
                  <a:lnTo>
                    <a:pt x="5929" y="11722"/>
                  </a:lnTo>
                  <a:lnTo>
                    <a:pt x="5975" y="11722"/>
                  </a:lnTo>
                  <a:lnTo>
                    <a:pt x="6043" y="11700"/>
                  </a:lnTo>
                  <a:lnTo>
                    <a:pt x="6089" y="11654"/>
                  </a:lnTo>
                  <a:lnTo>
                    <a:pt x="6568" y="10856"/>
                  </a:lnTo>
                  <a:lnTo>
                    <a:pt x="7549" y="11814"/>
                  </a:lnTo>
                  <a:lnTo>
                    <a:pt x="7640" y="11859"/>
                  </a:lnTo>
                  <a:lnTo>
                    <a:pt x="7708" y="11836"/>
                  </a:lnTo>
                  <a:lnTo>
                    <a:pt x="7777" y="11791"/>
                  </a:lnTo>
                  <a:lnTo>
                    <a:pt x="7799" y="11700"/>
                  </a:lnTo>
                  <a:lnTo>
                    <a:pt x="6910" y="138"/>
                  </a:lnTo>
                  <a:lnTo>
                    <a:pt x="6887" y="92"/>
                  </a:lnTo>
                  <a:lnTo>
                    <a:pt x="6864" y="69"/>
                  </a:lnTo>
                  <a:lnTo>
                    <a:pt x="6842" y="24"/>
                  </a:lnTo>
                  <a:lnTo>
                    <a:pt x="6796" y="24"/>
                  </a:lnTo>
                  <a:lnTo>
                    <a:pt x="6750"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32"/>
            <p:cNvSpPr/>
            <p:nvPr/>
          </p:nvSpPr>
          <p:spPr>
            <a:xfrm>
              <a:off x="4971660" y="154991"/>
              <a:ext cx="640799" cy="599826"/>
            </a:xfrm>
            <a:custGeom>
              <a:rect b="b" l="l" r="r" t="t"/>
              <a:pathLst>
                <a:path extrusionOk="0" h="6933" w="7093">
                  <a:moveTo>
                    <a:pt x="6545" y="0"/>
                  </a:moveTo>
                  <a:lnTo>
                    <a:pt x="5588" y="844"/>
                  </a:lnTo>
                  <a:lnTo>
                    <a:pt x="4653" y="183"/>
                  </a:lnTo>
                  <a:lnTo>
                    <a:pt x="4128" y="981"/>
                  </a:lnTo>
                  <a:lnTo>
                    <a:pt x="3216" y="183"/>
                  </a:lnTo>
                  <a:lnTo>
                    <a:pt x="2463" y="1277"/>
                  </a:lnTo>
                  <a:lnTo>
                    <a:pt x="1688" y="525"/>
                  </a:lnTo>
                  <a:lnTo>
                    <a:pt x="1118" y="1483"/>
                  </a:lnTo>
                  <a:lnTo>
                    <a:pt x="0" y="411"/>
                  </a:lnTo>
                  <a:lnTo>
                    <a:pt x="479" y="6796"/>
                  </a:lnTo>
                  <a:lnTo>
                    <a:pt x="502" y="6796"/>
                  </a:lnTo>
                  <a:lnTo>
                    <a:pt x="548" y="6819"/>
                  </a:lnTo>
                  <a:lnTo>
                    <a:pt x="593" y="6842"/>
                  </a:lnTo>
                  <a:lnTo>
                    <a:pt x="616" y="6887"/>
                  </a:lnTo>
                  <a:lnTo>
                    <a:pt x="639" y="6933"/>
                  </a:lnTo>
                  <a:lnTo>
                    <a:pt x="5998" y="6682"/>
                  </a:lnTo>
                  <a:lnTo>
                    <a:pt x="6226" y="6682"/>
                  </a:lnTo>
                  <a:lnTo>
                    <a:pt x="6591" y="6705"/>
                  </a:lnTo>
                  <a:lnTo>
                    <a:pt x="6956" y="6751"/>
                  </a:lnTo>
                  <a:lnTo>
                    <a:pt x="6979" y="6705"/>
                  </a:lnTo>
                  <a:lnTo>
                    <a:pt x="7001" y="6659"/>
                  </a:lnTo>
                  <a:lnTo>
                    <a:pt x="7047" y="6637"/>
                  </a:lnTo>
                  <a:lnTo>
                    <a:pt x="7093" y="6637"/>
                  </a:lnTo>
                  <a:lnTo>
                    <a:pt x="6545" y="0"/>
                  </a:lnTo>
                  <a:close/>
                </a:path>
              </a:pathLst>
            </a:custGeom>
            <a:solidFill>
              <a:srgbClr val="FB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32"/>
            <p:cNvSpPr/>
            <p:nvPr/>
          </p:nvSpPr>
          <p:spPr>
            <a:xfrm>
              <a:off x="4971660" y="-59209"/>
              <a:ext cx="640799" cy="599826"/>
            </a:xfrm>
            <a:custGeom>
              <a:rect b="b" l="l" r="r" t="t"/>
              <a:pathLst>
                <a:path extrusionOk="0" fill="none" h="6933" w="7093">
                  <a:moveTo>
                    <a:pt x="6545" y="0"/>
                  </a:moveTo>
                  <a:lnTo>
                    <a:pt x="5588" y="844"/>
                  </a:lnTo>
                  <a:lnTo>
                    <a:pt x="4653" y="183"/>
                  </a:lnTo>
                  <a:lnTo>
                    <a:pt x="4128" y="981"/>
                  </a:lnTo>
                  <a:lnTo>
                    <a:pt x="3216" y="183"/>
                  </a:lnTo>
                  <a:lnTo>
                    <a:pt x="2463" y="1277"/>
                  </a:lnTo>
                  <a:lnTo>
                    <a:pt x="1688" y="525"/>
                  </a:lnTo>
                  <a:lnTo>
                    <a:pt x="1118" y="1483"/>
                  </a:lnTo>
                  <a:lnTo>
                    <a:pt x="0" y="411"/>
                  </a:lnTo>
                  <a:lnTo>
                    <a:pt x="479" y="6796"/>
                  </a:lnTo>
                  <a:lnTo>
                    <a:pt x="479" y="6796"/>
                  </a:lnTo>
                  <a:lnTo>
                    <a:pt x="479" y="6796"/>
                  </a:lnTo>
                  <a:lnTo>
                    <a:pt x="502" y="6796"/>
                  </a:lnTo>
                  <a:lnTo>
                    <a:pt x="502" y="6796"/>
                  </a:lnTo>
                  <a:lnTo>
                    <a:pt x="548" y="6819"/>
                  </a:lnTo>
                  <a:lnTo>
                    <a:pt x="593" y="6842"/>
                  </a:lnTo>
                  <a:lnTo>
                    <a:pt x="616" y="6887"/>
                  </a:lnTo>
                  <a:lnTo>
                    <a:pt x="639" y="6933"/>
                  </a:lnTo>
                  <a:lnTo>
                    <a:pt x="639" y="6933"/>
                  </a:lnTo>
                  <a:lnTo>
                    <a:pt x="639" y="6933"/>
                  </a:lnTo>
                  <a:lnTo>
                    <a:pt x="5998" y="6682"/>
                  </a:lnTo>
                  <a:lnTo>
                    <a:pt x="5998" y="6682"/>
                  </a:lnTo>
                  <a:lnTo>
                    <a:pt x="6226" y="6682"/>
                  </a:lnTo>
                  <a:lnTo>
                    <a:pt x="6226" y="6682"/>
                  </a:lnTo>
                  <a:lnTo>
                    <a:pt x="6591" y="6705"/>
                  </a:lnTo>
                  <a:lnTo>
                    <a:pt x="6956" y="6751"/>
                  </a:lnTo>
                  <a:lnTo>
                    <a:pt x="6956" y="6751"/>
                  </a:lnTo>
                  <a:lnTo>
                    <a:pt x="6956" y="6751"/>
                  </a:lnTo>
                  <a:lnTo>
                    <a:pt x="6956" y="6751"/>
                  </a:lnTo>
                  <a:lnTo>
                    <a:pt x="6979" y="6705"/>
                  </a:lnTo>
                  <a:lnTo>
                    <a:pt x="7001" y="6659"/>
                  </a:lnTo>
                  <a:lnTo>
                    <a:pt x="7047" y="6637"/>
                  </a:lnTo>
                  <a:lnTo>
                    <a:pt x="7093" y="6637"/>
                  </a:lnTo>
                  <a:lnTo>
                    <a:pt x="7093" y="6637"/>
                  </a:lnTo>
                  <a:lnTo>
                    <a:pt x="6545"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32"/>
            <p:cNvSpPr/>
            <p:nvPr/>
          </p:nvSpPr>
          <p:spPr>
            <a:xfrm>
              <a:off x="5017025" y="511926"/>
              <a:ext cx="630500" cy="678954"/>
            </a:xfrm>
            <a:custGeom>
              <a:rect b="b" l="l" r="r" t="t"/>
              <a:pathLst>
                <a:path extrusionOk="0" h="5291" w="6979">
                  <a:moveTo>
                    <a:pt x="5496" y="0"/>
                  </a:moveTo>
                  <a:lnTo>
                    <a:pt x="137" y="251"/>
                  </a:lnTo>
                  <a:lnTo>
                    <a:pt x="137" y="297"/>
                  </a:lnTo>
                  <a:lnTo>
                    <a:pt x="91" y="342"/>
                  </a:lnTo>
                  <a:lnTo>
                    <a:pt x="46" y="388"/>
                  </a:lnTo>
                  <a:lnTo>
                    <a:pt x="0" y="411"/>
                  </a:lnTo>
                  <a:lnTo>
                    <a:pt x="365" y="5291"/>
                  </a:lnTo>
                  <a:lnTo>
                    <a:pt x="1277" y="3831"/>
                  </a:lnTo>
                  <a:lnTo>
                    <a:pt x="1961" y="4812"/>
                  </a:lnTo>
                  <a:lnTo>
                    <a:pt x="2577" y="3580"/>
                  </a:lnTo>
                  <a:lnTo>
                    <a:pt x="3398" y="4903"/>
                  </a:lnTo>
                  <a:lnTo>
                    <a:pt x="3922" y="3558"/>
                  </a:lnTo>
                  <a:lnTo>
                    <a:pt x="5063" y="4766"/>
                  </a:lnTo>
                  <a:lnTo>
                    <a:pt x="5701" y="3466"/>
                  </a:lnTo>
                  <a:lnTo>
                    <a:pt x="6978" y="4789"/>
                  </a:lnTo>
                  <a:lnTo>
                    <a:pt x="6613" y="228"/>
                  </a:lnTo>
                  <a:lnTo>
                    <a:pt x="6568" y="228"/>
                  </a:lnTo>
                  <a:lnTo>
                    <a:pt x="6522" y="205"/>
                  </a:lnTo>
                  <a:lnTo>
                    <a:pt x="6477" y="160"/>
                  </a:lnTo>
                  <a:lnTo>
                    <a:pt x="6454" y="114"/>
                  </a:lnTo>
                  <a:lnTo>
                    <a:pt x="6454" y="69"/>
                  </a:lnTo>
                  <a:lnTo>
                    <a:pt x="6089" y="23"/>
                  </a:lnTo>
                  <a:lnTo>
                    <a:pt x="5724" y="0"/>
                  </a:lnTo>
                  <a:close/>
                </a:path>
              </a:pathLst>
            </a:custGeom>
            <a:solidFill>
              <a:srgbClr val="F6D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32"/>
            <p:cNvSpPr/>
            <p:nvPr/>
          </p:nvSpPr>
          <p:spPr>
            <a:xfrm>
              <a:off x="5017025" y="518895"/>
              <a:ext cx="630500" cy="720581"/>
            </a:xfrm>
            <a:custGeom>
              <a:rect b="b" l="l" r="r" t="t"/>
              <a:pathLst>
                <a:path extrusionOk="0" fill="none" h="5291" w="6979">
                  <a:moveTo>
                    <a:pt x="5724" y="0"/>
                  </a:moveTo>
                  <a:lnTo>
                    <a:pt x="5724" y="0"/>
                  </a:lnTo>
                  <a:lnTo>
                    <a:pt x="5496" y="0"/>
                  </a:lnTo>
                  <a:lnTo>
                    <a:pt x="137" y="251"/>
                  </a:lnTo>
                  <a:lnTo>
                    <a:pt x="137" y="251"/>
                  </a:lnTo>
                  <a:lnTo>
                    <a:pt x="137" y="297"/>
                  </a:lnTo>
                  <a:lnTo>
                    <a:pt x="91" y="342"/>
                  </a:lnTo>
                  <a:lnTo>
                    <a:pt x="46" y="388"/>
                  </a:lnTo>
                  <a:lnTo>
                    <a:pt x="0" y="411"/>
                  </a:lnTo>
                  <a:lnTo>
                    <a:pt x="365" y="5291"/>
                  </a:lnTo>
                  <a:lnTo>
                    <a:pt x="1277" y="3831"/>
                  </a:lnTo>
                  <a:lnTo>
                    <a:pt x="1961" y="4812"/>
                  </a:lnTo>
                  <a:lnTo>
                    <a:pt x="2577" y="3580"/>
                  </a:lnTo>
                  <a:lnTo>
                    <a:pt x="3398" y="4903"/>
                  </a:lnTo>
                  <a:lnTo>
                    <a:pt x="3922" y="3558"/>
                  </a:lnTo>
                  <a:lnTo>
                    <a:pt x="5063" y="4766"/>
                  </a:lnTo>
                  <a:lnTo>
                    <a:pt x="5701" y="3466"/>
                  </a:lnTo>
                  <a:lnTo>
                    <a:pt x="6978" y="4789"/>
                  </a:lnTo>
                  <a:lnTo>
                    <a:pt x="6978" y="4789"/>
                  </a:lnTo>
                  <a:lnTo>
                    <a:pt x="6613" y="228"/>
                  </a:lnTo>
                  <a:lnTo>
                    <a:pt x="6613" y="228"/>
                  </a:lnTo>
                  <a:lnTo>
                    <a:pt x="6568" y="228"/>
                  </a:lnTo>
                  <a:lnTo>
                    <a:pt x="6568" y="228"/>
                  </a:lnTo>
                  <a:lnTo>
                    <a:pt x="6522" y="205"/>
                  </a:lnTo>
                  <a:lnTo>
                    <a:pt x="6477" y="160"/>
                  </a:lnTo>
                  <a:lnTo>
                    <a:pt x="6454" y="114"/>
                  </a:lnTo>
                  <a:lnTo>
                    <a:pt x="6454" y="69"/>
                  </a:lnTo>
                  <a:lnTo>
                    <a:pt x="6454" y="69"/>
                  </a:lnTo>
                  <a:lnTo>
                    <a:pt x="6089" y="23"/>
                  </a:lnTo>
                  <a:lnTo>
                    <a:pt x="5724"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32"/>
            <p:cNvSpPr/>
            <p:nvPr/>
          </p:nvSpPr>
          <p:spPr>
            <a:xfrm>
              <a:off x="5014935" y="528771"/>
              <a:ext cx="14455" cy="25696"/>
            </a:xfrm>
            <a:custGeom>
              <a:rect b="b" l="l" r="r" t="t"/>
              <a:pathLst>
                <a:path extrusionOk="0" h="297" w="160">
                  <a:moveTo>
                    <a:pt x="0" y="0"/>
                  </a:moveTo>
                  <a:lnTo>
                    <a:pt x="23" y="297"/>
                  </a:lnTo>
                  <a:lnTo>
                    <a:pt x="69" y="274"/>
                  </a:lnTo>
                  <a:lnTo>
                    <a:pt x="114" y="228"/>
                  </a:lnTo>
                  <a:lnTo>
                    <a:pt x="160" y="183"/>
                  </a:lnTo>
                  <a:lnTo>
                    <a:pt x="160" y="137"/>
                  </a:lnTo>
                  <a:lnTo>
                    <a:pt x="137" y="91"/>
                  </a:lnTo>
                  <a:lnTo>
                    <a:pt x="114" y="46"/>
                  </a:lnTo>
                  <a:lnTo>
                    <a:pt x="69" y="23"/>
                  </a:lnTo>
                  <a:lnTo>
                    <a:pt x="23" y="0"/>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32"/>
            <p:cNvSpPr/>
            <p:nvPr/>
          </p:nvSpPr>
          <p:spPr>
            <a:xfrm>
              <a:off x="5014935" y="528771"/>
              <a:ext cx="14455" cy="25696"/>
            </a:xfrm>
            <a:custGeom>
              <a:rect b="b" l="l" r="r" t="t"/>
              <a:pathLst>
                <a:path extrusionOk="0" fill="none" h="297" w="160">
                  <a:moveTo>
                    <a:pt x="23" y="0"/>
                  </a:moveTo>
                  <a:lnTo>
                    <a:pt x="23" y="0"/>
                  </a:lnTo>
                  <a:lnTo>
                    <a:pt x="0" y="0"/>
                  </a:lnTo>
                  <a:lnTo>
                    <a:pt x="0" y="0"/>
                  </a:lnTo>
                  <a:lnTo>
                    <a:pt x="23" y="297"/>
                  </a:lnTo>
                  <a:lnTo>
                    <a:pt x="23" y="297"/>
                  </a:lnTo>
                  <a:lnTo>
                    <a:pt x="69" y="274"/>
                  </a:lnTo>
                  <a:lnTo>
                    <a:pt x="114" y="228"/>
                  </a:lnTo>
                  <a:lnTo>
                    <a:pt x="160" y="183"/>
                  </a:lnTo>
                  <a:lnTo>
                    <a:pt x="160" y="137"/>
                  </a:lnTo>
                  <a:lnTo>
                    <a:pt x="160" y="137"/>
                  </a:lnTo>
                  <a:lnTo>
                    <a:pt x="160" y="137"/>
                  </a:lnTo>
                  <a:lnTo>
                    <a:pt x="160" y="137"/>
                  </a:lnTo>
                  <a:lnTo>
                    <a:pt x="137" y="91"/>
                  </a:lnTo>
                  <a:lnTo>
                    <a:pt x="114" y="46"/>
                  </a:lnTo>
                  <a:lnTo>
                    <a:pt x="69" y="23"/>
                  </a:lnTo>
                  <a:lnTo>
                    <a:pt x="23"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32"/>
            <p:cNvSpPr/>
            <p:nvPr/>
          </p:nvSpPr>
          <p:spPr>
            <a:xfrm>
              <a:off x="5599995" y="514928"/>
              <a:ext cx="14545" cy="23792"/>
            </a:xfrm>
            <a:custGeom>
              <a:rect b="b" l="l" r="r" t="t"/>
              <a:pathLst>
                <a:path extrusionOk="0" h="275" w="161">
                  <a:moveTo>
                    <a:pt x="92" y="1"/>
                  </a:moveTo>
                  <a:lnTo>
                    <a:pt x="46" y="23"/>
                  </a:lnTo>
                  <a:lnTo>
                    <a:pt x="24" y="69"/>
                  </a:lnTo>
                  <a:lnTo>
                    <a:pt x="1" y="115"/>
                  </a:lnTo>
                  <a:lnTo>
                    <a:pt x="1" y="160"/>
                  </a:lnTo>
                  <a:lnTo>
                    <a:pt x="24" y="206"/>
                  </a:lnTo>
                  <a:lnTo>
                    <a:pt x="69" y="251"/>
                  </a:lnTo>
                  <a:lnTo>
                    <a:pt x="115" y="274"/>
                  </a:lnTo>
                  <a:lnTo>
                    <a:pt x="160" y="274"/>
                  </a:lnTo>
                  <a:lnTo>
                    <a:pt x="138" y="1"/>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32"/>
            <p:cNvSpPr/>
            <p:nvPr/>
          </p:nvSpPr>
          <p:spPr>
            <a:xfrm>
              <a:off x="5599995" y="514928"/>
              <a:ext cx="14545" cy="23792"/>
            </a:xfrm>
            <a:custGeom>
              <a:rect b="b" l="l" r="r" t="t"/>
              <a:pathLst>
                <a:path extrusionOk="0" fill="none" h="275" w="161">
                  <a:moveTo>
                    <a:pt x="138" y="1"/>
                  </a:moveTo>
                  <a:lnTo>
                    <a:pt x="138" y="1"/>
                  </a:lnTo>
                  <a:lnTo>
                    <a:pt x="92" y="1"/>
                  </a:lnTo>
                  <a:lnTo>
                    <a:pt x="46" y="23"/>
                  </a:lnTo>
                  <a:lnTo>
                    <a:pt x="24" y="69"/>
                  </a:lnTo>
                  <a:lnTo>
                    <a:pt x="1" y="115"/>
                  </a:lnTo>
                  <a:lnTo>
                    <a:pt x="1" y="115"/>
                  </a:lnTo>
                  <a:lnTo>
                    <a:pt x="1" y="115"/>
                  </a:lnTo>
                  <a:lnTo>
                    <a:pt x="1" y="115"/>
                  </a:lnTo>
                  <a:lnTo>
                    <a:pt x="1" y="160"/>
                  </a:lnTo>
                  <a:lnTo>
                    <a:pt x="24" y="206"/>
                  </a:lnTo>
                  <a:lnTo>
                    <a:pt x="69" y="251"/>
                  </a:lnTo>
                  <a:lnTo>
                    <a:pt x="115" y="274"/>
                  </a:lnTo>
                  <a:lnTo>
                    <a:pt x="115" y="274"/>
                  </a:lnTo>
                  <a:lnTo>
                    <a:pt x="160" y="274"/>
                  </a:lnTo>
                  <a:lnTo>
                    <a:pt x="160" y="274"/>
                  </a:lnTo>
                  <a:lnTo>
                    <a:pt x="138"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32"/>
            <p:cNvSpPr/>
            <p:nvPr/>
          </p:nvSpPr>
          <p:spPr>
            <a:xfrm>
              <a:off x="4959284" y="143138"/>
              <a:ext cx="702594" cy="1059580"/>
            </a:xfrm>
            <a:custGeom>
              <a:rect b="b" l="l" r="r" t="t"/>
              <a:pathLst>
                <a:path extrusionOk="0" h="12247" w="7777">
                  <a:moveTo>
                    <a:pt x="6550" y="448"/>
                  </a:moveTo>
                  <a:lnTo>
                    <a:pt x="6568" y="639"/>
                  </a:lnTo>
                  <a:lnTo>
                    <a:pt x="7093" y="6888"/>
                  </a:lnTo>
                  <a:lnTo>
                    <a:pt x="7366" y="10149"/>
                  </a:lnTo>
                  <a:lnTo>
                    <a:pt x="7458" y="11198"/>
                  </a:lnTo>
                  <a:lnTo>
                    <a:pt x="7459" y="11217"/>
                  </a:lnTo>
                  <a:lnTo>
                    <a:pt x="6431" y="10171"/>
                  </a:lnTo>
                  <a:lnTo>
                    <a:pt x="6363" y="10149"/>
                  </a:lnTo>
                  <a:lnTo>
                    <a:pt x="6317" y="10126"/>
                  </a:lnTo>
                  <a:lnTo>
                    <a:pt x="6249" y="10171"/>
                  </a:lnTo>
                  <a:lnTo>
                    <a:pt x="6203" y="10217"/>
                  </a:lnTo>
                  <a:lnTo>
                    <a:pt x="5656" y="11334"/>
                  </a:lnTo>
                  <a:lnTo>
                    <a:pt x="4676" y="10285"/>
                  </a:lnTo>
                  <a:lnTo>
                    <a:pt x="4607" y="10263"/>
                  </a:lnTo>
                  <a:lnTo>
                    <a:pt x="4539" y="10240"/>
                  </a:lnTo>
                  <a:lnTo>
                    <a:pt x="4470" y="10285"/>
                  </a:lnTo>
                  <a:lnTo>
                    <a:pt x="4425" y="10331"/>
                  </a:lnTo>
                  <a:lnTo>
                    <a:pt x="4014" y="11426"/>
                  </a:lnTo>
                  <a:lnTo>
                    <a:pt x="3353" y="10331"/>
                  </a:lnTo>
                  <a:lnTo>
                    <a:pt x="3284" y="10263"/>
                  </a:lnTo>
                  <a:lnTo>
                    <a:pt x="3216" y="10263"/>
                  </a:lnTo>
                  <a:lnTo>
                    <a:pt x="3148" y="10285"/>
                  </a:lnTo>
                  <a:lnTo>
                    <a:pt x="3102" y="10331"/>
                  </a:lnTo>
                  <a:lnTo>
                    <a:pt x="2578" y="11357"/>
                  </a:lnTo>
                  <a:lnTo>
                    <a:pt x="2030" y="10559"/>
                  </a:lnTo>
                  <a:lnTo>
                    <a:pt x="1985" y="10513"/>
                  </a:lnTo>
                  <a:lnTo>
                    <a:pt x="1916" y="10491"/>
                  </a:lnTo>
                  <a:lnTo>
                    <a:pt x="1848" y="10513"/>
                  </a:lnTo>
                  <a:lnTo>
                    <a:pt x="1802" y="10559"/>
                  </a:lnTo>
                  <a:lnTo>
                    <a:pt x="1118" y="11654"/>
                  </a:lnTo>
                  <a:lnTo>
                    <a:pt x="297" y="890"/>
                  </a:lnTo>
                  <a:lnTo>
                    <a:pt x="1164" y="1711"/>
                  </a:lnTo>
                  <a:lnTo>
                    <a:pt x="1209" y="1757"/>
                  </a:lnTo>
                  <a:lnTo>
                    <a:pt x="1278" y="1757"/>
                  </a:lnTo>
                  <a:lnTo>
                    <a:pt x="1346" y="1734"/>
                  </a:lnTo>
                  <a:lnTo>
                    <a:pt x="1392" y="1688"/>
                  </a:lnTo>
                  <a:lnTo>
                    <a:pt x="1848" y="890"/>
                  </a:lnTo>
                  <a:lnTo>
                    <a:pt x="2486" y="1506"/>
                  </a:lnTo>
                  <a:lnTo>
                    <a:pt x="2555" y="1551"/>
                  </a:lnTo>
                  <a:lnTo>
                    <a:pt x="2600" y="1551"/>
                  </a:lnTo>
                  <a:lnTo>
                    <a:pt x="2669" y="1528"/>
                  </a:lnTo>
                  <a:lnTo>
                    <a:pt x="2714" y="1506"/>
                  </a:lnTo>
                  <a:lnTo>
                    <a:pt x="3398" y="525"/>
                  </a:lnTo>
                  <a:lnTo>
                    <a:pt x="4174" y="1209"/>
                  </a:lnTo>
                  <a:lnTo>
                    <a:pt x="4219" y="1255"/>
                  </a:lnTo>
                  <a:lnTo>
                    <a:pt x="4288" y="1255"/>
                  </a:lnTo>
                  <a:lnTo>
                    <a:pt x="4333" y="1232"/>
                  </a:lnTo>
                  <a:lnTo>
                    <a:pt x="4379" y="1186"/>
                  </a:lnTo>
                  <a:lnTo>
                    <a:pt x="4835" y="525"/>
                  </a:lnTo>
                  <a:lnTo>
                    <a:pt x="5633" y="1095"/>
                  </a:lnTo>
                  <a:lnTo>
                    <a:pt x="5679" y="1118"/>
                  </a:lnTo>
                  <a:lnTo>
                    <a:pt x="5770" y="1118"/>
                  </a:lnTo>
                  <a:lnTo>
                    <a:pt x="5816" y="1095"/>
                  </a:lnTo>
                  <a:lnTo>
                    <a:pt x="6550" y="448"/>
                  </a:lnTo>
                  <a:close/>
                  <a:moveTo>
                    <a:pt x="6637" y="1"/>
                  </a:moveTo>
                  <a:lnTo>
                    <a:pt x="6568" y="23"/>
                  </a:lnTo>
                  <a:lnTo>
                    <a:pt x="5702" y="799"/>
                  </a:lnTo>
                  <a:lnTo>
                    <a:pt x="4881" y="206"/>
                  </a:lnTo>
                  <a:lnTo>
                    <a:pt x="4835" y="183"/>
                  </a:lnTo>
                  <a:lnTo>
                    <a:pt x="4767" y="183"/>
                  </a:lnTo>
                  <a:lnTo>
                    <a:pt x="4721" y="206"/>
                  </a:lnTo>
                  <a:lnTo>
                    <a:pt x="4676" y="229"/>
                  </a:lnTo>
                  <a:lnTo>
                    <a:pt x="4242" y="890"/>
                  </a:lnTo>
                  <a:lnTo>
                    <a:pt x="3467" y="206"/>
                  </a:lnTo>
                  <a:lnTo>
                    <a:pt x="3398" y="183"/>
                  </a:lnTo>
                  <a:lnTo>
                    <a:pt x="3353" y="160"/>
                  </a:lnTo>
                  <a:lnTo>
                    <a:pt x="3284" y="183"/>
                  </a:lnTo>
                  <a:lnTo>
                    <a:pt x="3239" y="229"/>
                  </a:lnTo>
                  <a:lnTo>
                    <a:pt x="2578" y="1186"/>
                  </a:lnTo>
                  <a:lnTo>
                    <a:pt x="1916" y="571"/>
                  </a:lnTo>
                  <a:lnTo>
                    <a:pt x="1871" y="525"/>
                  </a:lnTo>
                  <a:lnTo>
                    <a:pt x="1802" y="525"/>
                  </a:lnTo>
                  <a:lnTo>
                    <a:pt x="1757" y="548"/>
                  </a:lnTo>
                  <a:lnTo>
                    <a:pt x="1711" y="594"/>
                  </a:lnTo>
                  <a:lnTo>
                    <a:pt x="1232" y="1392"/>
                  </a:lnTo>
                  <a:lnTo>
                    <a:pt x="229" y="434"/>
                  </a:lnTo>
                  <a:lnTo>
                    <a:pt x="160" y="388"/>
                  </a:lnTo>
                  <a:lnTo>
                    <a:pt x="69" y="411"/>
                  </a:lnTo>
                  <a:lnTo>
                    <a:pt x="1" y="457"/>
                  </a:lnTo>
                  <a:lnTo>
                    <a:pt x="1" y="548"/>
                  </a:lnTo>
                  <a:lnTo>
                    <a:pt x="867" y="12110"/>
                  </a:lnTo>
                  <a:lnTo>
                    <a:pt x="890" y="12155"/>
                  </a:lnTo>
                  <a:lnTo>
                    <a:pt x="913" y="12201"/>
                  </a:lnTo>
                  <a:lnTo>
                    <a:pt x="936" y="12224"/>
                  </a:lnTo>
                  <a:lnTo>
                    <a:pt x="981" y="12247"/>
                  </a:lnTo>
                  <a:lnTo>
                    <a:pt x="1027" y="12247"/>
                  </a:lnTo>
                  <a:lnTo>
                    <a:pt x="1072" y="12224"/>
                  </a:lnTo>
                  <a:lnTo>
                    <a:pt x="1095" y="12201"/>
                  </a:lnTo>
                  <a:lnTo>
                    <a:pt x="1141" y="12178"/>
                  </a:lnTo>
                  <a:lnTo>
                    <a:pt x="1916" y="10901"/>
                  </a:lnTo>
                  <a:lnTo>
                    <a:pt x="2486" y="11699"/>
                  </a:lnTo>
                  <a:lnTo>
                    <a:pt x="2532" y="11745"/>
                  </a:lnTo>
                  <a:lnTo>
                    <a:pt x="2623" y="11768"/>
                  </a:lnTo>
                  <a:lnTo>
                    <a:pt x="2692" y="11745"/>
                  </a:lnTo>
                  <a:lnTo>
                    <a:pt x="2737" y="11699"/>
                  </a:lnTo>
                  <a:lnTo>
                    <a:pt x="3239" y="10696"/>
                  </a:lnTo>
                  <a:lnTo>
                    <a:pt x="3923" y="11813"/>
                  </a:lnTo>
                  <a:lnTo>
                    <a:pt x="3969" y="11859"/>
                  </a:lnTo>
                  <a:lnTo>
                    <a:pt x="4060" y="11882"/>
                  </a:lnTo>
                  <a:lnTo>
                    <a:pt x="4128" y="11836"/>
                  </a:lnTo>
                  <a:lnTo>
                    <a:pt x="4174" y="11790"/>
                  </a:lnTo>
                  <a:lnTo>
                    <a:pt x="4607" y="10650"/>
                  </a:lnTo>
                  <a:lnTo>
                    <a:pt x="5588" y="11676"/>
                  </a:lnTo>
                  <a:lnTo>
                    <a:pt x="5656" y="11722"/>
                  </a:lnTo>
                  <a:lnTo>
                    <a:pt x="5725" y="11722"/>
                  </a:lnTo>
                  <a:lnTo>
                    <a:pt x="5770" y="11699"/>
                  </a:lnTo>
                  <a:lnTo>
                    <a:pt x="5816" y="11654"/>
                  </a:lnTo>
                  <a:lnTo>
                    <a:pt x="6363" y="10513"/>
                  </a:lnTo>
                  <a:lnTo>
                    <a:pt x="7526" y="11699"/>
                  </a:lnTo>
                  <a:lnTo>
                    <a:pt x="7594" y="11745"/>
                  </a:lnTo>
                  <a:lnTo>
                    <a:pt x="7686" y="11722"/>
                  </a:lnTo>
                  <a:lnTo>
                    <a:pt x="7754" y="11676"/>
                  </a:lnTo>
                  <a:lnTo>
                    <a:pt x="7777" y="11608"/>
                  </a:lnTo>
                  <a:lnTo>
                    <a:pt x="7777" y="11562"/>
                  </a:lnTo>
                  <a:lnTo>
                    <a:pt x="7708" y="10947"/>
                  </a:lnTo>
                  <a:lnTo>
                    <a:pt x="6819" y="115"/>
                  </a:lnTo>
                  <a:lnTo>
                    <a:pt x="6796" y="46"/>
                  </a:lnTo>
                  <a:lnTo>
                    <a:pt x="6728"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2" name="Google Shape;1182;p32"/>
          <p:cNvSpPr txBox="1"/>
          <p:nvPr>
            <p:ph type="ctrTitle"/>
          </p:nvPr>
        </p:nvSpPr>
        <p:spPr>
          <a:xfrm>
            <a:off x="3468300" y="3590875"/>
            <a:ext cx="2207400" cy="3936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466269"/>
              </a:buClr>
              <a:buSzPts val="1400"/>
              <a:buNone/>
              <a:defRPr sz="1600">
                <a:latin typeface="IBM Plex Sans"/>
                <a:ea typeface="IBM Plex Sans"/>
                <a:cs typeface="IBM Plex Sans"/>
                <a:sym typeface="IBM Plex Sans"/>
              </a:defRPr>
            </a:lvl1pPr>
            <a:lvl2pPr lvl="1" rtl="0" algn="ctr">
              <a:spcBef>
                <a:spcPts val="0"/>
              </a:spcBef>
              <a:spcAft>
                <a:spcPts val="0"/>
              </a:spcAft>
              <a:buClr>
                <a:srgbClr val="466269"/>
              </a:buClr>
              <a:buSzPts val="1400"/>
              <a:buNone/>
              <a:defRPr sz="1400">
                <a:solidFill>
                  <a:srgbClr val="466269"/>
                </a:solidFill>
              </a:defRPr>
            </a:lvl2pPr>
            <a:lvl3pPr lvl="2" rtl="0" algn="ctr">
              <a:spcBef>
                <a:spcPts val="0"/>
              </a:spcBef>
              <a:spcAft>
                <a:spcPts val="0"/>
              </a:spcAft>
              <a:buClr>
                <a:srgbClr val="466269"/>
              </a:buClr>
              <a:buSzPts val="1400"/>
              <a:buNone/>
              <a:defRPr sz="1400">
                <a:solidFill>
                  <a:srgbClr val="466269"/>
                </a:solidFill>
              </a:defRPr>
            </a:lvl3pPr>
            <a:lvl4pPr lvl="3" rtl="0" algn="ctr">
              <a:spcBef>
                <a:spcPts val="0"/>
              </a:spcBef>
              <a:spcAft>
                <a:spcPts val="0"/>
              </a:spcAft>
              <a:buClr>
                <a:srgbClr val="466269"/>
              </a:buClr>
              <a:buSzPts val="1400"/>
              <a:buNone/>
              <a:defRPr sz="1400">
                <a:solidFill>
                  <a:srgbClr val="466269"/>
                </a:solidFill>
              </a:defRPr>
            </a:lvl4pPr>
            <a:lvl5pPr lvl="4" rtl="0" algn="ctr">
              <a:spcBef>
                <a:spcPts val="0"/>
              </a:spcBef>
              <a:spcAft>
                <a:spcPts val="0"/>
              </a:spcAft>
              <a:buClr>
                <a:srgbClr val="466269"/>
              </a:buClr>
              <a:buSzPts val="1400"/>
              <a:buNone/>
              <a:defRPr sz="1400">
                <a:solidFill>
                  <a:srgbClr val="466269"/>
                </a:solidFill>
              </a:defRPr>
            </a:lvl5pPr>
            <a:lvl6pPr lvl="5" rtl="0" algn="ctr">
              <a:spcBef>
                <a:spcPts val="0"/>
              </a:spcBef>
              <a:spcAft>
                <a:spcPts val="0"/>
              </a:spcAft>
              <a:buClr>
                <a:srgbClr val="466269"/>
              </a:buClr>
              <a:buSzPts val="1400"/>
              <a:buNone/>
              <a:defRPr sz="1400">
                <a:solidFill>
                  <a:srgbClr val="466269"/>
                </a:solidFill>
              </a:defRPr>
            </a:lvl6pPr>
            <a:lvl7pPr lvl="6" rtl="0" algn="ctr">
              <a:spcBef>
                <a:spcPts val="0"/>
              </a:spcBef>
              <a:spcAft>
                <a:spcPts val="0"/>
              </a:spcAft>
              <a:buClr>
                <a:srgbClr val="466269"/>
              </a:buClr>
              <a:buSzPts val="1400"/>
              <a:buNone/>
              <a:defRPr sz="1400">
                <a:solidFill>
                  <a:srgbClr val="466269"/>
                </a:solidFill>
              </a:defRPr>
            </a:lvl7pPr>
            <a:lvl8pPr lvl="7" rtl="0" algn="ctr">
              <a:spcBef>
                <a:spcPts val="0"/>
              </a:spcBef>
              <a:spcAft>
                <a:spcPts val="0"/>
              </a:spcAft>
              <a:buClr>
                <a:srgbClr val="466269"/>
              </a:buClr>
              <a:buSzPts val="1400"/>
              <a:buNone/>
              <a:defRPr sz="1400">
                <a:solidFill>
                  <a:srgbClr val="466269"/>
                </a:solidFill>
              </a:defRPr>
            </a:lvl8pPr>
            <a:lvl9pPr lvl="8" rtl="0" algn="ctr">
              <a:spcBef>
                <a:spcPts val="0"/>
              </a:spcBef>
              <a:spcAft>
                <a:spcPts val="0"/>
              </a:spcAft>
              <a:buClr>
                <a:srgbClr val="466269"/>
              </a:buClr>
              <a:buSzPts val="1400"/>
              <a:buNone/>
              <a:defRPr sz="1400">
                <a:solidFill>
                  <a:srgbClr val="466269"/>
                </a:solidFill>
              </a:defRPr>
            </a:lvl9pPr>
          </a:lstStyle>
          <a:p/>
        </p:txBody>
      </p:sp>
      <p:sp>
        <p:nvSpPr>
          <p:cNvPr id="1183" name="Google Shape;1183;p32"/>
          <p:cNvSpPr txBox="1"/>
          <p:nvPr>
            <p:ph idx="1" type="subTitle"/>
          </p:nvPr>
        </p:nvSpPr>
        <p:spPr>
          <a:xfrm>
            <a:off x="2799000" y="1391875"/>
            <a:ext cx="3546000" cy="2199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3000">
                <a:latin typeface="Boogaloo"/>
                <a:ea typeface="Boogaloo"/>
                <a:cs typeface="Boogaloo"/>
                <a:sym typeface="Boogaloo"/>
              </a:defRPr>
            </a:lvl1pPr>
            <a:lvl2pPr lvl="1" rtl="0" algn="ctr">
              <a:lnSpc>
                <a:spcPct val="100000"/>
              </a:lnSpc>
              <a:spcBef>
                <a:spcPts val="0"/>
              </a:spcBef>
              <a:spcAft>
                <a:spcPts val="0"/>
              </a:spcAft>
              <a:buNone/>
              <a:defRPr sz="3000">
                <a:latin typeface="Boogaloo"/>
                <a:ea typeface="Boogaloo"/>
                <a:cs typeface="Boogaloo"/>
                <a:sym typeface="Boogaloo"/>
              </a:defRPr>
            </a:lvl2pPr>
            <a:lvl3pPr lvl="2" rtl="0" algn="ctr">
              <a:lnSpc>
                <a:spcPct val="100000"/>
              </a:lnSpc>
              <a:spcBef>
                <a:spcPts val="0"/>
              </a:spcBef>
              <a:spcAft>
                <a:spcPts val="0"/>
              </a:spcAft>
              <a:buNone/>
              <a:defRPr sz="3000">
                <a:latin typeface="Boogaloo"/>
                <a:ea typeface="Boogaloo"/>
                <a:cs typeface="Boogaloo"/>
                <a:sym typeface="Boogaloo"/>
              </a:defRPr>
            </a:lvl3pPr>
            <a:lvl4pPr lvl="3" rtl="0" algn="ctr">
              <a:lnSpc>
                <a:spcPct val="100000"/>
              </a:lnSpc>
              <a:spcBef>
                <a:spcPts val="0"/>
              </a:spcBef>
              <a:spcAft>
                <a:spcPts val="0"/>
              </a:spcAft>
              <a:buNone/>
              <a:defRPr sz="3000">
                <a:latin typeface="Boogaloo"/>
                <a:ea typeface="Boogaloo"/>
                <a:cs typeface="Boogaloo"/>
                <a:sym typeface="Boogaloo"/>
              </a:defRPr>
            </a:lvl4pPr>
            <a:lvl5pPr lvl="4" rtl="0" algn="ctr">
              <a:lnSpc>
                <a:spcPct val="100000"/>
              </a:lnSpc>
              <a:spcBef>
                <a:spcPts val="0"/>
              </a:spcBef>
              <a:spcAft>
                <a:spcPts val="0"/>
              </a:spcAft>
              <a:buNone/>
              <a:defRPr sz="3000">
                <a:latin typeface="Boogaloo"/>
                <a:ea typeface="Boogaloo"/>
                <a:cs typeface="Boogaloo"/>
                <a:sym typeface="Boogaloo"/>
              </a:defRPr>
            </a:lvl5pPr>
            <a:lvl6pPr lvl="5" rtl="0" algn="ctr">
              <a:lnSpc>
                <a:spcPct val="100000"/>
              </a:lnSpc>
              <a:spcBef>
                <a:spcPts val="0"/>
              </a:spcBef>
              <a:spcAft>
                <a:spcPts val="0"/>
              </a:spcAft>
              <a:buNone/>
              <a:defRPr sz="3000">
                <a:latin typeface="Boogaloo"/>
                <a:ea typeface="Boogaloo"/>
                <a:cs typeface="Boogaloo"/>
                <a:sym typeface="Boogaloo"/>
              </a:defRPr>
            </a:lvl6pPr>
            <a:lvl7pPr lvl="6" rtl="0" algn="ctr">
              <a:lnSpc>
                <a:spcPct val="100000"/>
              </a:lnSpc>
              <a:spcBef>
                <a:spcPts val="0"/>
              </a:spcBef>
              <a:spcAft>
                <a:spcPts val="0"/>
              </a:spcAft>
              <a:buNone/>
              <a:defRPr sz="3000">
                <a:latin typeface="Boogaloo"/>
                <a:ea typeface="Boogaloo"/>
                <a:cs typeface="Boogaloo"/>
                <a:sym typeface="Boogaloo"/>
              </a:defRPr>
            </a:lvl7pPr>
            <a:lvl8pPr lvl="7" rtl="0" algn="ctr">
              <a:lnSpc>
                <a:spcPct val="100000"/>
              </a:lnSpc>
              <a:spcBef>
                <a:spcPts val="0"/>
              </a:spcBef>
              <a:spcAft>
                <a:spcPts val="0"/>
              </a:spcAft>
              <a:buNone/>
              <a:defRPr sz="3000">
                <a:latin typeface="Boogaloo"/>
                <a:ea typeface="Boogaloo"/>
                <a:cs typeface="Boogaloo"/>
                <a:sym typeface="Boogaloo"/>
              </a:defRPr>
            </a:lvl8pPr>
            <a:lvl9pPr lvl="8" rtl="0" algn="ctr">
              <a:lnSpc>
                <a:spcPct val="100000"/>
              </a:lnSpc>
              <a:spcBef>
                <a:spcPts val="0"/>
              </a:spcBef>
              <a:spcAft>
                <a:spcPts val="0"/>
              </a:spcAft>
              <a:buNone/>
              <a:defRPr sz="3000">
                <a:latin typeface="Boogaloo"/>
                <a:ea typeface="Boogaloo"/>
                <a:cs typeface="Boogaloo"/>
                <a:sym typeface="Boogaloo"/>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CUSTOM_1_1">
    <p:spTree>
      <p:nvGrpSpPr>
        <p:cNvPr id="1184" name="Shape 1184"/>
        <p:cNvGrpSpPr/>
        <p:nvPr/>
      </p:nvGrpSpPr>
      <p:grpSpPr>
        <a:xfrm>
          <a:off x="0" y="0"/>
          <a:ext cx="0" cy="0"/>
          <a:chOff x="0" y="0"/>
          <a:chExt cx="0" cy="0"/>
        </a:xfrm>
      </p:grpSpPr>
      <p:sp>
        <p:nvSpPr>
          <p:cNvPr id="1185" name="Google Shape;1185;p33"/>
          <p:cNvSpPr/>
          <p:nvPr/>
        </p:nvSpPr>
        <p:spPr>
          <a:xfrm>
            <a:off x="702900" y="-12650"/>
            <a:ext cx="3802500" cy="51936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33"/>
          <p:cNvSpPr txBox="1"/>
          <p:nvPr>
            <p:ph type="ctrTitle"/>
          </p:nvPr>
        </p:nvSpPr>
        <p:spPr>
          <a:xfrm>
            <a:off x="889275" y="580050"/>
            <a:ext cx="3808500" cy="1341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87" name="Google Shape;1187;p33"/>
          <p:cNvSpPr txBox="1"/>
          <p:nvPr>
            <p:ph idx="1" type="subTitle"/>
          </p:nvPr>
        </p:nvSpPr>
        <p:spPr>
          <a:xfrm>
            <a:off x="889275" y="1921050"/>
            <a:ext cx="3027900" cy="10839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600"/>
            </a:lvl1pPr>
            <a:lvl2pPr lvl="1" rtl="0">
              <a:spcBef>
                <a:spcPts val="1600"/>
              </a:spcBef>
              <a:spcAft>
                <a:spcPts val="0"/>
              </a:spcAft>
              <a:buNone/>
              <a:defRPr sz="1600"/>
            </a:lvl2pPr>
            <a:lvl3pPr lvl="2" rtl="0">
              <a:spcBef>
                <a:spcPts val="1600"/>
              </a:spcBef>
              <a:spcAft>
                <a:spcPts val="0"/>
              </a:spcAft>
              <a:buNone/>
              <a:defRPr sz="1600"/>
            </a:lvl3pPr>
            <a:lvl4pPr lvl="3" rtl="0">
              <a:spcBef>
                <a:spcPts val="1600"/>
              </a:spcBef>
              <a:spcAft>
                <a:spcPts val="0"/>
              </a:spcAft>
              <a:buNone/>
              <a:defRPr sz="1600"/>
            </a:lvl4pPr>
            <a:lvl5pPr lvl="4" rtl="0">
              <a:spcBef>
                <a:spcPts val="1600"/>
              </a:spcBef>
              <a:spcAft>
                <a:spcPts val="0"/>
              </a:spcAft>
              <a:buNone/>
              <a:defRPr sz="1600"/>
            </a:lvl5pPr>
            <a:lvl6pPr lvl="5" rtl="0">
              <a:spcBef>
                <a:spcPts val="1600"/>
              </a:spcBef>
              <a:spcAft>
                <a:spcPts val="0"/>
              </a:spcAft>
              <a:buNone/>
              <a:defRPr sz="1600"/>
            </a:lvl6pPr>
            <a:lvl7pPr lvl="6" rtl="0">
              <a:spcBef>
                <a:spcPts val="1600"/>
              </a:spcBef>
              <a:spcAft>
                <a:spcPts val="0"/>
              </a:spcAft>
              <a:buNone/>
              <a:defRPr sz="1600"/>
            </a:lvl7pPr>
            <a:lvl8pPr lvl="7" rtl="0">
              <a:spcBef>
                <a:spcPts val="1600"/>
              </a:spcBef>
              <a:spcAft>
                <a:spcPts val="0"/>
              </a:spcAft>
              <a:buNone/>
              <a:defRPr sz="1600"/>
            </a:lvl8pPr>
            <a:lvl9pPr lvl="8" rtl="0">
              <a:spcBef>
                <a:spcPts val="1600"/>
              </a:spcBef>
              <a:spcAft>
                <a:spcPts val="1600"/>
              </a:spcAft>
              <a:buNone/>
              <a:defRPr sz="1600"/>
            </a:lvl9pPr>
          </a:lstStyle>
          <a:p/>
        </p:txBody>
      </p:sp>
      <p:grpSp>
        <p:nvGrpSpPr>
          <p:cNvPr id="1188" name="Google Shape;1188;p33"/>
          <p:cNvGrpSpPr/>
          <p:nvPr/>
        </p:nvGrpSpPr>
        <p:grpSpPr>
          <a:xfrm>
            <a:off x="76234" y="4812919"/>
            <a:ext cx="276934" cy="260862"/>
            <a:chOff x="5621097" y="1500761"/>
            <a:chExt cx="371424" cy="355446"/>
          </a:xfrm>
        </p:grpSpPr>
        <p:sp>
          <p:nvSpPr>
            <p:cNvPr id="1189" name="Google Shape;1189;p33"/>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33"/>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1" name="Google Shape;1191;p33"/>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4">
    <p:bg>
      <p:bgPr>
        <a:solidFill>
          <a:schemeClr val="accent6"/>
        </a:solidFill>
      </p:bgPr>
    </p:bg>
    <p:spTree>
      <p:nvGrpSpPr>
        <p:cNvPr id="1192" name="Shape 1192"/>
        <p:cNvGrpSpPr/>
        <p:nvPr/>
      </p:nvGrpSpPr>
      <p:grpSpPr>
        <a:xfrm>
          <a:off x="0" y="0"/>
          <a:ext cx="0" cy="0"/>
          <a:chOff x="0" y="0"/>
          <a:chExt cx="0" cy="0"/>
        </a:xfrm>
      </p:grpSpPr>
      <p:grpSp>
        <p:nvGrpSpPr>
          <p:cNvPr id="1193" name="Google Shape;1193;p34"/>
          <p:cNvGrpSpPr/>
          <p:nvPr/>
        </p:nvGrpSpPr>
        <p:grpSpPr>
          <a:xfrm flipH="1" rot="10800000">
            <a:off x="22975" y="-17848"/>
            <a:ext cx="9121279" cy="4533898"/>
            <a:chOff x="1697" y="798588"/>
            <a:chExt cx="9125842" cy="4344895"/>
          </a:xfrm>
        </p:grpSpPr>
        <p:sp>
          <p:nvSpPr>
            <p:cNvPr id="1194" name="Google Shape;1194;p34"/>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34"/>
            <p:cNvSpPr/>
            <p:nvPr/>
          </p:nvSpPr>
          <p:spPr>
            <a:xfrm>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34"/>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7" name="Google Shape;1197;p34"/>
          <p:cNvGrpSpPr/>
          <p:nvPr/>
        </p:nvGrpSpPr>
        <p:grpSpPr>
          <a:xfrm rot="10800000">
            <a:off x="22977" y="155610"/>
            <a:ext cx="9028974" cy="4759321"/>
            <a:chOff x="1033250" y="4061275"/>
            <a:chExt cx="2670425" cy="1407625"/>
          </a:xfrm>
        </p:grpSpPr>
        <p:sp>
          <p:nvSpPr>
            <p:cNvPr id="1198" name="Google Shape;1198;p34"/>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34"/>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34"/>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34"/>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34"/>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34"/>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34"/>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34"/>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34"/>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34"/>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34"/>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34"/>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34"/>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34"/>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34"/>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34"/>
            <p:cNvSpPr/>
            <p:nvPr/>
          </p:nvSpPr>
          <p:spPr>
            <a:xfrm>
              <a:off x="1183200" y="5029325"/>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34"/>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34"/>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34"/>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34"/>
            <p:cNvSpPr/>
            <p:nvPr/>
          </p:nvSpPr>
          <p:spPr>
            <a:xfrm>
              <a:off x="1208850" y="4406775"/>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34"/>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34"/>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34"/>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34"/>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34"/>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34"/>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34"/>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34"/>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34"/>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34"/>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34"/>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34"/>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34"/>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34"/>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34"/>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34"/>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34"/>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34"/>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34"/>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34"/>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34"/>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9" name="Google Shape;1239;p34"/>
          <p:cNvGrpSpPr/>
          <p:nvPr/>
        </p:nvGrpSpPr>
        <p:grpSpPr>
          <a:xfrm flipH="1">
            <a:off x="556601" y="152446"/>
            <a:ext cx="8355795" cy="4533963"/>
            <a:chOff x="3994975" y="2327000"/>
            <a:chExt cx="2656175" cy="1441275"/>
          </a:xfrm>
        </p:grpSpPr>
        <p:sp>
          <p:nvSpPr>
            <p:cNvPr id="1240" name="Google Shape;1240;p34"/>
            <p:cNvSpPr/>
            <p:nvPr/>
          </p:nvSpPr>
          <p:spPr>
            <a:xfrm>
              <a:off x="6202450" y="2830400"/>
              <a:ext cx="107775" cy="124325"/>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34"/>
            <p:cNvSpPr/>
            <p:nvPr/>
          </p:nvSpPr>
          <p:spPr>
            <a:xfrm>
              <a:off x="4827325" y="2327000"/>
              <a:ext cx="145425" cy="63875"/>
            </a:xfrm>
            <a:custGeom>
              <a:rect b="b" l="l" r="r" t="t"/>
              <a:pathLst>
                <a:path extrusionOk="0" h="2555" w="5817">
                  <a:moveTo>
                    <a:pt x="4790" y="0"/>
                  </a:moveTo>
                  <a:lnTo>
                    <a:pt x="4607" y="23"/>
                  </a:lnTo>
                  <a:lnTo>
                    <a:pt x="571" y="1072"/>
                  </a:lnTo>
                  <a:lnTo>
                    <a:pt x="434" y="1141"/>
                  </a:lnTo>
                  <a:lnTo>
                    <a:pt x="297" y="1209"/>
                  </a:lnTo>
                  <a:lnTo>
                    <a:pt x="183" y="1300"/>
                  </a:lnTo>
                  <a:lnTo>
                    <a:pt x="115" y="1414"/>
                  </a:lnTo>
                  <a:lnTo>
                    <a:pt x="47" y="1551"/>
                  </a:lnTo>
                  <a:lnTo>
                    <a:pt x="24" y="1688"/>
                  </a:lnTo>
                  <a:lnTo>
                    <a:pt x="1" y="1848"/>
                  </a:lnTo>
                  <a:lnTo>
                    <a:pt x="24" y="1984"/>
                  </a:lnTo>
                  <a:lnTo>
                    <a:pt x="69" y="2121"/>
                  </a:lnTo>
                  <a:lnTo>
                    <a:pt x="138" y="2235"/>
                  </a:lnTo>
                  <a:lnTo>
                    <a:pt x="206" y="2327"/>
                  </a:lnTo>
                  <a:lnTo>
                    <a:pt x="297" y="2395"/>
                  </a:lnTo>
                  <a:lnTo>
                    <a:pt x="411" y="2463"/>
                  </a:lnTo>
                  <a:lnTo>
                    <a:pt x="525" y="2509"/>
                  </a:lnTo>
                  <a:lnTo>
                    <a:pt x="639" y="2555"/>
                  </a:lnTo>
                  <a:lnTo>
                    <a:pt x="753" y="2555"/>
                  </a:lnTo>
                  <a:lnTo>
                    <a:pt x="936" y="2532"/>
                  </a:lnTo>
                  <a:lnTo>
                    <a:pt x="4630" y="1574"/>
                  </a:lnTo>
                  <a:lnTo>
                    <a:pt x="4721" y="1551"/>
                  </a:lnTo>
                  <a:lnTo>
                    <a:pt x="4790" y="1483"/>
                  </a:lnTo>
                  <a:lnTo>
                    <a:pt x="4858" y="1437"/>
                  </a:lnTo>
                  <a:lnTo>
                    <a:pt x="4927" y="1346"/>
                  </a:lnTo>
                  <a:lnTo>
                    <a:pt x="4972" y="1255"/>
                  </a:lnTo>
                  <a:lnTo>
                    <a:pt x="4972" y="1163"/>
                  </a:lnTo>
                  <a:lnTo>
                    <a:pt x="4995" y="1072"/>
                  </a:lnTo>
                  <a:lnTo>
                    <a:pt x="4972" y="981"/>
                  </a:lnTo>
                  <a:lnTo>
                    <a:pt x="4949" y="890"/>
                  </a:lnTo>
                  <a:lnTo>
                    <a:pt x="4881" y="821"/>
                  </a:lnTo>
                  <a:lnTo>
                    <a:pt x="4835" y="753"/>
                  </a:lnTo>
                  <a:lnTo>
                    <a:pt x="4744" y="685"/>
                  </a:lnTo>
                  <a:lnTo>
                    <a:pt x="4653" y="639"/>
                  </a:lnTo>
                  <a:lnTo>
                    <a:pt x="4562" y="616"/>
                  </a:lnTo>
                  <a:lnTo>
                    <a:pt x="4471" y="616"/>
                  </a:lnTo>
                  <a:lnTo>
                    <a:pt x="4379" y="639"/>
                  </a:lnTo>
                  <a:lnTo>
                    <a:pt x="1232" y="1460"/>
                  </a:lnTo>
                  <a:lnTo>
                    <a:pt x="1187" y="1483"/>
                  </a:lnTo>
                  <a:lnTo>
                    <a:pt x="1187" y="1551"/>
                  </a:lnTo>
                  <a:lnTo>
                    <a:pt x="1210" y="1597"/>
                  </a:lnTo>
                  <a:lnTo>
                    <a:pt x="1278" y="1620"/>
                  </a:lnTo>
                  <a:lnTo>
                    <a:pt x="4425" y="799"/>
                  </a:lnTo>
                  <a:lnTo>
                    <a:pt x="4539" y="776"/>
                  </a:lnTo>
                  <a:lnTo>
                    <a:pt x="4676" y="821"/>
                  </a:lnTo>
                  <a:lnTo>
                    <a:pt x="4767" y="913"/>
                  </a:lnTo>
                  <a:lnTo>
                    <a:pt x="4813" y="1027"/>
                  </a:lnTo>
                  <a:lnTo>
                    <a:pt x="4835" y="1141"/>
                  </a:lnTo>
                  <a:lnTo>
                    <a:pt x="4790" y="1278"/>
                  </a:lnTo>
                  <a:lnTo>
                    <a:pt x="4699" y="1369"/>
                  </a:lnTo>
                  <a:lnTo>
                    <a:pt x="4585" y="1414"/>
                  </a:lnTo>
                  <a:lnTo>
                    <a:pt x="913" y="2372"/>
                  </a:lnTo>
                  <a:lnTo>
                    <a:pt x="799" y="2395"/>
                  </a:lnTo>
                  <a:lnTo>
                    <a:pt x="685" y="2395"/>
                  </a:lnTo>
                  <a:lnTo>
                    <a:pt x="571" y="2372"/>
                  </a:lnTo>
                  <a:lnTo>
                    <a:pt x="457" y="2327"/>
                  </a:lnTo>
                  <a:lnTo>
                    <a:pt x="366" y="2258"/>
                  </a:lnTo>
                  <a:lnTo>
                    <a:pt x="275" y="2167"/>
                  </a:lnTo>
                  <a:lnTo>
                    <a:pt x="229" y="2053"/>
                  </a:lnTo>
                  <a:lnTo>
                    <a:pt x="183" y="1962"/>
                  </a:lnTo>
                  <a:lnTo>
                    <a:pt x="161" y="1848"/>
                  </a:lnTo>
                  <a:lnTo>
                    <a:pt x="161" y="1734"/>
                  </a:lnTo>
                  <a:lnTo>
                    <a:pt x="206" y="1620"/>
                  </a:lnTo>
                  <a:lnTo>
                    <a:pt x="252" y="1506"/>
                  </a:lnTo>
                  <a:lnTo>
                    <a:pt x="320" y="1414"/>
                  </a:lnTo>
                  <a:lnTo>
                    <a:pt x="389" y="1323"/>
                  </a:lnTo>
                  <a:lnTo>
                    <a:pt x="503" y="1278"/>
                  </a:lnTo>
                  <a:lnTo>
                    <a:pt x="617" y="1232"/>
                  </a:lnTo>
                  <a:lnTo>
                    <a:pt x="4653" y="183"/>
                  </a:lnTo>
                  <a:lnTo>
                    <a:pt x="4813" y="160"/>
                  </a:lnTo>
                  <a:lnTo>
                    <a:pt x="4972" y="160"/>
                  </a:lnTo>
                  <a:lnTo>
                    <a:pt x="5109" y="206"/>
                  </a:lnTo>
                  <a:lnTo>
                    <a:pt x="5246" y="274"/>
                  </a:lnTo>
                  <a:lnTo>
                    <a:pt x="5383" y="343"/>
                  </a:lnTo>
                  <a:lnTo>
                    <a:pt x="5474" y="457"/>
                  </a:lnTo>
                  <a:lnTo>
                    <a:pt x="5565" y="593"/>
                  </a:lnTo>
                  <a:lnTo>
                    <a:pt x="5611" y="753"/>
                  </a:lnTo>
                  <a:lnTo>
                    <a:pt x="5656" y="913"/>
                  </a:lnTo>
                  <a:lnTo>
                    <a:pt x="5634" y="1072"/>
                  </a:lnTo>
                  <a:lnTo>
                    <a:pt x="5611" y="1209"/>
                  </a:lnTo>
                  <a:lnTo>
                    <a:pt x="5542" y="1369"/>
                  </a:lnTo>
                  <a:lnTo>
                    <a:pt x="5451" y="1483"/>
                  </a:lnTo>
                  <a:lnTo>
                    <a:pt x="5337" y="1597"/>
                  </a:lnTo>
                  <a:lnTo>
                    <a:pt x="5200" y="1665"/>
                  </a:lnTo>
                  <a:lnTo>
                    <a:pt x="5041" y="1734"/>
                  </a:lnTo>
                  <a:lnTo>
                    <a:pt x="2532" y="2395"/>
                  </a:lnTo>
                  <a:lnTo>
                    <a:pt x="2487" y="2418"/>
                  </a:lnTo>
                  <a:lnTo>
                    <a:pt x="2464" y="2486"/>
                  </a:lnTo>
                  <a:lnTo>
                    <a:pt x="2509" y="2532"/>
                  </a:lnTo>
                  <a:lnTo>
                    <a:pt x="2578" y="2532"/>
                  </a:lnTo>
                  <a:lnTo>
                    <a:pt x="5086" y="1870"/>
                  </a:lnTo>
                  <a:lnTo>
                    <a:pt x="5269" y="1825"/>
                  </a:lnTo>
                  <a:lnTo>
                    <a:pt x="5428" y="1711"/>
                  </a:lnTo>
                  <a:lnTo>
                    <a:pt x="5565" y="1597"/>
                  </a:lnTo>
                  <a:lnTo>
                    <a:pt x="5679" y="1437"/>
                  </a:lnTo>
                  <a:lnTo>
                    <a:pt x="5748" y="1278"/>
                  </a:lnTo>
                  <a:lnTo>
                    <a:pt x="5793" y="1095"/>
                  </a:lnTo>
                  <a:lnTo>
                    <a:pt x="5816" y="890"/>
                  </a:lnTo>
                  <a:lnTo>
                    <a:pt x="5770" y="707"/>
                  </a:lnTo>
                  <a:lnTo>
                    <a:pt x="5702" y="525"/>
                  </a:lnTo>
                  <a:lnTo>
                    <a:pt x="5611" y="365"/>
                  </a:lnTo>
                  <a:lnTo>
                    <a:pt x="5497" y="229"/>
                  </a:lnTo>
                  <a:lnTo>
                    <a:pt x="5337" y="137"/>
                  </a:lnTo>
                  <a:lnTo>
                    <a:pt x="5155" y="46"/>
                  </a:lnTo>
                  <a:lnTo>
                    <a:pt x="49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34"/>
            <p:cNvSpPr/>
            <p:nvPr/>
          </p:nvSpPr>
          <p:spPr>
            <a:xfrm>
              <a:off x="6530825" y="3655350"/>
              <a:ext cx="120325" cy="112925"/>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34"/>
            <p:cNvSpPr/>
            <p:nvPr/>
          </p:nvSpPr>
          <p:spPr>
            <a:xfrm>
              <a:off x="4018925" y="3654800"/>
              <a:ext cx="75275" cy="3707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34"/>
            <p:cNvSpPr/>
            <p:nvPr/>
          </p:nvSpPr>
          <p:spPr>
            <a:xfrm>
              <a:off x="4036025" y="3638825"/>
              <a:ext cx="16550" cy="16550"/>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34"/>
            <p:cNvSpPr/>
            <p:nvPr/>
          </p:nvSpPr>
          <p:spPr>
            <a:xfrm>
              <a:off x="4067950" y="3651925"/>
              <a:ext cx="16550" cy="16575"/>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34"/>
            <p:cNvSpPr/>
            <p:nvPr/>
          </p:nvSpPr>
          <p:spPr>
            <a:xfrm>
              <a:off x="3994975" y="2593250"/>
              <a:ext cx="79850" cy="108900"/>
            </a:xfrm>
            <a:custGeom>
              <a:rect b="b" l="l" r="r" t="t"/>
              <a:pathLst>
                <a:path extrusionOk="0" h="4356" w="3194">
                  <a:moveTo>
                    <a:pt x="92" y="0"/>
                  </a:moveTo>
                  <a:lnTo>
                    <a:pt x="46" y="23"/>
                  </a:lnTo>
                  <a:lnTo>
                    <a:pt x="23" y="69"/>
                  </a:lnTo>
                  <a:lnTo>
                    <a:pt x="1" y="137"/>
                  </a:lnTo>
                  <a:lnTo>
                    <a:pt x="23" y="183"/>
                  </a:lnTo>
                  <a:lnTo>
                    <a:pt x="274" y="798"/>
                  </a:lnTo>
                  <a:lnTo>
                    <a:pt x="548" y="1368"/>
                  </a:lnTo>
                  <a:lnTo>
                    <a:pt x="913" y="2030"/>
                  </a:lnTo>
                  <a:lnTo>
                    <a:pt x="1118" y="2372"/>
                  </a:lnTo>
                  <a:lnTo>
                    <a:pt x="1346" y="2737"/>
                  </a:lnTo>
                  <a:lnTo>
                    <a:pt x="1574" y="3056"/>
                  </a:lnTo>
                  <a:lnTo>
                    <a:pt x="1825" y="3398"/>
                  </a:lnTo>
                  <a:lnTo>
                    <a:pt x="2099" y="3672"/>
                  </a:lnTo>
                  <a:lnTo>
                    <a:pt x="2395" y="3945"/>
                  </a:lnTo>
                  <a:lnTo>
                    <a:pt x="2669" y="4173"/>
                  </a:lnTo>
                  <a:lnTo>
                    <a:pt x="2988" y="4333"/>
                  </a:lnTo>
                  <a:lnTo>
                    <a:pt x="3034" y="4356"/>
                  </a:lnTo>
                  <a:lnTo>
                    <a:pt x="3125" y="4333"/>
                  </a:lnTo>
                  <a:lnTo>
                    <a:pt x="3170" y="4265"/>
                  </a:lnTo>
                  <a:lnTo>
                    <a:pt x="3193" y="4196"/>
                  </a:lnTo>
                  <a:lnTo>
                    <a:pt x="3170" y="4151"/>
                  </a:lnTo>
                  <a:lnTo>
                    <a:pt x="3148" y="4105"/>
                  </a:lnTo>
                  <a:lnTo>
                    <a:pt x="3102" y="4059"/>
                  </a:lnTo>
                  <a:lnTo>
                    <a:pt x="2828" y="3900"/>
                  </a:lnTo>
                  <a:lnTo>
                    <a:pt x="2555" y="3694"/>
                  </a:lnTo>
                  <a:lnTo>
                    <a:pt x="2281" y="3444"/>
                  </a:lnTo>
                  <a:lnTo>
                    <a:pt x="2030" y="3147"/>
                  </a:lnTo>
                  <a:lnTo>
                    <a:pt x="1779" y="2828"/>
                  </a:lnTo>
                  <a:lnTo>
                    <a:pt x="1551" y="2509"/>
                  </a:lnTo>
                  <a:lnTo>
                    <a:pt x="1323" y="2167"/>
                  </a:lnTo>
                  <a:lnTo>
                    <a:pt x="1118" y="1825"/>
                  </a:lnTo>
                  <a:lnTo>
                    <a:pt x="776" y="1163"/>
                  </a:lnTo>
                  <a:lnTo>
                    <a:pt x="525" y="616"/>
                  </a:lnTo>
                  <a:lnTo>
                    <a:pt x="297" y="91"/>
                  </a:lnTo>
                  <a:lnTo>
                    <a:pt x="251" y="46"/>
                  </a:lnTo>
                  <a:lnTo>
                    <a:pt x="2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34"/>
            <p:cNvSpPr/>
            <p:nvPr/>
          </p:nvSpPr>
          <p:spPr>
            <a:xfrm>
              <a:off x="4010950" y="2637700"/>
              <a:ext cx="63875" cy="64450"/>
            </a:xfrm>
            <a:custGeom>
              <a:rect b="b" l="l" r="r" t="t"/>
              <a:pathLst>
                <a:path extrusionOk="0" h="2578" w="2555">
                  <a:moveTo>
                    <a:pt x="2395" y="1"/>
                  </a:moveTo>
                  <a:lnTo>
                    <a:pt x="2349" y="24"/>
                  </a:lnTo>
                  <a:lnTo>
                    <a:pt x="2303" y="47"/>
                  </a:lnTo>
                  <a:lnTo>
                    <a:pt x="2258" y="92"/>
                  </a:lnTo>
                  <a:lnTo>
                    <a:pt x="2258" y="161"/>
                  </a:lnTo>
                  <a:lnTo>
                    <a:pt x="2258" y="2281"/>
                  </a:lnTo>
                  <a:lnTo>
                    <a:pt x="68" y="2281"/>
                  </a:lnTo>
                  <a:lnTo>
                    <a:pt x="23" y="2327"/>
                  </a:lnTo>
                  <a:lnTo>
                    <a:pt x="0" y="2373"/>
                  </a:lnTo>
                  <a:lnTo>
                    <a:pt x="0" y="2418"/>
                  </a:lnTo>
                  <a:lnTo>
                    <a:pt x="0" y="2487"/>
                  </a:lnTo>
                  <a:lnTo>
                    <a:pt x="23" y="2532"/>
                  </a:lnTo>
                  <a:lnTo>
                    <a:pt x="68" y="2555"/>
                  </a:lnTo>
                  <a:lnTo>
                    <a:pt x="137" y="2578"/>
                  </a:lnTo>
                  <a:lnTo>
                    <a:pt x="2395" y="2578"/>
                  </a:lnTo>
                  <a:lnTo>
                    <a:pt x="2463" y="2555"/>
                  </a:lnTo>
                  <a:lnTo>
                    <a:pt x="2509" y="2532"/>
                  </a:lnTo>
                  <a:lnTo>
                    <a:pt x="2531" y="2487"/>
                  </a:lnTo>
                  <a:lnTo>
                    <a:pt x="2554" y="2418"/>
                  </a:lnTo>
                  <a:lnTo>
                    <a:pt x="2554" y="161"/>
                  </a:lnTo>
                  <a:lnTo>
                    <a:pt x="2531" y="92"/>
                  </a:lnTo>
                  <a:lnTo>
                    <a:pt x="2509" y="47"/>
                  </a:lnTo>
                  <a:lnTo>
                    <a:pt x="2463" y="24"/>
                  </a:lnTo>
                  <a:lnTo>
                    <a:pt x="239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34"/>
            <p:cNvSpPr/>
            <p:nvPr/>
          </p:nvSpPr>
          <p:spPr>
            <a:xfrm>
              <a:off x="4635200" y="3698125"/>
              <a:ext cx="76425" cy="5645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34"/>
            <p:cNvSpPr/>
            <p:nvPr/>
          </p:nvSpPr>
          <p:spPr>
            <a:xfrm>
              <a:off x="4635200" y="3685575"/>
              <a:ext cx="42800" cy="5590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34"/>
            <p:cNvSpPr/>
            <p:nvPr/>
          </p:nvSpPr>
          <p:spPr>
            <a:xfrm>
              <a:off x="5563350" y="2346950"/>
              <a:ext cx="88950" cy="2967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34"/>
            <p:cNvSpPr/>
            <p:nvPr/>
          </p:nvSpPr>
          <p:spPr>
            <a:xfrm>
              <a:off x="5609525" y="2333850"/>
              <a:ext cx="42775" cy="55875"/>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2" name="Google Shape;1252;p34"/>
          <p:cNvSpPr/>
          <p:nvPr/>
        </p:nvSpPr>
        <p:spPr>
          <a:xfrm>
            <a:off x="710150" y="-17850"/>
            <a:ext cx="7720800" cy="48309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34"/>
          <p:cNvSpPr txBox="1"/>
          <p:nvPr>
            <p:ph type="ctrTitle"/>
          </p:nvPr>
        </p:nvSpPr>
        <p:spPr>
          <a:xfrm>
            <a:off x="1277300" y="562250"/>
            <a:ext cx="6569100" cy="665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1"/>
              </a:buClr>
              <a:buSzPts val="3000"/>
              <a:buNone/>
              <a:defRPr sz="4000"/>
            </a:lvl1pPr>
            <a:lvl2pPr lvl="1" rtl="0" algn="ctr">
              <a:spcBef>
                <a:spcPts val="0"/>
              </a:spcBef>
              <a:spcAft>
                <a:spcPts val="0"/>
              </a:spcAft>
              <a:buClr>
                <a:schemeClr val="lt1"/>
              </a:buClr>
              <a:buSzPts val="2400"/>
              <a:buNone/>
              <a:defRPr sz="2400">
                <a:solidFill>
                  <a:schemeClr val="lt1"/>
                </a:solidFill>
              </a:defRPr>
            </a:lvl2pPr>
            <a:lvl3pPr lvl="2" rtl="0" algn="ctr">
              <a:spcBef>
                <a:spcPts val="0"/>
              </a:spcBef>
              <a:spcAft>
                <a:spcPts val="0"/>
              </a:spcAft>
              <a:buClr>
                <a:schemeClr val="lt1"/>
              </a:buClr>
              <a:buSzPts val="2400"/>
              <a:buNone/>
              <a:defRPr sz="2400">
                <a:solidFill>
                  <a:schemeClr val="lt1"/>
                </a:solidFill>
              </a:defRPr>
            </a:lvl3pPr>
            <a:lvl4pPr lvl="3" rtl="0" algn="ctr">
              <a:spcBef>
                <a:spcPts val="0"/>
              </a:spcBef>
              <a:spcAft>
                <a:spcPts val="0"/>
              </a:spcAft>
              <a:buClr>
                <a:schemeClr val="lt1"/>
              </a:buClr>
              <a:buSzPts val="2400"/>
              <a:buNone/>
              <a:defRPr sz="2400">
                <a:solidFill>
                  <a:schemeClr val="lt1"/>
                </a:solidFill>
              </a:defRPr>
            </a:lvl4pPr>
            <a:lvl5pPr lvl="4" rtl="0" algn="ctr">
              <a:spcBef>
                <a:spcPts val="0"/>
              </a:spcBef>
              <a:spcAft>
                <a:spcPts val="0"/>
              </a:spcAft>
              <a:buClr>
                <a:schemeClr val="lt1"/>
              </a:buClr>
              <a:buSzPts val="2400"/>
              <a:buNone/>
              <a:defRPr sz="2400">
                <a:solidFill>
                  <a:schemeClr val="lt1"/>
                </a:solidFill>
              </a:defRPr>
            </a:lvl5pPr>
            <a:lvl6pPr lvl="5" rtl="0" algn="ctr">
              <a:spcBef>
                <a:spcPts val="0"/>
              </a:spcBef>
              <a:spcAft>
                <a:spcPts val="0"/>
              </a:spcAft>
              <a:buClr>
                <a:schemeClr val="lt1"/>
              </a:buClr>
              <a:buSzPts val="2400"/>
              <a:buNone/>
              <a:defRPr sz="2400">
                <a:solidFill>
                  <a:schemeClr val="lt1"/>
                </a:solidFill>
              </a:defRPr>
            </a:lvl6pPr>
            <a:lvl7pPr lvl="6" rtl="0" algn="ctr">
              <a:spcBef>
                <a:spcPts val="0"/>
              </a:spcBef>
              <a:spcAft>
                <a:spcPts val="0"/>
              </a:spcAft>
              <a:buClr>
                <a:schemeClr val="lt1"/>
              </a:buClr>
              <a:buSzPts val="2400"/>
              <a:buNone/>
              <a:defRPr sz="2400">
                <a:solidFill>
                  <a:schemeClr val="lt1"/>
                </a:solidFill>
              </a:defRPr>
            </a:lvl7pPr>
            <a:lvl8pPr lvl="7" rtl="0" algn="ctr">
              <a:spcBef>
                <a:spcPts val="0"/>
              </a:spcBef>
              <a:spcAft>
                <a:spcPts val="0"/>
              </a:spcAft>
              <a:buClr>
                <a:schemeClr val="lt1"/>
              </a:buClr>
              <a:buSzPts val="2400"/>
              <a:buNone/>
              <a:defRPr sz="2400">
                <a:solidFill>
                  <a:schemeClr val="lt1"/>
                </a:solidFill>
              </a:defRPr>
            </a:lvl8pPr>
            <a:lvl9pPr lvl="8" rtl="0" algn="ctr">
              <a:spcBef>
                <a:spcPts val="0"/>
              </a:spcBef>
              <a:spcAft>
                <a:spcPts val="0"/>
              </a:spcAft>
              <a:buClr>
                <a:schemeClr val="lt1"/>
              </a:buClr>
              <a:buSzPts val="2400"/>
              <a:buNone/>
              <a:defRPr sz="2400">
                <a:solidFill>
                  <a:schemeClr val="lt1"/>
                </a:solidFill>
              </a:defRPr>
            </a:lvl9pPr>
          </a:lstStyle>
          <a:p/>
        </p:txBody>
      </p:sp>
      <p:sp>
        <p:nvSpPr>
          <p:cNvPr id="1254" name="Google Shape;1254;p34"/>
          <p:cNvSpPr txBox="1"/>
          <p:nvPr>
            <p:ph idx="2" type="ctrTitle"/>
          </p:nvPr>
        </p:nvSpPr>
        <p:spPr>
          <a:xfrm>
            <a:off x="1068688" y="3492650"/>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255" name="Google Shape;1255;p34"/>
          <p:cNvSpPr txBox="1"/>
          <p:nvPr>
            <p:ph idx="1" type="subTitle"/>
          </p:nvPr>
        </p:nvSpPr>
        <p:spPr>
          <a:xfrm>
            <a:off x="870700" y="3766450"/>
            <a:ext cx="2297100" cy="607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1256" name="Google Shape;1256;p34"/>
          <p:cNvSpPr txBox="1"/>
          <p:nvPr>
            <p:ph idx="3" type="ctrTitle"/>
          </p:nvPr>
        </p:nvSpPr>
        <p:spPr>
          <a:xfrm>
            <a:off x="3619494" y="2127075"/>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257" name="Google Shape;1257;p34"/>
          <p:cNvSpPr txBox="1"/>
          <p:nvPr>
            <p:ph idx="4" type="subTitle"/>
          </p:nvPr>
        </p:nvSpPr>
        <p:spPr>
          <a:xfrm>
            <a:off x="3421450" y="2400875"/>
            <a:ext cx="2297100" cy="564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1258" name="Google Shape;1258;p34"/>
          <p:cNvSpPr txBox="1"/>
          <p:nvPr>
            <p:ph idx="5" type="ctrTitle"/>
          </p:nvPr>
        </p:nvSpPr>
        <p:spPr>
          <a:xfrm>
            <a:off x="6174225" y="3492650"/>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259" name="Google Shape;1259;p34"/>
          <p:cNvSpPr txBox="1"/>
          <p:nvPr>
            <p:ph idx="6" type="subTitle"/>
          </p:nvPr>
        </p:nvSpPr>
        <p:spPr>
          <a:xfrm>
            <a:off x="5976225" y="3766450"/>
            <a:ext cx="2297100" cy="607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1260" name="Google Shape;1260;p34"/>
          <p:cNvSpPr txBox="1"/>
          <p:nvPr>
            <p:ph idx="7" type="ctrTitle"/>
          </p:nvPr>
        </p:nvSpPr>
        <p:spPr>
          <a:xfrm>
            <a:off x="1068719" y="2127075"/>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261" name="Google Shape;1261;p34"/>
          <p:cNvSpPr txBox="1"/>
          <p:nvPr>
            <p:ph idx="8" type="subTitle"/>
          </p:nvPr>
        </p:nvSpPr>
        <p:spPr>
          <a:xfrm>
            <a:off x="870675" y="2400875"/>
            <a:ext cx="2297100" cy="564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1262" name="Google Shape;1262;p34"/>
          <p:cNvSpPr txBox="1"/>
          <p:nvPr>
            <p:ph idx="9" type="ctrTitle"/>
          </p:nvPr>
        </p:nvSpPr>
        <p:spPr>
          <a:xfrm>
            <a:off x="3621450" y="3492650"/>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263" name="Google Shape;1263;p34"/>
          <p:cNvSpPr txBox="1"/>
          <p:nvPr>
            <p:ph idx="13" type="subTitle"/>
          </p:nvPr>
        </p:nvSpPr>
        <p:spPr>
          <a:xfrm>
            <a:off x="3423462" y="3766450"/>
            <a:ext cx="2297100" cy="607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1264" name="Google Shape;1264;p34"/>
          <p:cNvSpPr txBox="1"/>
          <p:nvPr>
            <p:ph idx="14" type="ctrTitle"/>
          </p:nvPr>
        </p:nvSpPr>
        <p:spPr>
          <a:xfrm>
            <a:off x="6170269" y="2127075"/>
            <a:ext cx="1901100" cy="273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66269"/>
              </a:buClr>
              <a:buSzPts val="1800"/>
              <a:buNone/>
              <a:defRPr sz="2600"/>
            </a:lvl1pPr>
            <a:lvl2pPr lvl="1" rtl="0" algn="ctr">
              <a:spcBef>
                <a:spcPts val="0"/>
              </a:spcBef>
              <a:spcAft>
                <a:spcPts val="0"/>
              </a:spcAft>
              <a:buClr>
                <a:srgbClr val="466269"/>
              </a:buClr>
              <a:buSzPts val="2400"/>
              <a:buNone/>
              <a:defRPr sz="2400">
                <a:solidFill>
                  <a:srgbClr val="466269"/>
                </a:solidFill>
              </a:defRPr>
            </a:lvl2pPr>
            <a:lvl3pPr lvl="2" rtl="0" algn="ctr">
              <a:spcBef>
                <a:spcPts val="0"/>
              </a:spcBef>
              <a:spcAft>
                <a:spcPts val="0"/>
              </a:spcAft>
              <a:buClr>
                <a:srgbClr val="466269"/>
              </a:buClr>
              <a:buSzPts val="2400"/>
              <a:buNone/>
              <a:defRPr sz="2400">
                <a:solidFill>
                  <a:srgbClr val="466269"/>
                </a:solidFill>
              </a:defRPr>
            </a:lvl3pPr>
            <a:lvl4pPr lvl="3" rtl="0" algn="ctr">
              <a:spcBef>
                <a:spcPts val="0"/>
              </a:spcBef>
              <a:spcAft>
                <a:spcPts val="0"/>
              </a:spcAft>
              <a:buClr>
                <a:srgbClr val="466269"/>
              </a:buClr>
              <a:buSzPts val="2400"/>
              <a:buNone/>
              <a:defRPr sz="2400">
                <a:solidFill>
                  <a:srgbClr val="466269"/>
                </a:solidFill>
              </a:defRPr>
            </a:lvl4pPr>
            <a:lvl5pPr lvl="4" rtl="0" algn="ctr">
              <a:spcBef>
                <a:spcPts val="0"/>
              </a:spcBef>
              <a:spcAft>
                <a:spcPts val="0"/>
              </a:spcAft>
              <a:buClr>
                <a:srgbClr val="466269"/>
              </a:buClr>
              <a:buSzPts val="2400"/>
              <a:buNone/>
              <a:defRPr sz="2400">
                <a:solidFill>
                  <a:srgbClr val="466269"/>
                </a:solidFill>
              </a:defRPr>
            </a:lvl5pPr>
            <a:lvl6pPr lvl="5" rtl="0" algn="ctr">
              <a:spcBef>
                <a:spcPts val="0"/>
              </a:spcBef>
              <a:spcAft>
                <a:spcPts val="0"/>
              </a:spcAft>
              <a:buClr>
                <a:srgbClr val="466269"/>
              </a:buClr>
              <a:buSzPts val="2400"/>
              <a:buNone/>
              <a:defRPr sz="2400">
                <a:solidFill>
                  <a:srgbClr val="466269"/>
                </a:solidFill>
              </a:defRPr>
            </a:lvl6pPr>
            <a:lvl7pPr lvl="6" rtl="0" algn="ctr">
              <a:spcBef>
                <a:spcPts val="0"/>
              </a:spcBef>
              <a:spcAft>
                <a:spcPts val="0"/>
              </a:spcAft>
              <a:buClr>
                <a:srgbClr val="466269"/>
              </a:buClr>
              <a:buSzPts val="2400"/>
              <a:buNone/>
              <a:defRPr sz="2400">
                <a:solidFill>
                  <a:srgbClr val="466269"/>
                </a:solidFill>
              </a:defRPr>
            </a:lvl7pPr>
            <a:lvl8pPr lvl="7" rtl="0" algn="ctr">
              <a:spcBef>
                <a:spcPts val="0"/>
              </a:spcBef>
              <a:spcAft>
                <a:spcPts val="0"/>
              </a:spcAft>
              <a:buClr>
                <a:srgbClr val="466269"/>
              </a:buClr>
              <a:buSzPts val="2400"/>
              <a:buNone/>
              <a:defRPr sz="2400">
                <a:solidFill>
                  <a:srgbClr val="466269"/>
                </a:solidFill>
              </a:defRPr>
            </a:lvl8pPr>
            <a:lvl9pPr lvl="8" rtl="0" algn="ctr">
              <a:spcBef>
                <a:spcPts val="0"/>
              </a:spcBef>
              <a:spcAft>
                <a:spcPts val="0"/>
              </a:spcAft>
              <a:buClr>
                <a:srgbClr val="466269"/>
              </a:buClr>
              <a:buSzPts val="2400"/>
              <a:buNone/>
              <a:defRPr sz="2400">
                <a:solidFill>
                  <a:srgbClr val="466269"/>
                </a:solidFill>
              </a:defRPr>
            </a:lvl9pPr>
          </a:lstStyle>
          <a:p/>
        </p:txBody>
      </p:sp>
      <p:sp>
        <p:nvSpPr>
          <p:cNvPr id="1265" name="Google Shape;1265;p34"/>
          <p:cNvSpPr txBox="1"/>
          <p:nvPr>
            <p:ph idx="15" type="subTitle"/>
          </p:nvPr>
        </p:nvSpPr>
        <p:spPr>
          <a:xfrm>
            <a:off x="5972225" y="2400875"/>
            <a:ext cx="2297100" cy="564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
  <p:cSld name="CUSTOM_7_1">
    <p:bg>
      <p:bgPr>
        <a:solidFill>
          <a:schemeClr val="accent6"/>
        </a:solidFill>
      </p:bgPr>
    </p:bg>
    <p:spTree>
      <p:nvGrpSpPr>
        <p:cNvPr id="1266" name="Shape 1266"/>
        <p:cNvGrpSpPr/>
        <p:nvPr/>
      </p:nvGrpSpPr>
      <p:grpSpPr>
        <a:xfrm>
          <a:off x="0" y="0"/>
          <a:ext cx="0" cy="0"/>
          <a:chOff x="0" y="0"/>
          <a:chExt cx="0" cy="0"/>
        </a:xfrm>
      </p:grpSpPr>
      <p:grpSp>
        <p:nvGrpSpPr>
          <p:cNvPr id="1267" name="Google Shape;1267;p35"/>
          <p:cNvGrpSpPr/>
          <p:nvPr/>
        </p:nvGrpSpPr>
        <p:grpSpPr>
          <a:xfrm>
            <a:off x="0" y="721522"/>
            <a:ext cx="9144094" cy="4421800"/>
            <a:chOff x="1697" y="798588"/>
            <a:chExt cx="9125842" cy="4344895"/>
          </a:xfrm>
        </p:grpSpPr>
        <p:sp>
          <p:nvSpPr>
            <p:cNvPr id="1268" name="Google Shape;1268;p35"/>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35"/>
            <p:cNvSpPr/>
            <p:nvPr/>
          </p:nvSpPr>
          <p:spPr>
            <a:xfrm flipH="1">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35"/>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1" name="Google Shape;1271;p35"/>
          <p:cNvGrpSpPr/>
          <p:nvPr/>
        </p:nvGrpSpPr>
        <p:grpSpPr>
          <a:xfrm>
            <a:off x="83394" y="76246"/>
            <a:ext cx="9028974" cy="4759321"/>
            <a:chOff x="1033250" y="4061275"/>
            <a:chExt cx="2670425" cy="1407625"/>
          </a:xfrm>
        </p:grpSpPr>
        <p:sp>
          <p:nvSpPr>
            <p:cNvPr id="1272" name="Google Shape;1272;p35"/>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35"/>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35"/>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35"/>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35"/>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35"/>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35"/>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35"/>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35"/>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35"/>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35"/>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35"/>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35"/>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35"/>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35"/>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35"/>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35"/>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35"/>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35"/>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35"/>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35"/>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35"/>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35"/>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35"/>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35"/>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35"/>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35"/>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35"/>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35"/>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35"/>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35"/>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35"/>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35"/>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35"/>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35"/>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35"/>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8" name="Google Shape;1308;p35"/>
          <p:cNvSpPr/>
          <p:nvPr/>
        </p:nvSpPr>
        <p:spPr>
          <a:xfrm rot="-6301915">
            <a:off x="7531197" y="3613648"/>
            <a:ext cx="312283" cy="360238"/>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35"/>
          <p:cNvSpPr/>
          <p:nvPr/>
        </p:nvSpPr>
        <p:spPr>
          <a:xfrm>
            <a:off x="272810" y="4331005"/>
            <a:ext cx="218109" cy="10742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35"/>
          <p:cNvSpPr/>
          <p:nvPr/>
        </p:nvSpPr>
        <p:spPr>
          <a:xfrm>
            <a:off x="322358" y="4284717"/>
            <a:ext cx="47954" cy="47954"/>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35"/>
          <p:cNvSpPr/>
          <p:nvPr/>
        </p:nvSpPr>
        <p:spPr>
          <a:xfrm>
            <a:off x="414860" y="4322674"/>
            <a:ext cx="47954" cy="48026"/>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2" name="Google Shape;1312;p35"/>
          <p:cNvGrpSpPr/>
          <p:nvPr/>
        </p:nvGrpSpPr>
        <p:grpSpPr>
          <a:xfrm>
            <a:off x="8507092" y="359975"/>
            <a:ext cx="221441" cy="199928"/>
            <a:chOff x="2058467" y="4420175"/>
            <a:chExt cx="221441" cy="199928"/>
          </a:xfrm>
        </p:grpSpPr>
        <p:sp>
          <p:nvSpPr>
            <p:cNvPr id="1313" name="Google Shape;1313;p35"/>
            <p:cNvSpPr/>
            <p:nvPr/>
          </p:nvSpPr>
          <p:spPr>
            <a:xfrm>
              <a:off x="2058467" y="4456539"/>
              <a:ext cx="221441" cy="163564"/>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35"/>
            <p:cNvSpPr/>
            <p:nvPr/>
          </p:nvSpPr>
          <p:spPr>
            <a:xfrm>
              <a:off x="2058467" y="4420175"/>
              <a:ext cx="124013" cy="16197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5" name="Google Shape;1315;p35"/>
          <p:cNvSpPr/>
          <p:nvPr/>
        </p:nvSpPr>
        <p:spPr>
          <a:xfrm>
            <a:off x="4747782" y="541509"/>
            <a:ext cx="257733" cy="85983"/>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35"/>
          <p:cNvSpPr/>
          <p:nvPr/>
        </p:nvSpPr>
        <p:spPr>
          <a:xfrm>
            <a:off x="4881574" y="503552"/>
            <a:ext cx="123941" cy="161898"/>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35"/>
          <p:cNvSpPr/>
          <p:nvPr/>
        </p:nvSpPr>
        <p:spPr>
          <a:xfrm>
            <a:off x="702900" y="241750"/>
            <a:ext cx="4835700" cy="4504800"/>
          </a:xfrm>
          <a:prstGeom prst="rect">
            <a:avLst/>
          </a:prstGeom>
          <a:solidFill>
            <a:srgbClr val="FFFFFF">
              <a:alpha val="899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35"/>
          <p:cNvSpPr txBox="1"/>
          <p:nvPr>
            <p:ph idx="1" type="subTitle"/>
          </p:nvPr>
        </p:nvSpPr>
        <p:spPr>
          <a:xfrm>
            <a:off x="1277300" y="1366150"/>
            <a:ext cx="3708900" cy="1465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p:txBody>
      </p:sp>
      <p:sp>
        <p:nvSpPr>
          <p:cNvPr id="1319" name="Google Shape;1319;p35"/>
          <p:cNvSpPr txBox="1"/>
          <p:nvPr>
            <p:ph type="ctrTitle"/>
          </p:nvPr>
        </p:nvSpPr>
        <p:spPr>
          <a:xfrm>
            <a:off x="1277300" y="483075"/>
            <a:ext cx="2704800" cy="6630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000"/>
              <a:buNone/>
              <a:defRPr sz="7200"/>
            </a:lvl1pPr>
            <a:lvl2pPr lvl="1" rtl="0">
              <a:spcBef>
                <a:spcPts val="0"/>
              </a:spcBef>
              <a:spcAft>
                <a:spcPts val="0"/>
              </a:spcAft>
              <a:buClr>
                <a:schemeClr val="lt1"/>
              </a:buClr>
              <a:buSzPts val="2400"/>
              <a:buNone/>
              <a:defRPr sz="2400">
                <a:solidFill>
                  <a:schemeClr val="lt1"/>
                </a:solidFill>
              </a:defRPr>
            </a:lvl2pPr>
            <a:lvl3pPr lvl="2" rtl="0">
              <a:spcBef>
                <a:spcPts val="0"/>
              </a:spcBef>
              <a:spcAft>
                <a:spcPts val="0"/>
              </a:spcAft>
              <a:buClr>
                <a:schemeClr val="lt1"/>
              </a:buClr>
              <a:buSzPts val="2400"/>
              <a:buNone/>
              <a:defRPr sz="2400">
                <a:solidFill>
                  <a:schemeClr val="lt1"/>
                </a:solidFill>
              </a:defRPr>
            </a:lvl3pPr>
            <a:lvl4pPr lvl="3" rtl="0">
              <a:spcBef>
                <a:spcPts val="0"/>
              </a:spcBef>
              <a:spcAft>
                <a:spcPts val="0"/>
              </a:spcAft>
              <a:buClr>
                <a:schemeClr val="lt1"/>
              </a:buClr>
              <a:buSzPts val="2400"/>
              <a:buNone/>
              <a:defRPr sz="2400">
                <a:solidFill>
                  <a:schemeClr val="lt1"/>
                </a:solidFill>
              </a:defRPr>
            </a:lvl4pPr>
            <a:lvl5pPr lvl="4" rtl="0">
              <a:spcBef>
                <a:spcPts val="0"/>
              </a:spcBef>
              <a:spcAft>
                <a:spcPts val="0"/>
              </a:spcAft>
              <a:buClr>
                <a:schemeClr val="lt1"/>
              </a:buClr>
              <a:buSzPts val="2400"/>
              <a:buNone/>
              <a:defRPr sz="2400">
                <a:solidFill>
                  <a:schemeClr val="lt1"/>
                </a:solidFill>
              </a:defRPr>
            </a:lvl5pPr>
            <a:lvl6pPr lvl="5" rtl="0">
              <a:spcBef>
                <a:spcPts val="0"/>
              </a:spcBef>
              <a:spcAft>
                <a:spcPts val="0"/>
              </a:spcAft>
              <a:buClr>
                <a:schemeClr val="lt1"/>
              </a:buClr>
              <a:buSzPts val="2400"/>
              <a:buNone/>
              <a:defRPr sz="2400">
                <a:solidFill>
                  <a:schemeClr val="lt1"/>
                </a:solidFill>
              </a:defRPr>
            </a:lvl6pPr>
            <a:lvl7pPr lvl="6" rtl="0">
              <a:spcBef>
                <a:spcPts val="0"/>
              </a:spcBef>
              <a:spcAft>
                <a:spcPts val="0"/>
              </a:spcAft>
              <a:buClr>
                <a:schemeClr val="lt1"/>
              </a:buClr>
              <a:buSzPts val="2400"/>
              <a:buNone/>
              <a:defRPr sz="2400">
                <a:solidFill>
                  <a:schemeClr val="lt1"/>
                </a:solidFill>
              </a:defRPr>
            </a:lvl7pPr>
            <a:lvl8pPr lvl="7" rtl="0">
              <a:spcBef>
                <a:spcPts val="0"/>
              </a:spcBef>
              <a:spcAft>
                <a:spcPts val="0"/>
              </a:spcAft>
              <a:buClr>
                <a:schemeClr val="lt1"/>
              </a:buClr>
              <a:buSzPts val="2400"/>
              <a:buNone/>
              <a:defRPr sz="2400">
                <a:solidFill>
                  <a:schemeClr val="lt1"/>
                </a:solidFill>
              </a:defRPr>
            </a:lvl8pPr>
            <a:lvl9pPr lvl="8" rtl="0">
              <a:spcBef>
                <a:spcPts val="0"/>
              </a:spcBef>
              <a:spcAft>
                <a:spcPts val="0"/>
              </a:spcAft>
              <a:buClr>
                <a:schemeClr val="lt1"/>
              </a:buClr>
              <a:buSzPts val="2400"/>
              <a:buNone/>
              <a:defRPr sz="2400">
                <a:solidFill>
                  <a:schemeClr val="lt1"/>
                </a:solidFill>
              </a:defRPr>
            </a:lvl9pPr>
          </a:lstStyle>
          <a:p/>
        </p:txBody>
      </p:sp>
      <p:sp>
        <p:nvSpPr>
          <p:cNvPr id="1320" name="Google Shape;1320;p35"/>
          <p:cNvSpPr txBox="1"/>
          <p:nvPr/>
        </p:nvSpPr>
        <p:spPr>
          <a:xfrm>
            <a:off x="1277300" y="3596250"/>
            <a:ext cx="3998100" cy="7554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fr">
                <a:solidFill>
                  <a:schemeClr val="dk1"/>
                </a:solidFill>
                <a:latin typeface="IBM Plex Sans SemiBold"/>
                <a:ea typeface="IBM Plex Sans SemiBold"/>
                <a:cs typeface="IBM Plex Sans SemiBold"/>
                <a:sym typeface="IBM Plex Sans SemiBold"/>
              </a:rPr>
              <a:t>Crédits</a:t>
            </a:r>
            <a:r>
              <a:rPr lang="fr">
                <a:solidFill>
                  <a:schemeClr val="dk1"/>
                </a:solidFill>
                <a:latin typeface="IBM Plex Sans SemiBold"/>
                <a:ea typeface="IBM Plex Sans SemiBold"/>
                <a:cs typeface="IBM Plex Sans SemiBold"/>
                <a:sym typeface="IBM Plex Sans SemiBold"/>
              </a:rPr>
              <a:t>: </a:t>
            </a:r>
            <a:r>
              <a:rPr lang="fr">
                <a:solidFill>
                  <a:schemeClr val="dk1"/>
                </a:solidFill>
                <a:latin typeface="IBM Plex Sans"/>
                <a:ea typeface="IBM Plex Sans"/>
                <a:cs typeface="IBM Plex Sans"/>
                <a:sym typeface="IBM Plex Sans"/>
              </a:rPr>
              <a:t>Ce modèle de présentation a été créé par </a:t>
            </a:r>
            <a:r>
              <a:rPr lang="fr">
                <a:solidFill>
                  <a:schemeClr val="dk1"/>
                </a:solidFill>
                <a:uFill>
                  <a:noFill/>
                </a:uFill>
                <a:latin typeface="IBM Plex Sans SemiBold"/>
                <a:ea typeface="IBM Plex Sans SemiBold"/>
                <a:cs typeface="IBM Plex Sans SemiBold"/>
                <a:sym typeface="IBM Plex Sans SemiBold"/>
                <a:hlinkClick r:id="rId2">
                  <a:extLst>
                    <a:ext uri="{A12FA001-AC4F-418D-AE19-62706E023703}">
                      <ahyp:hlinkClr val="tx"/>
                    </a:ext>
                  </a:extLst>
                </a:hlinkClick>
              </a:rPr>
              <a:t>Slidesgo</a:t>
            </a:r>
            <a:r>
              <a:rPr lang="fr">
                <a:solidFill>
                  <a:schemeClr val="dk1"/>
                </a:solidFill>
                <a:latin typeface="IBM Plex Sans"/>
                <a:ea typeface="IBM Plex Sans"/>
                <a:cs typeface="IBM Plex Sans"/>
                <a:sym typeface="IBM Plex Sans"/>
              </a:rPr>
              <a:t>, incluant des icônes de </a:t>
            </a:r>
            <a:r>
              <a:rPr lang="fr">
                <a:solidFill>
                  <a:schemeClr val="dk1"/>
                </a:solidFill>
                <a:uFill>
                  <a:noFill/>
                </a:uFill>
                <a:latin typeface="IBM Plex Sans SemiBold"/>
                <a:ea typeface="IBM Plex Sans SemiBold"/>
                <a:cs typeface="IBM Plex Sans SemiBold"/>
                <a:sym typeface="IBM Plex Sans SemiBold"/>
                <a:hlinkClick r:id="rId3">
                  <a:extLst>
                    <a:ext uri="{A12FA001-AC4F-418D-AE19-62706E023703}">
                      <ahyp:hlinkClr val="tx"/>
                    </a:ext>
                  </a:extLst>
                </a:hlinkClick>
              </a:rPr>
              <a:t>Flaticon</a:t>
            </a:r>
            <a:r>
              <a:rPr lang="fr">
                <a:solidFill>
                  <a:schemeClr val="dk1"/>
                </a:solidFill>
                <a:latin typeface="IBM Plex Sans"/>
                <a:ea typeface="IBM Plex Sans"/>
                <a:cs typeface="IBM Plex Sans"/>
                <a:sym typeface="IBM Plex Sans"/>
              </a:rPr>
              <a:t> et des images de </a:t>
            </a:r>
            <a:r>
              <a:rPr lang="fr">
                <a:solidFill>
                  <a:schemeClr val="dk1"/>
                </a:solidFill>
                <a:uFill>
                  <a:noFill/>
                </a:uFill>
                <a:latin typeface="IBM Plex Sans SemiBold"/>
                <a:ea typeface="IBM Plex Sans SemiBold"/>
                <a:cs typeface="IBM Plex Sans SemiBold"/>
                <a:sym typeface="IBM Plex Sans SemiBold"/>
                <a:hlinkClick r:id="rId4">
                  <a:extLst>
                    <a:ext uri="{A12FA001-AC4F-418D-AE19-62706E023703}">
                      <ahyp:hlinkClr val="tx"/>
                    </a:ext>
                  </a:extLst>
                </a:hlinkClick>
              </a:rPr>
              <a:t>Freepik</a:t>
            </a:r>
            <a:endParaRPr>
              <a:solidFill>
                <a:schemeClr val="dk1"/>
              </a:solidFill>
              <a:latin typeface="IBM Plex Sans SemiBold"/>
              <a:ea typeface="IBM Plex Sans SemiBold"/>
              <a:cs typeface="IBM Plex Sans SemiBold"/>
              <a:sym typeface="IBM Plex Sans SemiBo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5">
    <p:bg>
      <p:bgPr>
        <a:solidFill>
          <a:schemeClr val="accent6"/>
        </a:solidFill>
      </p:bgPr>
    </p:bg>
    <p:spTree>
      <p:nvGrpSpPr>
        <p:cNvPr id="1321" name="Shape 1321"/>
        <p:cNvGrpSpPr/>
        <p:nvPr/>
      </p:nvGrpSpPr>
      <p:grpSpPr>
        <a:xfrm>
          <a:off x="0" y="0"/>
          <a:ext cx="0" cy="0"/>
          <a:chOff x="0" y="0"/>
          <a:chExt cx="0" cy="0"/>
        </a:xfrm>
      </p:grpSpPr>
      <p:grpSp>
        <p:nvGrpSpPr>
          <p:cNvPr id="1322" name="Google Shape;1322;p36"/>
          <p:cNvGrpSpPr/>
          <p:nvPr/>
        </p:nvGrpSpPr>
        <p:grpSpPr>
          <a:xfrm>
            <a:off x="0" y="721522"/>
            <a:ext cx="9144094" cy="4421800"/>
            <a:chOff x="1697" y="798588"/>
            <a:chExt cx="9125842" cy="4344895"/>
          </a:xfrm>
        </p:grpSpPr>
        <p:sp>
          <p:nvSpPr>
            <p:cNvPr id="1323" name="Google Shape;1323;p36"/>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36"/>
            <p:cNvSpPr/>
            <p:nvPr/>
          </p:nvSpPr>
          <p:spPr>
            <a:xfrm flipH="1">
              <a:off x="1697" y="1841697"/>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36"/>
            <p:cNvSpPr/>
            <p:nvPr/>
          </p:nvSpPr>
          <p:spPr>
            <a:xfrm>
              <a:off x="1697" y="3723891"/>
              <a:ext cx="9125842" cy="1419593"/>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6" name="Google Shape;1326;p36"/>
          <p:cNvGrpSpPr/>
          <p:nvPr/>
        </p:nvGrpSpPr>
        <p:grpSpPr>
          <a:xfrm>
            <a:off x="76219" y="76246"/>
            <a:ext cx="9028974" cy="4759321"/>
            <a:chOff x="1033250" y="4061275"/>
            <a:chExt cx="2670425" cy="1407625"/>
          </a:xfrm>
        </p:grpSpPr>
        <p:sp>
          <p:nvSpPr>
            <p:cNvPr id="1327" name="Google Shape;1327;p36"/>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36"/>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36"/>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36"/>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36"/>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36"/>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36"/>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36"/>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36"/>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36"/>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36"/>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36"/>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36"/>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36"/>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36"/>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36"/>
            <p:cNvSpPr/>
            <p:nvPr/>
          </p:nvSpPr>
          <p:spPr>
            <a:xfrm>
              <a:off x="1183200" y="5029325"/>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36"/>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36"/>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36"/>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36"/>
            <p:cNvSpPr/>
            <p:nvPr/>
          </p:nvSpPr>
          <p:spPr>
            <a:xfrm>
              <a:off x="1208850" y="4406775"/>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36"/>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36"/>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36"/>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36"/>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36"/>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36"/>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36"/>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36"/>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36"/>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36"/>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36"/>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36"/>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36"/>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36"/>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36"/>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36"/>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36"/>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36"/>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36"/>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36"/>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36"/>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36"/>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9" name="Google Shape;1369;p36"/>
          <p:cNvGrpSpPr/>
          <p:nvPr/>
        </p:nvGrpSpPr>
        <p:grpSpPr>
          <a:xfrm flipH="1">
            <a:off x="196412" y="304768"/>
            <a:ext cx="8540454" cy="4533963"/>
            <a:chOff x="3994975" y="2327000"/>
            <a:chExt cx="2714875" cy="1441275"/>
          </a:xfrm>
        </p:grpSpPr>
        <p:sp>
          <p:nvSpPr>
            <p:cNvPr id="1370" name="Google Shape;1370;p36"/>
            <p:cNvSpPr/>
            <p:nvPr/>
          </p:nvSpPr>
          <p:spPr>
            <a:xfrm>
              <a:off x="6202450" y="2830400"/>
              <a:ext cx="107775" cy="124325"/>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36"/>
            <p:cNvSpPr/>
            <p:nvPr/>
          </p:nvSpPr>
          <p:spPr>
            <a:xfrm>
              <a:off x="4827325" y="2327000"/>
              <a:ext cx="145425" cy="63875"/>
            </a:xfrm>
            <a:custGeom>
              <a:rect b="b" l="l" r="r" t="t"/>
              <a:pathLst>
                <a:path extrusionOk="0" h="2555" w="5817">
                  <a:moveTo>
                    <a:pt x="4790" y="0"/>
                  </a:moveTo>
                  <a:lnTo>
                    <a:pt x="4607" y="23"/>
                  </a:lnTo>
                  <a:lnTo>
                    <a:pt x="571" y="1072"/>
                  </a:lnTo>
                  <a:lnTo>
                    <a:pt x="434" y="1141"/>
                  </a:lnTo>
                  <a:lnTo>
                    <a:pt x="297" y="1209"/>
                  </a:lnTo>
                  <a:lnTo>
                    <a:pt x="183" y="1300"/>
                  </a:lnTo>
                  <a:lnTo>
                    <a:pt x="115" y="1414"/>
                  </a:lnTo>
                  <a:lnTo>
                    <a:pt x="47" y="1551"/>
                  </a:lnTo>
                  <a:lnTo>
                    <a:pt x="24" y="1688"/>
                  </a:lnTo>
                  <a:lnTo>
                    <a:pt x="1" y="1848"/>
                  </a:lnTo>
                  <a:lnTo>
                    <a:pt x="24" y="1984"/>
                  </a:lnTo>
                  <a:lnTo>
                    <a:pt x="69" y="2121"/>
                  </a:lnTo>
                  <a:lnTo>
                    <a:pt x="138" y="2235"/>
                  </a:lnTo>
                  <a:lnTo>
                    <a:pt x="206" y="2327"/>
                  </a:lnTo>
                  <a:lnTo>
                    <a:pt x="297" y="2395"/>
                  </a:lnTo>
                  <a:lnTo>
                    <a:pt x="411" y="2463"/>
                  </a:lnTo>
                  <a:lnTo>
                    <a:pt x="525" y="2509"/>
                  </a:lnTo>
                  <a:lnTo>
                    <a:pt x="639" y="2555"/>
                  </a:lnTo>
                  <a:lnTo>
                    <a:pt x="753" y="2555"/>
                  </a:lnTo>
                  <a:lnTo>
                    <a:pt x="936" y="2532"/>
                  </a:lnTo>
                  <a:lnTo>
                    <a:pt x="4630" y="1574"/>
                  </a:lnTo>
                  <a:lnTo>
                    <a:pt x="4721" y="1551"/>
                  </a:lnTo>
                  <a:lnTo>
                    <a:pt x="4790" y="1483"/>
                  </a:lnTo>
                  <a:lnTo>
                    <a:pt x="4858" y="1437"/>
                  </a:lnTo>
                  <a:lnTo>
                    <a:pt x="4927" y="1346"/>
                  </a:lnTo>
                  <a:lnTo>
                    <a:pt x="4972" y="1255"/>
                  </a:lnTo>
                  <a:lnTo>
                    <a:pt x="4972" y="1163"/>
                  </a:lnTo>
                  <a:lnTo>
                    <a:pt x="4995" y="1072"/>
                  </a:lnTo>
                  <a:lnTo>
                    <a:pt x="4972" y="981"/>
                  </a:lnTo>
                  <a:lnTo>
                    <a:pt x="4949" y="890"/>
                  </a:lnTo>
                  <a:lnTo>
                    <a:pt x="4881" y="821"/>
                  </a:lnTo>
                  <a:lnTo>
                    <a:pt x="4835" y="753"/>
                  </a:lnTo>
                  <a:lnTo>
                    <a:pt x="4744" y="685"/>
                  </a:lnTo>
                  <a:lnTo>
                    <a:pt x="4653" y="639"/>
                  </a:lnTo>
                  <a:lnTo>
                    <a:pt x="4562" y="616"/>
                  </a:lnTo>
                  <a:lnTo>
                    <a:pt x="4471" y="616"/>
                  </a:lnTo>
                  <a:lnTo>
                    <a:pt x="4379" y="639"/>
                  </a:lnTo>
                  <a:lnTo>
                    <a:pt x="1232" y="1460"/>
                  </a:lnTo>
                  <a:lnTo>
                    <a:pt x="1187" y="1483"/>
                  </a:lnTo>
                  <a:lnTo>
                    <a:pt x="1187" y="1551"/>
                  </a:lnTo>
                  <a:lnTo>
                    <a:pt x="1210" y="1597"/>
                  </a:lnTo>
                  <a:lnTo>
                    <a:pt x="1278" y="1620"/>
                  </a:lnTo>
                  <a:lnTo>
                    <a:pt x="4425" y="799"/>
                  </a:lnTo>
                  <a:lnTo>
                    <a:pt x="4539" y="776"/>
                  </a:lnTo>
                  <a:lnTo>
                    <a:pt x="4676" y="821"/>
                  </a:lnTo>
                  <a:lnTo>
                    <a:pt x="4767" y="913"/>
                  </a:lnTo>
                  <a:lnTo>
                    <a:pt x="4813" y="1027"/>
                  </a:lnTo>
                  <a:lnTo>
                    <a:pt x="4835" y="1141"/>
                  </a:lnTo>
                  <a:lnTo>
                    <a:pt x="4790" y="1278"/>
                  </a:lnTo>
                  <a:lnTo>
                    <a:pt x="4699" y="1369"/>
                  </a:lnTo>
                  <a:lnTo>
                    <a:pt x="4585" y="1414"/>
                  </a:lnTo>
                  <a:lnTo>
                    <a:pt x="913" y="2372"/>
                  </a:lnTo>
                  <a:lnTo>
                    <a:pt x="799" y="2395"/>
                  </a:lnTo>
                  <a:lnTo>
                    <a:pt x="685" y="2395"/>
                  </a:lnTo>
                  <a:lnTo>
                    <a:pt x="571" y="2372"/>
                  </a:lnTo>
                  <a:lnTo>
                    <a:pt x="457" y="2327"/>
                  </a:lnTo>
                  <a:lnTo>
                    <a:pt x="366" y="2258"/>
                  </a:lnTo>
                  <a:lnTo>
                    <a:pt x="275" y="2167"/>
                  </a:lnTo>
                  <a:lnTo>
                    <a:pt x="229" y="2053"/>
                  </a:lnTo>
                  <a:lnTo>
                    <a:pt x="183" y="1962"/>
                  </a:lnTo>
                  <a:lnTo>
                    <a:pt x="161" y="1848"/>
                  </a:lnTo>
                  <a:lnTo>
                    <a:pt x="161" y="1734"/>
                  </a:lnTo>
                  <a:lnTo>
                    <a:pt x="206" y="1620"/>
                  </a:lnTo>
                  <a:lnTo>
                    <a:pt x="252" y="1506"/>
                  </a:lnTo>
                  <a:lnTo>
                    <a:pt x="320" y="1414"/>
                  </a:lnTo>
                  <a:lnTo>
                    <a:pt x="389" y="1323"/>
                  </a:lnTo>
                  <a:lnTo>
                    <a:pt x="503" y="1278"/>
                  </a:lnTo>
                  <a:lnTo>
                    <a:pt x="617" y="1232"/>
                  </a:lnTo>
                  <a:lnTo>
                    <a:pt x="4653" y="183"/>
                  </a:lnTo>
                  <a:lnTo>
                    <a:pt x="4813" y="160"/>
                  </a:lnTo>
                  <a:lnTo>
                    <a:pt x="4972" y="160"/>
                  </a:lnTo>
                  <a:lnTo>
                    <a:pt x="5109" y="206"/>
                  </a:lnTo>
                  <a:lnTo>
                    <a:pt x="5246" y="274"/>
                  </a:lnTo>
                  <a:lnTo>
                    <a:pt x="5383" y="343"/>
                  </a:lnTo>
                  <a:lnTo>
                    <a:pt x="5474" y="457"/>
                  </a:lnTo>
                  <a:lnTo>
                    <a:pt x="5565" y="593"/>
                  </a:lnTo>
                  <a:lnTo>
                    <a:pt x="5611" y="753"/>
                  </a:lnTo>
                  <a:lnTo>
                    <a:pt x="5656" y="913"/>
                  </a:lnTo>
                  <a:lnTo>
                    <a:pt x="5634" y="1072"/>
                  </a:lnTo>
                  <a:lnTo>
                    <a:pt x="5611" y="1209"/>
                  </a:lnTo>
                  <a:lnTo>
                    <a:pt x="5542" y="1369"/>
                  </a:lnTo>
                  <a:lnTo>
                    <a:pt x="5451" y="1483"/>
                  </a:lnTo>
                  <a:lnTo>
                    <a:pt x="5337" y="1597"/>
                  </a:lnTo>
                  <a:lnTo>
                    <a:pt x="5200" y="1665"/>
                  </a:lnTo>
                  <a:lnTo>
                    <a:pt x="5041" y="1734"/>
                  </a:lnTo>
                  <a:lnTo>
                    <a:pt x="2532" y="2395"/>
                  </a:lnTo>
                  <a:lnTo>
                    <a:pt x="2487" y="2418"/>
                  </a:lnTo>
                  <a:lnTo>
                    <a:pt x="2464" y="2486"/>
                  </a:lnTo>
                  <a:lnTo>
                    <a:pt x="2509" y="2532"/>
                  </a:lnTo>
                  <a:lnTo>
                    <a:pt x="2578" y="2532"/>
                  </a:lnTo>
                  <a:lnTo>
                    <a:pt x="5086" y="1870"/>
                  </a:lnTo>
                  <a:lnTo>
                    <a:pt x="5269" y="1825"/>
                  </a:lnTo>
                  <a:lnTo>
                    <a:pt x="5428" y="1711"/>
                  </a:lnTo>
                  <a:lnTo>
                    <a:pt x="5565" y="1597"/>
                  </a:lnTo>
                  <a:lnTo>
                    <a:pt x="5679" y="1437"/>
                  </a:lnTo>
                  <a:lnTo>
                    <a:pt x="5748" y="1278"/>
                  </a:lnTo>
                  <a:lnTo>
                    <a:pt x="5793" y="1095"/>
                  </a:lnTo>
                  <a:lnTo>
                    <a:pt x="5816" y="890"/>
                  </a:lnTo>
                  <a:lnTo>
                    <a:pt x="5770" y="707"/>
                  </a:lnTo>
                  <a:lnTo>
                    <a:pt x="5702" y="525"/>
                  </a:lnTo>
                  <a:lnTo>
                    <a:pt x="5611" y="365"/>
                  </a:lnTo>
                  <a:lnTo>
                    <a:pt x="5497" y="229"/>
                  </a:lnTo>
                  <a:lnTo>
                    <a:pt x="5337" y="137"/>
                  </a:lnTo>
                  <a:lnTo>
                    <a:pt x="5155" y="46"/>
                  </a:lnTo>
                  <a:lnTo>
                    <a:pt x="49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36"/>
            <p:cNvSpPr/>
            <p:nvPr/>
          </p:nvSpPr>
          <p:spPr>
            <a:xfrm>
              <a:off x="6530825" y="3655350"/>
              <a:ext cx="120325" cy="112925"/>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36"/>
            <p:cNvSpPr/>
            <p:nvPr/>
          </p:nvSpPr>
          <p:spPr>
            <a:xfrm>
              <a:off x="4018925" y="3654800"/>
              <a:ext cx="75275" cy="3707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36"/>
            <p:cNvSpPr/>
            <p:nvPr/>
          </p:nvSpPr>
          <p:spPr>
            <a:xfrm>
              <a:off x="4036025" y="3638825"/>
              <a:ext cx="16550" cy="16550"/>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36"/>
            <p:cNvSpPr/>
            <p:nvPr/>
          </p:nvSpPr>
          <p:spPr>
            <a:xfrm>
              <a:off x="4067950" y="3651925"/>
              <a:ext cx="16550" cy="16575"/>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36"/>
            <p:cNvSpPr/>
            <p:nvPr/>
          </p:nvSpPr>
          <p:spPr>
            <a:xfrm>
              <a:off x="3994975" y="2593250"/>
              <a:ext cx="79850" cy="108900"/>
            </a:xfrm>
            <a:custGeom>
              <a:rect b="b" l="l" r="r" t="t"/>
              <a:pathLst>
                <a:path extrusionOk="0" h="4356" w="3194">
                  <a:moveTo>
                    <a:pt x="92" y="0"/>
                  </a:moveTo>
                  <a:lnTo>
                    <a:pt x="46" y="23"/>
                  </a:lnTo>
                  <a:lnTo>
                    <a:pt x="23" y="69"/>
                  </a:lnTo>
                  <a:lnTo>
                    <a:pt x="1" y="137"/>
                  </a:lnTo>
                  <a:lnTo>
                    <a:pt x="23" y="183"/>
                  </a:lnTo>
                  <a:lnTo>
                    <a:pt x="274" y="798"/>
                  </a:lnTo>
                  <a:lnTo>
                    <a:pt x="548" y="1368"/>
                  </a:lnTo>
                  <a:lnTo>
                    <a:pt x="913" y="2030"/>
                  </a:lnTo>
                  <a:lnTo>
                    <a:pt x="1118" y="2372"/>
                  </a:lnTo>
                  <a:lnTo>
                    <a:pt x="1346" y="2737"/>
                  </a:lnTo>
                  <a:lnTo>
                    <a:pt x="1574" y="3056"/>
                  </a:lnTo>
                  <a:lnTo>
                    <a:pt x="1825" y="3398"/>
                  </a:lnTo>
                  <a:lnTo>
                    <a:pt x="2099" y="3672"/>
                  </a:lnTo>
                  <a:lnTo>
                    <a:pt x="2395" y="3945"/>
                  </a:lnTo>
                  <a:lnTo>
                    <a:pt x="2669" y="4173"/>
                  </a:lnTo>
                  <a:lnTo>
                    <a:pt x="2988" y="4333"/>
                  </a:lnTo>
                  <a:lnTo>
                    <a:pt x="3034" y="4356"/>
                  </a:lnTo>
                  <a:lnTo>
                    <a:pt x="3125" y="4333"/>
                  </a:lnTo>
                  <a:lnTo>
                    <a:pt x="3170" y="4265"/>
                  </a:lnTo>
                  <a:lnTo>
                    <a:pt x="3193" y="4196"/>
                  </a:lnTo>
                  <a:lnTo>
                    <a:pt x="3170" y="4151"/>
                  </a:lnTo>
                  <a:lnTo>
                    <a:pt x="3148" y="4105"/>
                  </a:lnTo>
                  <a:lnTo>
                    <a:pt x="3102" y="4059"/>
                  </a:lnTo>
                  <a:lnTo>
                    <a:pt x="2828" y="3900"/>
                  </a:lnTo>
                  <a:lnTo>
                    <a:pt x="2555" y="3694"/>
                  </a:lnTo>
                  <a:lnTo>
                    <a:pt x="2281" y="3444"/>
                  </a:lnTo>
                  <a:lnTo>
                    <a:pt x="2030" y="3147"/>
                  </a:lnTo>
                  <a:lnTo>
                    <a:pt x="1779" y="2828"/>
                  </a:lnTo>
                  <a:lnTo>
                    <a:pt x="1551" y="2509"/>
                  </a:lnTo>
                  <a:lnTo>
                    <a:pt x="1323" y="2167"/>
                  </a:lnTo>
                  <a:lnTo>
                    <a:pt x="1118" y="1825"/>
                  </a:lnTo>
                  <a:lnTo>
                    <a:pt x="776" y="1163"/>
                  </a:lnTo>
                  <a:lnTo>
                    <a:pt x="525" y="616"/>
                  </a:lnTo>
                  <a:lnTo>
                    <a:pt x="297" y="91"/>
                  </a:lnTo>
                  <a:lnTo>
                    <a:pt x="251" y="46"/>
                  </a:lnTo>
                  <a:lnTo>
                    <a:pt x="2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36"/>
            <p:cNvSpPr/>
            <p:nvPr/>
          </p:nvSpPr>
          <p:spPr>
            <a:xfrm>
              <a:off x="4010950" y="2637700"/>
              <a:ext cx="63875" cy="64450"/>
            </a:xfrm>
            <a:custGeom>
              <a:rect b="b" l="l" r="r" t="t"/>
              <a:pathLst>
                <a:path extrusionOk="0" h="2578" w="2555">
                  <a:moveTo>
                    <a:pt x="2395" y="1"/>
                  </a:moveTo>
                  <a:lnTo>
                    <a:pt x="2349" y="24"/>
                  </a:lnTo>
                  <a:lnTo>
                    <a:pt x="2303" y="47"/>
                  </a:lnTo>
                  <a:lnTo>
                    <a:pt x="2258" y="92"/>
                  </a:lnTo>
                  <a:lnTo>
                    <a:pt x="2258" y="161"/>
                  </a:lnTo>
                  <a:lnTo>
                    <a:pt x="2258" y="2281"/>
                  </a:lnTo>
                  <a:lnTo>
                    <a:pt x="68" y="2281"/>
                  </a:lnTo>
                  <a:lnTo>
                    <a:pt x="23" y="2327"/>
                  </a:lnTo>
                  <a:lnTo>
                    <a:pt x="0" y="2373"/>
                  </a:lnTo>
                  <a:lnTo>
                    <a:pt x="0" y="2418"/>
                  </a:lnTo>
                  <a:lnTo>
                    <a:pt x="0" y="2487"/>
                  </a:lnTo>
                  <a:lnTo>
                    <a:pt x="23" y="2532"/>
                  </a:lnTo>
                  <a:lnTo>
                    <a:pt x="68" y="2555"/>
                  </a:lnTo>
                  <a:lnTo>
                    <a:pt x="137" y="2578"/>
                  </a:lnTo>
                  <a:lnTo>
                    <a:pt x="2395" y="2578"/>
                  </a:lnTo>
                  <a:lnTo>
                    <a:pt x="2463" y="2555"/>
                  </a:lnTo>
                  <a:lnTo>
                    <a:pt x="2509" y="2532"/>
                  </a:lnTo>
                  <a:lnTo>
                    <a:pt x="2531" y="2487"/>
                  </a:lnTo>
                  <a:lnTo>
                    <a:pt x="2554" y="2418"/>
                  </a:lnTo>
                  <a:lnTo>
                    <a:pt x="2554" y="161"/>
                  </a:lnTo>
                  <a:lnTo>
                    <a:pt x="2531" y="92"/>
                  </a:lnTo>
                  <a:lnTo>
                    <a:pt x="2509" y="47"/>
                  </a:lnTo>
                  <a:lnTo>
                    <a:pt x="2463" y="24"/>
                  </a:lnTo>
                  <a:lnTo>
                    <a:pt x="239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36"/>
            <p:cNvSpPr/>
            <p:nvPr/>
          </p:nvSpPr>
          <p:spPr>
            <a:xfrm>
              <a:off x="4635200" y="3698125"/>
              <a:ext cx="76425" cy="5645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36"/>
            <p:cNvSpPr/>
            <p:nvPr/>
          </p:nvSpPr>
          <p:spPr>
            <a:xfrm>
              <a:off x="4635200" y="3685575"/>
              <a:ext cx="42800" cy="5590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36"/>
            <p:cNvSpPr/>
            <p:nvPr/>
          </p:nvSpPr>
          <p:spPr>
            <a:xfrm>
              <a:off x="5563350" y="2346950"/>
              <a:ext cx="88950" cy="2967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36"/>
            <p:cNvSpPr/>
            <p:nvPr/>
          </p:nvSpPr>
          <p:spPr>
            <a:xfrm>
              <a:off x="5609525" y="2333850"/>
              <a:ext cx="42775" cy="55875"/>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36"/>
            <p:cNvSpPr/>
            <p:nvPr/>
          </p:nvSpPr>
          <p:spPr>
            <a:xfrm>
              <a:off x="6579275" y="2999150"/>
              <a:ext cx="112925" cy="103800"/>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36"/>
            <p:cNvSpPr/>
            <p:nvPr/>
          </p:nvSpPr>
          <p:spPr>
            <a:xfrm>
              <a:off x="6618050" y="2976925"/>
              <a:ext cx="34800" cy="148250"/>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36"/>
            <p:cNvSpPr/>
            <p:nvPr/>
          </p:nvSpPr>
          <p:spPr>
            <a:xfrm>
              <a:off x="6561600" y="3033375"/>
              <a:ext cx="148250" cy="35375"/>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5" name="Google Shape;1385;p36"/>
          <p:cNvSpPr/>
          <p:nvPr/>
        </p:nvSpPr>
        <p:spPr>
          <a:xfrm>
            <a:off x="2753276" y="2986154"/>
            <a:ext cx="204196" cy="204250"/>
          </a:xfrm>
          <a:custGeom>
            <a:rect b="b" l="l" r="r" t="t"/>
            <a:pathLst>
              <a:path extrusionOk="0" fill="none" h="3819" w="3818">
                <a:moveTo>
                  <a:pt x="1948" y="3818"/>
                </a:moveTo>
                <a:lnTo>
                  <a:pt x="1948" y="3818"/>
                </a:lnTo>
                <a:lnTo>
                  <a:pt x="1792" y="3818"/>
                </a:lnTo>
                <a:lnTo>
                  <a:pt x="1792" y="3818"/>
                </a:lnTo>
                <a:lnTo>
                  <a:pt x="1403" y="3740"/>
                </a:lnTo>
                <a:lnTo>
                  <a:pt x="1013" y="3585"/>
                </a:lnTo>
                <a:lnTo>
                  <a:pt x="701" y="3351"/>
                </a:lnTo>
                <a:lnTo>
                  <a:pt x="468" y="3117"/>
                </a:lnTo>
                <a:lnTo>
                  <a:pt x="234" y="2805"/>
                </a:lnTo>
                <a:lnTo>
                  <a:pt x="78" y="2494"/>
                </a:lnTo>
                <a:lnTo>
                  <a:pt x="0" y="2104"/>
                </a:lnTo>
                <a:lnTo>
                  <a:pt x="0" y="1715"/>
                </a:lnTo>
                <a:lnTo>
                  <a:pt x="0" y="1715"/>
                </a:lnTo>
                <a:lnTo>
                  <a:pt x="78" y="1325"/>
                </a:lnTo>
                <a:lnTo>
                  <a:pt x="234" y="1014"/>
                </a:lnTo>
                <a:lnTo>
                  <a:pt x="390" y="702"/>
                </a:lnTo>
                <a:lnTo>
                  <a:pt x="624" y="468"/>
                </a:lnTo>
                <a:lnTo>
                  <a:pt x="935" y="235"/>
                </a:lnTo>
                <a:lnTo>
                  <a:pt x="1247" y="79"/>
                </a:lnTo>
                <a:lnTo>
                  <a:pt x="1558" y="1"/>
                </a:lnTo>
                <a:lnTo>
                  <a:pt x="1948" y="1"/>
                </a:lnTo>
                <a:lnTo>
                  <a:pt x="1948" y="1"/>
                </a:lnTo>
                <a:lnTo>
                  <a:pt x="2104" y="1"/>
                </a:lnTo>
                <a:lnTo>
                  <a:pt x="2104" y="1"/>
                </a:lnTo>
                <a:lnTo>
                  <a:pt x="2493" y="79"/>
                </a:lnTo>
                <a:lnTo>
                  <a:pt x="2805" y="157"/>
                </a:lnTo>
                <a:lnTo>
                  <a:pt x="3116" y="391"/>
                </a:lnTo>
                <a:lnTo>
                  <a:pt x="3428" y="624"/>
                </a:lnTo>
                <a:lnTo>
                  <a:pt x="3584" y="936"/>
                </a:lnTo>
                <a:lnTo>
                  <a:pt x="3740" y="1325"/>
                </a:lnTo>
                <a:lnTo>
                  <a:pt x="3818" y="1637"/>
                </a:lnTo>
                <a:lnTo>
                  <a:pt x="3818" y="2026"/>
                </a:lnTo>
                <a:lnTo>
                  <a:pt x="3818" y="2026"/>
                </a:lnTo>
                <a:lnTo>
                  <a:pt x="3740" y="2416"/>
                </a:lnTo>
                <a:lnTo>
                  <a:pt x="3662" y="2728"/>
                </a:lnTo>
                <a:lnTo>
                  <a:pt x="3428" y="3039"/>
                </a:lnTo>
                <a:lnTo>
                  <a:pt x="3194" y="3273"/>
                </a:lnTo>
                <a:lnTo>
                  <a:pt x="2961" y="3507"/>
                </a:lnTo>
                <a:lnTo>
                  <a:pt x="2649" y="3662"/>
                </a:lnTo>
                <a:lnTo>
                  <a:pt x="2260" y="3740"/>
                </a:lnTo>
                <a:lnTo>
                  <a:pt x="1948" y="3818"/>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36"/>
          <p:cNvSpPr/>
          <p:nvPr/>
        </p:nvSpPr>
        <p:spPr>
          <a:xfrm>
            <a:off x="2790767" y="2594560"/>
            <a:ext cx="200025" cy="204196"/>
          </a:xfrm>
          <a:custGeom>
            <a:rect b="b" l="l" r="r" t="t"/>
            <a:pathLst>
              <a:path extrusionOk="0" fill="none" h="3818" w="3740">
                <a:moveTo>
                  <a:pt x="1870" y="3817"/>
                </a:moveTo>
                <a:lnTo>
                  <a:pt x="1870" y="3817"/>
                </a:lnTo>
                <a:lnTo>
                  <a:pt x="1714" y="3817"/>
                </a:lnTo>
                <a:lnTo>
                  <a:pt x="1714" y="3817"/>
                </a:lnTo>
                <a:lnTo>
                  <a:pt x="1325" y="3739"/>
                </a:lnTo>
                <a:lnTo>
                  <a:pt x="935" y="3584"/>
                </a:lnTo>
                <a:lnTo>
                  <a:pt x="702" y="3428"/>
                </a:lnTo>
                <a:lnTo>
                  <a:pt x="390" y="3116"/>
                </a:lnTo>
                <a:lnTo>
                  <a:pt x="234" y="2883"/>
                </a:lnTo>
                <a:lnTo>
                  <a:pt x="78" y="2493"/>
                </a:lnTo>
                <a:lnTo>
                  <a:pt x="0" y="2103"/>
                </a:lnTo>
                <a:lnTo>
                  <a:pt x="0" y="1714"/>
                </a:lnTo>
                <a:lnTo>
                  <a:pt x="0" y="1714"/>
                </a:lnTo>
                <a:lnTo>
                  <a:pt x="0" y="1402"/>
                </a:lnTo>
                <a:lnTo>
                  <a:pt x="156" y="1091"/>
                </a:lnTo>
                <a:lnTo>
                  <a:pt x="312" y="779"/>
                </a:lnTo>
                <a:lnTo>
                  <a:pt x="546" y="545"/>
                </a:lnTo>
                <a:lnTo>
                  <a:pt x="857" y="312"/>
                </a:lnTo>
                <a:lnTo>
                  <a:pt x="1169" y="156"/>
                </a:lnTo>
                <a:lnTo>
                  <a:pt x="1481" y="78"/>
                </a:lnTo>
                <a:lnTo>
                  <a:pt x="1870" y="0"/>
                </a:lnTo>
                <a:lnTo>
                  <a:pt x="1870" y="0"/>
                </a:lnTo>
                <a:lnTo>
                  <a:pt x="2026" y="0"/>
                </a:lnTo>
                <a:lnTo>
                  <a:pt x="2026" y="0"/>
                </a:lnTo>
                <a:lnTo>
                  <a:pt x="2415" y="78"/>
                </a:lnTo>
                <a:lnTo>
                  <a:pt x="2805" y="234"/>
                </a:lnTo>
                <a:lnTo>
                  <a:pt x="3039" y="468"/>
                </a:lnTo>
                <a:lnTo>
                  <a:pt x="3350" y="701"/>
                </a:lnTo>
                <a:lnTo>
                  <a:pt x="3506" y="1013"/>
                </a:lnTo>
                <a:lnTo>
                  <a:pt x="3662" y="1324"/>
                </a:lnTo>
                <a:lnTo>
                  <a:pt x="3740" y="1714"/>
                </a:lnTo>
                <a:lnTo>
                  <a:pt x="3740" y="2103"/>
                </a:lnTo>
                <a:lnTo>
                  <a:pt x="3740" y="2103"/>
                </a:lnTo>
                <a:lnTo>
                  <a:pt x="3740" y="2415"/>
                </a:lnTo>
                <a:lnTo>
                  <a:pt x="3584" y="2805"/>
                </a:lnTo>
                <a:lnTo>
                  <a:pt x="3428" y="3116"/>
                </a:lnTo>
                <a:lnTo>
                  <a:pt x="3194" y="3350"/>
                </a:lnTo>
                <a:lnTo>
                  <a:pt x="2883" y="3506"/>
                </a:lnTo>
                <a:lnTo>
                  <a:pt x="2571" y="3739"/>
                </a:lnTo>
                <a:lnTo>
                  <a:pt x="2260" y="3817"/>
                </a:lnTo>
                <a:lnTo>
                  <a:pt x="1870" y="3817"/>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6"/>
          <p:cNvSpPr/>
          <p:nvPr/>
        </p:nvSpPr>
        <p:spPr>
          <a:xfrm>
            <a:off x="2824086" y="2207084"/>
            <a:ext cx="204196" cy="204196"/>
          </a:xfrm>
          <a:custGeom>
            <a:rect b="b" l="l" r="r" t="t"/>
            <a:pathLst>
              <a:path extrusionOk="0" fill="none" h="3818" w="3818">
                <a:moveTo>
                  <a:pt x="1870" y="3817"/>
                </a:moveTo>
                <a:lnTo>
                  <a:pt x="1870" y="3817"/>
                </a:lnTo>
                <a:lnTo>
                  <a:pt x="1715" y="3817"/>
                </a:lnTo>
                <a:lnTo>
                  <a:pt x="1715" y="3817"/>
                </a:lnTo>
                <a:lnTo>
                  <a:pt x="1325" y="3739"/>
                </a:lnTo>
                <a:lnTo>
                  <a:pt x="1013" y="3584"/>
                </a:lnTo>
                <a:lnTo>
                  <a:pt x="702" y="3350"/>
                </a:lnTo>
                <a:lnTo>
                  <a:pt x="390" y="3116"/>
                </a:lnTo>
                <a:lnTo>
                  <a:pt x="234" y="2805"/>
                </a:lnTo>
                <a:lnTo>
                  <a:pt x="79" y="2493"/>
                </a:lnTo>
                <a:lnTo>
                  <a:pt x="1" y="2103"/>
                </a:lnTo>
                <a:lnTo>
                  <a:pt x="1" y="1714"/>
                </a:lnTo>
                <a:lnTo>
                  <a:pt x="1" y="1714"/>
                </a:lnTo>
                <a:lnTo>
                  <a:pt x="79" y="1324"/>
                </a:lnTo>
                <a:lnTo>
                  <a:pt x="156" y="1013"/>
                </a:lnTo>
                <a:lnTo>
                  <a:pt x="390" y="701"/>
                </a:lnTo>
                <a:lnTo>
                  <a:pt x="624" y="468"/>
                </a:lnTo>
                <a:lnTo>
                  <a:pt x="858" y="234"/>
                </a:lnTo>
                <a:lnTo>
                  <a:pt x="1169" y="78"/>
                </a:lnTo>
                <a:lnTo>
                  <a:pt x="1559" y="0"/>
                </a:lnTo>
                <a:lnTo>
                  <a:pt x="1870" y="0"/>
                </a:lnTo>
                <a:lnTo>
                  <a:pt x="1870" y="0"/>
                </a:lnTo>
                <a:lnTo>
                  <a:pt x="2026" y="0"/>
                </a:lnTo>
                <a:lnTo>
                  <a:pt x="2026" y="0"/>
                </a:lnTo>
                <a:lnTo>
                  <a:pt x="2416" y="78"/>
                </a:lnTo>
                <a:lnTo>
                  <a:pt x="2805" y="156"/>
                </a:lnTo>
                <a:lnTo>
                  <a:pt x="3117" y="390"/>
                </a:lnTo>
                <a:lnTo>
                  <a:pt x="3351" y="623"/>
                </a:lnTo>
                <a:lnTo>
                  <a:pt x="3584" y="935"/>
                </a:lnTo>
                <a:lnTo>
                  <a:pt x="3740" y="1324"/>
                </a:lnTo>
                <a:lnTo>
                  <a:pt x="3818" y="1636"/>
                </a:lnTo>
                <a:lnTo>
                  <a:pt x="3818" y="2026"/>
                </a:lnTo>
                <a:lnTo>
                  <a:pt x="3818" y="2026"/>
                </a:lnTo>
                <a:lnTo>
                  <a:pt x="3740" y="2415"/>
                </a:lnTo>
                <a:lnTo>
                  <a:pt x="3584" y="2727"/>
                </a:lnTo>
                <a:lnTo>
                  <a:pt x="3428" y="3038"/>
                </a:lnTo>
                <a:lnTo>
                  <a:pt x="3195" y="3272"/>
                </a:lnTo>
                <a:lnTo>
                  <a:pt x="2883" y="3506"/>
                </a:lnTo>
                <a:lnTo>
                  <a:pt x="2571" y="3662"/>
                </a:lnTo>
                <a:lnTo>
                  <a:pt x="2260" y="3739"/>
                </a:lnTo>
                <a:lnTo>
                  <a:pt x="1870" y="3817"/>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36"/>
          <p:cNvSpPr/>
          <p:nvPr/>
        </p:nvSpPr>
        <p:spPr>
          <a:xfrm>
            <a:off x="2857405" y="1815436"/>
            <a:ext cx="204250" cy="204196"/>
          </a:xfrm>
          <a:custGeom>
            <a:rect b="b" l="l" r="r" t="t"/>
            <a:pathLst>
              <a:path extrusionOk="0" fill="none" h="3818" w="3819">
                <a:moveTo>
                  <a:pt x="1948" y="3817"/>
                </a:moveTo>
                <a:lnTo>
                  <a:pt x="1948" y="3817"/>
                </a:lnTo>
                <a:lnTo>
                  <a:pt x="1715" y="3817"/>
                </a:lnTo>
                <a:lnTo>
                  <a:pt x="1715" y="3817"/>
                </a:lnTo>
                <a:lnTo>
                  <a:pt x="1325" y="3740"/>
                </a:lnTo>
                <a:lnTo>
                  <a:pt x="1014" y="3584"/>
                </a:lnTo>
                <a:lnTo>
                  <a:pt x="702" y="3428"/>
                </a:lnTo>
                <a:lnTo>
                  <a:pt x="468" y="3116"/>
                </a:lnTo>
                <a:lnTo>
                  <a:pt x="235" y="2883"/>
                </a:lnTo>
                <a:lnTo>
                  <a:pt x="79" y="2493"/>
                </a:lnTo>
                <a:lnTo>
                  <a:pt x="1" y="2104"/>
                </a:lnTo>
                <a:lnTo>
                  <a:pt x="1" y="1792"/>
                </a:lnTo>
                <a:lnTo>
                  <a:pt x="1" y="1792"/>
                </a:lnTo>
                <a:lnTo>
                  <a:pt x="79" y="1402"/>
                </a:lnTo>
                <a:lnTo>
                  <a:pt x="235" y="1091"/>
                </a:lnTo>
                <a:lnTo>
                  <a:pt x="390" y="779"/>
                </a:lnTo>
                <a:lnTo>
                  <a:pt x="624" y="546"/>
                </a:lnTo>
                <a:lnTo>
                  <a:pt x="936" y="312"/>
                </a:lnTo>
                <a:lnTo>
                  <a:pt x="1247" y="156"/>
                </a:lnTo>
                <a:lnTo>
                  <a:pt x="1559" y="78"/>
                </a:lnTo>
                <a:lnTo>
                  <a:pt x="1948" y="0"/>
                </a:lnTo>
                <a:lnTo>
                  <a:pt x="1948" y="0"/>
                </a:lnTo>
                <a:lnTo>
                  <a:pt x="2104" y="0"/>
                </a:lnTo>
                <a:lnTo>
                  <a:pt x="2104" y="0"/>
                </a:lnTo>
                <a:lnTo>
                  <a:pt x="2494" y="78"/>
                </a:lnTo>
                <a:lnTo>
                  <a:pt x="2805" y="234"/>
                </a:lnTo>
                <a:lnTo>
                  <a:pt x="3117" y="468"/>
                </a:lnTo>
                <a:lnTo>
                  <a:pt x="3351" y="701"/>
                </a:lnTo>
                <a:lnTo>
                  <a:pt x="3584" y="1013"/>
                </a:lnTo>
                <a:lnTo>
                  <a:pt x="3740" y="1325"/>
                </a:lnTo>
                <a:lnTo>
                  <a:pt x="3818" y="1714"/>
                </a:lnTo>
                <a:lnTo>
                  <a:pt x="3818" y="2104"/>
                </a:lnTo>
                <a:lnTo>
                  <a:pt x="3818" y="2104"/>
                </a:lnTo>
                <a:lnTo>
                  <a:pt x="3740" y="2415"/>
                </a:lnTo>
                <a:lnTo>
                  <a:pt x="3584" y="2805"/>
                </a:lnTo>
                <a:lnTo>
                  <a:pt x="3429" y="3116"/>
                </a:lnTo>
                <a:lnTo>
                  <a:pt x="3195" y="3350"/>
                </a:lnTo>
                <a:lnTo>
                  <a:pt x="2961" y="3584"/>
                </a:lnTo>
                <a:lnTo>
                  <a:pt x="2650" y="3740"/>
                </a:lnTo>
                <a:lnTo>
                  <a:pt x="2260" y="3817"/>
                </a:lnTo>
                <a:lnTo>
                  <a:pt x="1948" y="3817"/>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36"/>
          <p:cNvSpPr/>
          <p:nvPr/>
        </p:nvSpPr>
        <p:spPr>
          <a:xfrm>
            <a:off x="2890778" y="1427960"/>
            <a:ext cx="204196" cy="204196"/>
          </a:xfrm>
          <a:custGeom>
            <a:rect b="b" l="l" r="r" t="t"/>
            <a:pathLst>
              <a:path extrusionOk="0" fill="none" h="3818" w="3818">
                <a:moveTo>
                  <a:pt x="1948" y="3817"/>
                </a:moveTo>
                <a:lnTo>
                  <a:pt x="1948" y="3817"/>
                </a:lnTo>
                <a:lnTo>
                  <a:pt x="1792" y="3817"/>
                </a:lnTo>
                <a:lnTo>
                  <a:pt x="1792" y="3817"/>
                </a:lnTo>
                <a:lnTo>
                  <a:pt x="1402" y="3740"/>
                </a:lnTo>
                <a:lnTo>
                  <a:pt x="1013" y="3584"/>
                </a:lnTo>
                <a:lnTo>
                  <a:pt x="701" y="3350"/>
                </a:lnTo>
                <a:lnTo>
                  <a:pt x="468" y="3116"/>
                </a:lnTo>
                <a:lnTo>
                  <a:pt x="234" y="2805"/>
                </a:lnTo>
                <a:lnTo>
                  <a:pt x="78" y="2493"/>
                </a:lnTo>
                <a:lnTo>
                  <a:pt x="0" y="2104"/>
                </a:lnTo>
                <a:lnTo>
                  <a:pt x="0" y="1714"/>
                </a:lnTo>
                <a:lnTo>
                  <a:pt x="0" y="1714"/>
                </a:lnTo>
                <a:lnTo>
                  <a:pt x="78" y="1325"/>
                </a:lnTo>
                <a:lnTo>
                  <a:pt x="234" y="1013"/>
                </a:lnTo>
                <a:lnTo>
                  <a:pt x="390" y="701"/>
                </a:lnTo>
                <a:lnTo>
                  <a:pt x="623" y="468"/>
                </a:lnTo>
                <a:lnTo>
                  <a:pt x="935" y="234"/>
                </a:lnTo>
                <a:lnTo>
                  <a:pt x="1247" y="78"/>
                </a:lnTo>
                <a:lnTo>
                  <a:pt x="1558" y="0"/>
                </a:lnTo>
                <a:lnTo>
                  <a:pt x="1948" y="0"/>
                </a:lnTo>
                <a:lnTo>
                  <a:pt x="1948" y="0"/>
                </a:lnTo>
                <a:lnTo>
                  <a:pt x="2104" y="0"/>
                </a:lnTo>
                <a:lnTo>
                  <a:pt x="2104" y="0"/>
                </a:lnTo>
                <a:lnTo>
                  <a:pt x="2493" y="78"/>
                </a:lnTo>
                <a:lnTo>
                  <a:pt x="2805" y="234"/>
                </a:lnTo>
                <a:lnTo>
                  <a:pt x="3116" y="390"/>
                </a:lnTo>
                <a:lnTo>
                  <a:pt x="3428" y="623"/>
                </a:lnTo>
                <a:lnTo>
                  <a:pt x="3584" y="935"/>
                </a:lnTo>
                <a:lnTo>
                  <a:pt x="3740" y="1325"/>
                </a:lnTo>
                <a:lnTo>
                  <a:pt x="3817" y="1636"/>
                </a:lnTo>
                <a:lnTo>
                  <a:pt x="3817" y="2026"/>
                </a:lnTo>
                <a:lnTo>
                  <a:pt x="3817" y="2026"/>
                </a:lnTo>
                <a:lnTo>
                  <a:pt x="3740" y="2415"/>
                </a:lnTo>
                <a:lnTo>
                  <a:pt x="3662" y="2727"/>
                </a:lnTo>
                <a:lnTo>
                  <a:pt x="3428" y="3038"/>
                </a:lnTo>
                <a:lnTo>
                  <a:pt x="3194" y="3272"/>
                </a:lnTo>
                <a:lnTo>
                  <a:pt x="2960" y="3506"/>
                </a:lnTo>
                <a:lnTo>
                  <a:pt x="2649" y="3662"/>
                </a:lnTo>
                <a:lnTo>
                  <a:pt x="2259" y="3740"/>
                </a:lnTo>
                <a:lnTo>
                  <a:pt x="1948" y="3817"/>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36"/>
          <p:cNvSpPr/>
          <p:nvPr/>
        </p:nvSpPr>
        <p:spPr>
          <a:xfrm>
            <a:off x="2928269" y="1036313"/>
            <a:ext cx="204196" cy="204196"/>
          </a:xfrm>
          <a:custGeom>
            <a:rect b="b" l="l" r="r" t="t"/>
            <a:pathLst>
              <a:path extrusionOk="0" fill="none" h="3818" w="3818">
                <a:moveTo>
                  <a:pt x="1870" y="3818"/>
                </a:moveTo>
                <a:lnTo>
                  <a:pt x="1870" y="3818"/>
                </a:lnTo>
                <a:lnTo>
                  <a:pt x="1714" y="3818"/>
                </a:lnTo>
                <a:lnTo>
                  <a:pt x="1714" y="3818"/>
                </a:lnTo>
                <a:lnTo>
                  <a:pt x="1325" y="3740"/>
                </a:lnTo>
                <a:lnTo>
                  <a:pt x="1013" y="3584"/>
                </a:lnTo>
                <a:lnTo>
                  <a:pt x="701" y="3428"/>
                </a:lnTo>
                <a:lnTo>
                  <a:pt x="390" y="3116"/>
                </a:lnTo>
                <a:lnTo>
                  <a:pt x="234" y="2883"/>
                </a:lnTo>
                <a:lnTo>
                  <a:pt x="78" y="2493"/>
                </a:lnTo>
                <a:lnTo>
                  <a:pt x="0" y="2182"/>
                </a:lnTo>
                <a:lnTo>
                  <a:pt x="0" y="1792"/>
                </a:lnTo>
                <a:lnTo>
                  <a:pt x="0" y="1792"/>
                </a:lnTo>
                <a:lnTo>
                  <a:pt x="0" y="1403"/>
                </a:lnTo>
                <a:lnTo>
                  <a:pt x="156" y="1091"/>
                </a:lnTo>
                <a:lnTo>
                  <a:pt x="390" y="779"/>
                </a:lnTo>
                <a:lnTo>
                  <a:pt x="623" y="546"/>
                </a:lnTo>
                <a:lnTo>
                  <a:pt x="857" y="312"/>
                </a:lnTo>
                <a:lnTo>
                  <a:pt x="1169" y="156"/>
                </a:lnTo>
                <a:lnTo>
                  <a:pt x="1480" y="78"/>
                </a:lnTo>
                <a:lnTo>
                  <a:pt x="1870" y="0"/>
                </a:lnTo>
                <a:lnTo>
                  <a:pt x="1870" y="0"/>
                </a:lnTo>
                <a:lnTo>
                  <a:pt x="2026" y="0"/>
                </a:lnTo>
                <a:lnTo>
                  <a:pt x="2026" y="0"/>
                </a:lnTo>
                <a:lnTo>
                  <a:pt x="2415" y="78"/>
                </a:lnTo>
                <a:lnTo>
                  <a:pt x="2805" y="234"/>
                </a:lnTo>
                <a:lnTo>
                  <a:pt x="3116" y="468"/>
                </a:lnTo>
                <a:lnTo>
                  <a:pt x="3350" y="701"/>
                </a:lnTo>
                <a:lnTo>
                  <a:pt x="3584" y="1013"/>
                </a:lnTo>
                <a:lnTo>
                  <a:pt x="3662" y="1325"/>
                </a:lnTo>
                <a:lnTo>
                  <a:pt x="3740" y="1714"/>
                </a:lnTo>
                <a:lnTo>
                  <a:pt x="3818" y="2104"/>
                </a:lnTo>
                <a:lnTo>
                  <a:pt x="3818" y="2104"/>
                </a:lnTo>
                <a:lnTo>
                  <a:pt x="3740" y="2493"/>
                </a:lnTo>
                <a:lnTo>
                  <a:pt x="3584" y="2805"/>
                </a:lnTo>
                <a:lnTo>
                  <a:pt x="3428" y="3116"/>
                </a:lnTo>
                <a:lnTo>
                  <a:pt x="3194" y="3350"/>
                </a:lnTo>
                <a:lnTo>
                  <a:pt x="2883" y="3584"/>
                </a:lnTo>
                <a:lnTo>
                  <a:pt x="2571" y="3740"/>
                </a:lnTo>
                <a:lnTo>
                  <a:pt x="2259" y="3818"/>
                </a:lnTo>
                <a:lnTo>
                  <a:pt x="1870" y="3818"/>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36"/>
          <p:cNvSpPr/>
          <p:nvPr/>
        </p:nvSpPr>
        <p:spPr>
          <a:xfrm>
            <a:off x="2961588" y="648837"/>
            <a:ext cx="204196" cy="204196"/>
          </a:xfrm>
          <a:custGeom>
            <a:rect b="b" l="l" r="r" t="t"/>
            <a:pathLst>
              <a:path extrusionOk="0" fill="none" h="3818" w="3818">
                <a:moveTo>
                  <a:pt x="1870" y="3818"/>
                </a:moveTo>
                <a:lnTo>
                  <a:pt x="1870" y="3818"/>
                </a:lnTo>
                <a:lnTo>
                  <a:pt x="1714" y="3818"/>
                </a:lnTo>
                <a:lnTo>
                  <a:pt x="1714" y="3818"/>
                </a:lnTo>
                <a:lnTo>
                  <a:pt x="1325" y="3740"/>
                </a:lnTo>
                <a:lnTo>
                  <a:pt x="1013" y="3584"/>
                </a:lnTo>
                <a:lnTo>
                  <a:pt x="702" y="3350"/>
                </a:lnTo>
                <a:lnTo>
                  <a:pt x="468" y="3116"/>
                </a:lnTo>
                <a:lnTo>
                  <a:pt x="234" y="2805"/>
                </a:lnTo>
                <a:lnTo>
                  <a:pt x="78" y="2493"/>
                </a:lnTo>
                <a:lnTo>
                  <a:pt x="0" y="2104"/>
                </a:lnTo>
                <a:lnTo>
                  <a:pt x="0" y="1714"/>
                </a:lnTo>
                <a:lnTo>
                  <a:pt x="0" y="1714"/>
                </a:lnTo>
                <a:lnTo>
                  <a:pt x="78" y="1325"/>
                </a:lnTo>
                <a:lnTo>
                  <a:pt x="156" y="1013"/>
                </a:lnTo>
                <a:lnTo>
                  <a:pt x="390" y="701"/>
                </a:lnTo>
                <a:lnTo>
                  <a:pt x="624" y="468"/>
                </a:lnTo>
                <a:lnTo>
                  <a:pt x="857" y="234"/>
                </a:lnTo>
                <a:lnTo>
                  <a:pt x="1169" y="78"/>
                </a:lnTo>
                <a:lnTo>
                  <a:pt x="1559" y="0"/>
                </a:lnTo>
                <a:lnTo>
                  <a:pt x="1870" y="0"/>
                </a:lnTo>
                <a:lnTo>
                  <a:pt x="1870" y="0"/>
                </a:lnTo>
                <a:lnTo>
                  <a:pt x="2104" y="0"/>
                </a:lnTo>
                <a:lnTo>
                  <a:pt x="2104" y="0"/>
                </a:lnTo>
                <a:lnTo>
                  <a:pt x="2416" y="78"/>
                </a:lnTo>
                <a:lnTo>
                  <a:pt x="2805" y="234"/>
                </a:lnTo>
                <a:lnTo>
                  <a:pt x="3117" y="390"/>
                </a:lnTo>
                <a:lnTo>
                  <a:pt x="3350" y="624"/>
                </a:lnTo>
                <a:lnTo>
                  <a:pt x="3584" y="935"/>
                </a:lnTo>
                <a:lnTo>
                  <a:pt x="3740" y="1325"/>
                </a:lnTo>
                <a:lnTo>
                  <a:pt x="3818" y="1636"/>
                </a:lnTo>
                <a:lnTo>
                  <a:pt x="3818" y="2026"/>
                </a:lnTo>
                <a:lnTo>
                  <a:pt x="3818" y="2026"/>
                </a:lnTo>
                <a:lnTo>
                  <a:pt x="3740" y="2415"/>
                </a:lnTo>
                <a:lnTo>
                  <a:pt x="3584" y="2727"/>
                </a:lnTo>
                <a:lnTo>
                  <a:pt x="3428" y="3039"/>
                </a:lnTo>
                <a:lnTo>
                  <a:pt x="3195" y="3272"/>
                </a:lnTo>
                <a:lnTo>
                  <a:pt x="2883" y="3506"/>
                </a:lnTo>
                <a:lnTo>
                  <a:pt x="2571" y="3662"/>
                </a:lnTo>
                <a:lnTo>
                  <a:pt x="2260" y="3740"/>
                </a:lnTo>
                <a:lnTo>
                  <a:pt x="1870" y="3818"/>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36"/>
          <p:cNvSpPr/>
          <p:nvPr/>
        </p:nvSpPr>
        <p:spPr>
          <a:xfrm>
            <a:off x="2994908" y="257189"/>
            <a:ext cx="204196" cy="204196"/>
          </a:xfrm>
          <a:custGeom>
            <a:rect b="b" l="l" r="r" t="t"/>
            <a:pathLst>
              <a:path extrusionOk="0" fill="none" h="3818" w="3818">
                <a:moveTo>
                  <a:pt x="1948" y="3818"/>
                </a:moveTo>
                <a:lnTo>
                  <a:pt x="1948" y="3818"/>
                </a:lnTo>
                <a:lnTo>
                  <a:pt x="1715" y="3818"/>
                </a:lnTo>
                <a:lnTo>
                  <a:pt x="1715" y="3818"/>
                </a:lnTo>
                <a:lnTo>
                  <a:pt x="1403" y="3740"/>
                </a:lnTo>
                <a:lnTo>
                  <a:pt x="1013" y="3584"/>
                </a:lnTo>
                <a:lnTo>
                  <a:pt x="702" y="3428"/>
                </a:lnTo>
                <a:lnTo>
                  <a:pt x="468" y="3194"/>
                </a:lnTo>
                <a:lnTo>
                  <a:pt x="234" y="2883"/>
                </a:lnTo>
                <a:lnTo>
                  <a:pt x="79" y="2493"/>
                </a:lnTo>
                <a:lnTo>
                  <a:pt x="1" y="2182"/>
                </a:lnTo>
                <a:lnTo>
                  <a:pt x="1" y="1792"/>
                </a:lnTo>
                <a:lnTo>
                  <a:pt x="1" y="1792"/>
                </a:lnTo>
                <a:lnTo>
                  <a:pt x="79" y="1403"/>
                </a:lnTo>
                <a:lnTo>
                  <a:pt x="234" y="1091"/>
                </a:lnTo>
                <a:lnTo>
                  <a:pt x="390" y="779"/>
                </a:lnTo>
                <a:lnTo>
                  <a:pt x="624" y="546"/>
                </a:lnTo>
                <a:lnTo>
                  <a:pt x="936" y="312"/>
                </a:lnTo>
                <a:lnTo>
                  <a:pt x="1247" y="156"/>
                </a:lnTo>
                <a:lnTo>
                  <a:pt x="1559" y="78"/>
                </a:lnTo>
                <a:lnTo>
                  <a:pt x="1948" y="0"/>
                </a:lnTo>
                <a:lnTo>
                  <a:pt x="1948" y="0"/>
                </a:lnTo>
                <a:lnTo>
                  <a:pt x="2104" y="0"/>
                </a:lnTo>
                <a:lnTo>
                  <a:pt x="2104" y="0"/>
                </a:lnTo>
                <a:lnTo>
                  <a:pt x="2494" y="78"/>
                </a:lnTo>
                <a:lnTo>
                  <a:pt x="2805" y="234"/>
                </a:lnTo>
                <a:lnTo>
                  <a:pt x="3117" y="468"/>
                </a:lnTo>
                <a:lnTo>
                  <a:pt x="3351" y="702"/>
                </a:lnTo>
                <a:lnTo>
                  <a:pt x="3584" y="1013"/>
                </a:lnTo>
                <a:lnTo>
                  <a:pt x="3740" y="1325"/>
                </a:lnTo>
                <a:lnTo>
                  <a:pt x="3818" y="1714"/>
                </a:lnTo>
                <a:lnTo>
                  <a:pt x="3818" y="2104"/>
                </a:lnTo>
                <a:lnTo>
                  <a:pt x="3818" y="2104"/>
                </a:lnTo>
                <a:lnTo>
                  <a:pt x="3740" y="2493"/>
                </a:lnTo>
                <a:lnTo>
                  <a:pt x="3662" y="2805"/>
                </a:lnTo>
                <a:lnTo>
                  <a:pt x="3428" y="3117"/>
                </a:lnTo>
                <a:lnTo>
                  <a:pt x="3195" y="3350"/>
                </a:lnTo>
                <a:lnTo>
                  <a:pt x="2961" y="3584"/>
                </a:lnTo>
                <a:lnTo>
                  <a:pt x="2649" y="3740"/>
                </a:lnTo>
                <a:lnTo>
                  <a:pt x="2260" y="3818"/>
                </a:lnTo>
                <a:lnTo>
                  <a:pt x="1948" y="3818"/>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5_1">
    <p:bg>
      <p:bgPr>
        <a:solidFill>
          <a:schemeClr val="accent6"/>
        </a:solidFill>
      </p:bgPr>
    </p:bg>
    <p:spTree>
      <p:nvGrpSpPr>
        <p:cNvPr id="1393" name="Shape 1393"/>
        <p:cNvGrpSpPr/>
        <p:nvPr/>
      </p:nvGrpSpPr>
      <p:grpSpPr>
        <a:xfrm>
          <a:off x="0" y="0"/>
          <a:ext cx="0" cy="0"/>
          <a:chOff x="0" y="0"/>
          <a:chExt cx="0" cy="0"/>
        </a:xfrm>
      </p:grpSpPr>
      <p:grpSp>
        <p:nvGrpSpPr>
          <p:cNvPr id="1394" name="Google Shape;1394;p37"/>
          <p:cNvGrpSpPr/>
          <p:nvPr/>
        </p:nvGrpSpPr>
        <p:grpSpPr>
          <a:xfrm flipH="1" rot="10800000">
            <a:off x="0" y="-15054"/>
            <a:ext cx="9144105" cy="4696803"/>
            <a:chOff x="1685" y="798588"/>
            <a:chExt cx="9125853" cy="4344869"/>
          </a:xfrm>
        </p:grpSpPr>
        <p:sp>
          <p:nvSpPr>
            <p:cNvPr id="1395" name="Google Shape;1395;p37"/>
            <p:cNvSpPr/>
            <p:nvPr/>
          </p:nvSpPr>
          <p:spPr>
            <a:xfrm>
              <a:off x="1697" y="798588"/>
              <a:ext cx="9125842" cy="4344860"/>
            </a:xfrm>
            <a:custGeom>
              <a:rect b="b" l="l" r="r" t="t"/>
              <a:pathLst>
                <a:path extrusionOk="0" h="56328" w="118310">
                  <a:moveTo>
                    <a:pt x="55165" y="0"/>
                  </a:moveTo>
                  <a:lnTo>
                    <a:pt x="53888" y="69"/>
                  </a:lnTo>
                  <a:lnTo>
                    <a:pt x="52633" y="137"/>
                  </a:lnTo>
                  <a:lnTo>
                    <a:pt x="51402" y="251"/>
                  </a:lnTo>
                  <a:lnTo>
                    <a:pt x="50170" y="411"/>
                  </a:lnTo>
                  <a:lnTo>
                    <a:pt x="48962" y="570"/>
                  </a:lnTo>
                  <a:lnTo>
                    <a:pt x="47776" y="798"/>
                  </a:lnTo>
                  <a:lnTo>
                    <a:pt x="46613" y="1027"/>
                  </a:lnTo>
                  <a:lnTo>
                    <a:pt x="45473" y="1300"/>
                  </a:lnTo>
                  <a:lnTo>
                    <a:pt x="44333" y="1619"/>
                  </a:lnTo>
                  <a:lnTo>
                    <a:pt x="43192" y="1961"/>
                  </a:lnTo>
                  <a:lnTo>
                    <a:pt x="42098" y="2349"/>
                  </a:lnTo>
                  <a:lnTo>
                    <a:pt x="41003" y="2760"/>
                  </a:lnTo>
                  <a:lnTo>
                    <a:pt x="39931" y="3193"/>
                  </a:lnTo>
                  <a:lnTo>
                    <a:pt x="38859" y="3695"/>
                  </a:lnTo>
                  <a:lnTo>
                    <a:pt x="37810" y="4219"/>
                  </a:lnTo>
                  <a:lnTo>
                    <a:pt x="36761" y="4766"/>
                  </a:lnTo>
                  <a:lnTo>
                    <a:pt x="35986" y="5177"/>
                  </a:lnTo>
                  <a:lnTo>
                    <a:pt x="35188" y="5587"/>
                  </a:lnTo>
                  <a:lnTo>
                    <a:pt x="34413" y="5975"/>
                  </a:lnTo>
                  <a:lnTo>
                    <a:pt x="33614" y="6317"/>
                  </a:lnTo>
                  <a:lnTo>
                    <a:pt x="32816" y="6659"/>
                  </a:lnTo>
                  <a:lnTo>
                    <a:pt x="32018" y="6978"/>
                  </a:lnTo>
                  <a:lnTo>
                    <a:pt x="31220" y="7275"/>
                  </a:lnTo>
                  <a:lnTo>
                    <a:pt x="30422" y="7571"/>
                  </a:lnTo>
                  <a:lnTo>
                    <a:pt x="29624" y="7822"/>
                  </a:lnTo>
                  <a:lnTo>
                    <a:pt x="28826" y="8073"/>
                  </a:lnTo>
                  <a:lnTo>
                    <a:pt x="28005" y="8301"/>
                  </a:lnTo>
                  <a:lnTo>
                    <a:pt x="27206" y="8506"/>
                  </a:lnTo>
                  <a:lnTo>
                    <a:pt x="26408" y="8712"/>
                  </a:lnTo>
                  <a:lnTo>
                    <a:pt x="25610" y="8894"/>
                  </a:lnTo>
                  <a:lnTo>
                    <a:pt x="24812" y="9054"/>
                  </a:lnTo>
                  <a:lnTo>
                    <a:pt x="24037" y="9190"/>
                  </a:lnTo>
                  <a:lnTo>
                    <a:pt x="22440" y="9464"/>
                  </a:lnTo>
                  <a:lnTo>
                    <a:pt x="20890" y="9669"/>
                  </a:lnTo>
                  <a:lnTo>
                    <a:pt x="19362" y="9806"/>
                  </a:lnTo>
                  <a:lnTo>
                    <a:pt x="17857" y="9920"/>
                  </a:lnTo>
                  <a:lnTo>
                    <a:pt x="16374" y="9989"/>
                  </a:lnTo>
                  <a:lnTo>
                    <a:pt x="14938" y="10011"/>
                  </a:lnTo>
                  <a:lnTo>
                    <a:pt x="13524" y="10011"/>
                  </a:lnTo>
                  <a:lnTo>
                    <a:pt x="12178" y="9966"/>
                  </a:lnTo>
                  <a:lnTo>
                    <a:pt x="10856" y="9920"/>
                  </a:lnTo>
                  <a:lnTo>
                    <a:pt x="9601" y="9829"/>
                  </a:lnTo>
                  <a:lnTo>
                    <a:pt x="8416" y="9715"/>
                  </a:lnTo>
                  <a:lnTo>
                    <a:pt x="7275" y="9601"/>
                  </a:lnTo>
                  <a:lnTo>
                    <a:pt x="6204" y="9464"/>
                  </a:lnTo>
                  <a:lnTo>
                    <a:pt x="5200" y="9305"/>
                  </a:lnTo>
                  <a:lnTo>
                    <a:pt x="4265" y="9168"/>
                  </a:lnTo>
                  <a:lnTo>
                    <a:pt x="3421" y="9031"/>
                  </a:lnTo>
                  <a:lnTo>
                    <a:pt x="1985" y="8734"/>
                  </a:lnTo>
                  <a:lnTo>
                    <a:pt x="913" y="8506"/>
                  </a:lnTo>
                  <a:lnTo>
                    <a:pt x="252" y="8347"/>
                  </a:lnTo>
                  <a:lnTo>
                    <a:pt x="1" y="8278"/>
                  </a:lnTo>
                  <a:lnTo>
                    <a:pt x="1" y="56327"/>
                  </a:lnTo>
                  <a:lnTo>
                    <a:pt x="118310" y="56327"/>
                  </a:lnTo>
                  <a:lnTo>
                    <a:pt x="118310" y="1460"/>
                  </a:lnTo>
                  <a:lnTo>
                    <a:pt x="117284" y="1711"/>
                  </a:lnTo>
                  <a:lnTo>
                    <a:pt x="116098" y="2007"/>
                  </a:lnTo>
                  <a:lnTo>
                    <a:pt x="114479" y="2349"/>
                  </a:lnTo>
                  <a:lnTo>
                    <a:pt x="112495" y="2760"/>
                  </a:lnTo>
                  <a:lnTo>
                    <a:pt x="110192" y="3193"/>
                  </a:lnTo>
                  <a:lnTo>
                    <a:pt x="108937" y="3398"/>
                  </a:lnTo>
                  <a:lnTo>
                    <a:pt x="107615" y="3603"/>
                  </a:lnTo>
                  <a:lnTo>
                    <a:pt x="106224" y="3809"/>
                  </a:lnTo>
                  <a:lnTo>
                    <a:pt x="104787" y="3991"/>
                  </a:lnTo>
                  <a:lnTo>
                    <a:pt x="103282" y="4174"/>
                  </a:lnTo>
                  <a:lnTo>
                    <a:pt x="101754" y="4333"/>
                  </a:lnTo>
                  <a:lnTo>
                    <a:pt x="100158" y="4493"/>
                  </a:lnTo>
                  <a:lnTo>
                    <a:pt x="98539" y="4607"/>
                  </a:lnTo>
                  <a:lnTo>
                    <a:pt x="96897" y="4698"/>
                  </a:lnTo>
                  <a:lnTo>
                    <a:pt x="95232" y="4766"/>
                  </a:lnTo>
                  <a:lnTo>
                    <a:pt x="93544" y="4812"/>
                  </a:lnTo>
                  <a:lnTo>
                    <a:pt x="91834" y="4812"/>
                  </a:lnTo>
                  <a:lnTo>
                    <a:pt x="90124" y="4766"/>
                  </a:lnTo>
                  <a:lnTo>
                    <a:pt x="88391" y="4698"/>
                  </a:lnTo>
                  <a:lnTo>
                    <a:pt x="86680" y="4561"/>
                  </a:lnTo>
                  <a:lnTo>
                    <a:pt x="84970" y="4402"/>
                  </a:lnTo>
                  <a:lnTo>
                    <a:pt x="83260" y="4174"/>
                  </a:lnTo>
                  <a:lnTo>
                    <a:pt x="82416" y="4059"/>
                  </a:lnTo>
                  <a:lnTo>
                    <a:pt x="81572" y="3900"/>
                  </a:lnTo>
                  <a:lnTo>
                    <a:pt x="80728" y="3740"/>
                  </a:lnTo>
                  <a:lnTo>
                    <a:pt x="79907" y="3581"/>
                  </a:lnTo>
                  <a:lnTo>
                    <a:pt x="79086" y="3398"/>
                  </a:lnTo>
                  <a:lnTo>
                    <a:pt x="78265" y="3193"/>
                  </a:lnTo>
                  <a:lnTo>
                    <a:pt x="76669" y="2782"/>
                  </a:lnTo>
                  <a:lnTo>
                    <a:pt x="75073" y="2418"/>
                  </a:lnTo>
                  <a:lnTo>
                    <a:pt x="73499" y="2053"/>
                  </a:lnTo>
                  <a:lnTo>
                    <a:pt x="71971" y="1733"/>
                  </a:lnTo>
                  <a:lnTo>
                    <a:pt x="70444" y="1437"/>
                  </a:lnTo>
                  <a:lnTo>
                    <a:pt x="68961" y="1163"/>
                  </a:lnTo>
                  <a:lnTo>
                    <a:pt x="67479" y="912"/>
                  </a:lnTo>
                  <a:lnTo>
                    <a:pt x="66020" y="684"/>
                  </a:lnTo>
                  <a:lnTo>
                    <a:pt x="64606" y="502"/>
                  </a:lnTo>
                  <a:lnTo>
                    <a:pt x="63192" y="342"/>
                  </a:lnTo>
                  <a:lnTo>
                    <a:pt x="61801" y="228"/>
                  </a:lnTo>
                  <a:lnTo>
                    <a:pt x="60432" y="114"/>
                  </a:lnTo>
                  <a:lnTo>
                    <a:pt x="59087" y="46"/>
                  </a:lnTo>
                  <a:lnTo>
                    <a:pt x="57764" y="0"/>
                  </a:lnTo>
                  <a:close/>
                </a:path>
              </a:pathLst>
            </a:custGeom>
            <a:solidFill>
              <a:srgbClr val="374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37"/>
            <p:cNvSpPr/>
            <p:nvPr/>
          </p:nvSpPr>
          <p:spPr>
            <a:xfrm flipH="1">
              <a:off x="1697" y="1660222"/>
              <a:ext cx="9125842" cy="3301764"/>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37"/>
            <p:cNvSpPr/>
            <p:nvPr/>
          </p:nvSpPr>
          <p:spPr>
            <a:xfrm flipH="1">
              <a:off x="1685" y="3110919"/>
              <a:ext cx="9125842" cy="2032538"/>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98" name="Google Shape;1398;p37"/>
          <p:cNvGrpSpPr/>
          <p:nvPr/>
        </p:nvGrpSpPr>
        <p:grpSpPr>
          <a:xfrm flipH="1" rot="10800000">
            <a:off x="51918" y="478034"/>
            <a:ext cx="8489973" cy="4501022"/>
            <a:chOff x="1048650" y="4061275"/>
            <a:chExt cx="2655025" cy="1407625"/>
          </a:xfrm>
        </p:grpSpPr>
        <p:sp>
          <p:nvSpPr>
            <p:cNvPr id="1399" name="Google Shape;1399;p37"/>
            <p:cNvSpPr/>
            <p:nvPr/>
          </p:nvSpPr>
          <p:spPr>
            <a:xfrm>
              <a:off x="1225375" y="5432400"/>
              <a:ext cx="9150" cy="8575"/>
            </a:xfrm>
            <a:custGeom>
              <a:rect b="b" l="l" r="r" t="t"/>
              <a:pathLst>
                <a:path extrusionOk="0" h="343" w="366">
                  <a:moveTo>
                    <a:pt x="115" y="0"/>
                  </a:moveTo>
                  <a:lnTo>
                    <a:pt x="69" y="46"/>
                  </a:lnTo>
                  <a:lnTo>
                    <a:pt x="24" y="91"/>
                  </a:lnTo>
                  <a:lnTo>
                    <a:pt x="1" y="160"/>
                  </a:lnTo>
                  <a:lnTo>
                    <a:pt x="24" y="228"/>
                  </a:lnTo>
                  <a:lnTo>
                    <a:pt x="69" y="297"/>
                  </a:lnTo>
                  <a:lnTo>
                    <a:pt x="115" y="342"/>
                  </a:lnTo>
                  <a:lnTo>
                    <a:pt x="252" y="342"/>
                  </a:lnTo>
                  <a:lnTo>
                    <a:pt x="320" y="297"/>
                  </a:lnTo>
                  <a:lnTo>
                    <a:pt x="343" y="228"/>
                  </a:lnTo>
                  <a:lnTo>
                    <a:pt x="366" y="160"/>
                  </a:lnTo>
                  <a:lnTo>
                    <a:pt x="343" y="91"/>
                  </a:lnTo>
                  <a:lnTo>
                    <a:pt x="320"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37"/>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37"/>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37"/>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37"/>
            <p:cNvSpPr/>
            <p:nvPr/>
          </p:nvSpPr>
          <p:spPr>
            <a:xfrm>
              <a:off x="1098397" y="4556671"/>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37"/>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37"/>
            <p:cNvSpPr/>
            <p:nvPr/>
          </p:nvSpPr>
          <p:spPr>
            <a:xfrm>
              <a:off x="1089822" y="5128504"/>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37"/>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37"/>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37"/>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37"/>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37"/>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37"/>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37"/>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37"/>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37"/>
            <p:cNvSpPr/>
            <p:nvPr/>
          </p:nvSpPr>
          <p:spPr>
            <a:xfrm>
              <a:off x="1122990" y="4959200"/>
              <a:ext cx="29100" cy="29100"/>
            </a:xfrm>
            <a:custGeom>
              <a:rect b="b" l="l" r="r" t="t"/>
              <a:pathLst>
                <a:path extrusionOk="0" h="1164" w="1164">
                  <a:moveTo>
                    <a:pt x="456" y="1"/>
                  </a:moveTo>
                  <a:lnTo>
                    <a:pt x="365" y="46"/>
                  </a:lnTo>
                  <a:lnTo>
                    <a:pt x="251" y="92"/>
                  </a:lnTo>
                  <a:lnTo>
                    <a:pt x="183" y="160"/>
                  </a:lnTo>
                  <a:lnTo>
                    <a:pt x="92" y="251"/>
                  </a:lnTo>
                  <a:lnTo>
                    <a:pt x="46" y="343"/>
                  </a:lnTo>
                  <a:lnTo>
                    <a:pt x="23" y="457"/>
                  </a:lnTo>
                  <a:lnTo>
                    <a:pt x="0" y="571"/>
                  </a:lnTo>
                  <a:lnTo>
                    <a:pt x="23" y="685"/>
                  </a:lnTo>
                  <a:lnTo>
                    <a:pt x="46" y="799"/>
                  </a:lnTo>
                  <a:lnTo>
                    <a:pt x="92" y="890"/>
                  </a:lnTo>
                  <a:lnTo>
                    <a:pt x="183" y="981"/>
                  </a:lnTo>
                  <a:lnTo>
                    <a:pt x="251" y="1050"/>
                  </a:lnTo>
                  <a:lnTo>
                    <a:pt x="365" y="1118"/>
                  </a:lnTo>
                  <a:lnTo>
                    <a:pt x="456" y="1141"/>
                  </a:lnTo>
                  <a:lnTo>
                    <a:pt x="593" y="1164"/>
                  </a:lnTo>
                  <a:lnTo>
                    <a:pt x="707" y="1141"/>
                  </a:lnTo>
                  <a:lnTo>
                    <a:pt x="798" y="1118"/>
                  </a:lnTo>
                  <a:lnTo>
                    <a:pt x="912" y="1050"/>
                  </a:lnTo>
                  <a:lnTo>
                    <a:pt x="1004" y="981"/>
                  </a:lnTo>
                  <a:lnTo>
                    <a:pt x="1072" y="890"/>
                  </a:lnTo>
                  <a:lnTo>
                    <a:pt x="1118" y="799"/>
                  </a:lnTo>
                  <a:lnTo>
                    <a:pt x="1141" y="685"/>
                  </a:lnTo>
                  <a:lnTo>
                    <a:pt x="1163" y="571"/>
                  </a:lnTo>
                  <a:lnTo>
                    <a:pt x="1141" y="457"/>
                  </a:lnTo>
                  <a:lnTo>
                    <a:pt x="1118" y="343"/>
                  </a:lnTo>
                  <a:lnTo>
                    <a:pt x="1072" y="251"/>
                  </a:lnTo>
                  <a:lnTo>
                    <a:pt x="1004" y="160"/>
                  </a:lnTo>
                  <a:lnTo>
                    <a:pt x="912" y="92"/>
                  </a:lnTo>
                  <a:lnTo>
                    <a:pt x="798"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37"/>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37"/>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37"/>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37"/>
            <p:cNvSpPr/>
            <p:nvPr/>
          </p:nvSpPr>
          <p:spPr>
            <a:xfrm>
              <a:off x="1123279" y="4317839"/>
              <a:ext cx="28525" cy="29100"/>
            </a:xfrm>
            <a:custGeom>
              <a:rect b="b" l="l" r="r" t="t"/>
              <a:pathLst>
                <a:path extrusionOk="0" h="1164" w="1141">
                  <a:moveTo>
                    <a:pt x="457" y="0"/>
                  </a:moveTo>
                  <a:lnTo>
                    <a:pt x="343" y="46"/>
                  </a:lnTo>
                  <a:lnTo>
                    <a:pt x="251" y="91"/>
                  </a:lnTo>
                  <a:lnTo>
                    <a:pt x="160" y="160"/>
                  </a:lnTo>
                  <a:lnTo>
                    <a:pt x="92" y="251"/>
                  </a:lnTo>
                  <a:lnTo>
                    <a:pt x="46" y="342"/>
                  </a:lnTo>
                  <a:lnTo>
                    <a:pt x="0" y="456"/>
                  </a:lnTo>
                  <a:lnTo>
                    <a:pt x="0" y="570"/>
                  </a:lnTo>
                  <a:lnTo>
                    <a:pt x="0" y="684"/>
                  </a:lnTo>
                  <a:lnTo>
                    <a:pt x="46" y="798"/>
                  </a:lnTo>
                  <a:lnTo>
                    <a:pt x="92" y="889"/>
                  </a:lnTo>
                  <a:lnTo>
                    <a:pt x="160" y="981"/>
                  </a:lnTo>
                  <a:lnTo>
                    <a:pt x="251" y="1049"/>
                  </a:lnTo>
                  <a:lnTo>
                    <a:pt x="343" y="1117"/>
                  </a:lnTo>
                  <a:lnTo>
                    <a:pt x="457" y="1140"/>
                  </a:lnTo>
                  <a:lnTo>
                    <a:pt x="571" y="1163"/>
                  </a:lnTo>
                  <a:lnTo>
                    <a:pt x="685" y="1140"/>
                  </a:lnTo>
                  <a:lnTo>
                    <a:pt x="799" y="1117"/>
                  </a:lnTo>
                  <a:lnTo>
                    <a:pt x="890" y="1049"/>
                  </a:lnTo>
                  <a:lnTo>
                    <a:pt x="981" y="981"/>
                  </a:lnTo>
                  <a:lnTo>
                    <a:pt x="1050" y="889"/>
                  </a:lnTo>
                  <a:lnTo>
                    <a:pt x="1095" y="798"/>
                  </a:lnTo>
                  <a:lnTo>
                    <a:pt x="1141" y="684"/>
                  </a:lnTo>
                  <a:lnTo>
                    <a:pt x="1141" y="570"/>
                  </a:lnTo>
                  <a:lnTo>
                    <a:pt x="1141" y="456"/>
                  </a:lnTo>
                  <a:lnTo>
                    <a:pt x="1095"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37"/>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37"/>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37"/>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37"/>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37"/>
            <p:cNvSpPr/>
            <p:nvPr/>
          </p:nvSpPr>
          <p:spPr>
            <a:xfrm>
              <a:off x="3533175" y="4959200"/>
              <a:ext cx="9150" cy="8575"/>
            </a:xfrm>
            <a:custGeom>
              <a:rect b="b" l="l" r="r" t="t"/>
              <a:pathLst>
                <a:path extrusionOk="0" h="343" w="366">
                  <a:moveTo>
                    <a:pt x="115" y="1"/>
                  </a:moveTo>
                  <a:lnTo>
                    <a:pt x="69" y="46"/>
                  </a:lnTo>
                  <a:lnTo>
                    <a:pt x="24" y="92"/>
                  </a:lnTo>
                  <a:lnTo>
                    <a:pt x="1" y="160"/>
                  </a:lnTo>
                  <a:lnTo>
                    <a:pt x="24" y="229"/>
                  </a:lnTo>
                  <a:lnTo>
                    <a:pt x="69" y="297"/>
                  </a:lnTo>
                  <a:lnTo>
                    <a:pt x="115" y="343"/>
                  </a:lnTo>
                  <a:lnTo>
                    <a:pt x="252" y="343"/>
                  </a:lnTo>
                  <a:lnTo>
                    <a:pt x="320" y="297"/>
                  </a:lnTo>
                  <a:lnTo>
                    <a:pt x="343" y="229"/>
                  </a:lnTo>
                  <a:lnTo>
                    <a:pt x="366" y="160"/>
                  </a:lnTo>
                  <a:lnTo>
                    <a:pt x="343" y="92"/>
                  </a:lnTo>
                  <a:lnTo>
                    <a:pt x="320"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37"/>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37"/>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37"/>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37"/>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37"/>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37"/>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37"/>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37"/>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37"/>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37"/>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37"/>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37"/>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37"/>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37"/>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37"/>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37"/>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37"/>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1" name="Google Shape;1441;p37"/>
          <p:cNvSpPr/>
          <p:nvPr/>
        </p:nvSpPr>
        <p:spPr>
          <a:xfrm rot="10800000">
            <a:off x="1277288" y="4430353"/>
            <a:ext cx="369735" cy="346996"/>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42" name="Google Shape;1442;p37"/>
          <p:cNvGrpSpPr/>
          <p:nvPr/>
        </p:nvGrpSpPr>
        <p:grpSpPr>
          <a:xfrm flipH="1" rot="-3283723">
            <a:off x="4482324" y="286735"/>
            <a:ext cx="273350" cy="171708"/>
            <a:chOff x="3502629" y="4665524"/>
            <a:chExt cx="273326" cy="171693"/>
          </a:xfrm>
        </p:grpSpPr>
        <p:sp>
          <p:nvSpPr>
            <p:cNvPr id="1443" name="Google Shape;1443;p37"/>
            <p:cNvSpPr/>
            <p:nvPr/>
          </p:nvSpPr>
          <p:spPr>
            <a:xfrm rot="10800000">
              <a:off x="3502629" y="4705778"/>
              <a:ext cx="273326" cy="9118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37"/>
            <p:cNvSpPr/>
            <p:nvPr/>
          </p:nvSpPr>
          <p:spPr>
            <a:xfrm rot="10800000">
              <a:off x="3502629" y="4665524"/>
              <a:ext cx="131439" cy="171693"/>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5" name="Google Shape;1445;p37"/>
          <p:cNvGrpSpPr/>
          <p:nvPr/>
        </p:nvGrpSpPr>
        <p:grpSpPr>
          <a:xfrm>
            <a:off x="7975364" y="533758"/>
            <a:ext cx="455543" cy="455543"/>
            <a:chOff x="252989" y="2405633"/>
            <a:chExt cx="455543" cy="455543"/>
          </a:xfrm>
        </p:grpSpPr>
        <p:sp>
          <p:nvSpPr>
            <p:cNvPr id="1446" name="Google Shape;1446;p37"/>
            <p:cNvSpPr/>
            <p:nvPr/>
          </p:nvSpPr>
          <p:spPr>
            <a:xfrm rot="10800000">
              <a:off x="307224" y="2473926"/>
              <a:ext cx="346996" cy="318957"/>
            </a:xfrm>
            <a:custGeom>
              <a:rect b="b" l="l" r="r" t="t"/>
              <a:pathLst>
                <a:path extrusionOk="0" h="4152" w="4517">
                  <a:moveTo>
                    <a:pt x="4242" y="161"/>
                  </a:moveTo>
                  <a:lnTo>
                    <a:pt x="4311" y="183"/>
                  </a:lnTo>
                  <a:lnTo>
                    <a:pt x="4334" y="183"/>
                  </a:lnTo>
                  <a:lnTo>
                    <a:pt x="4356" y="229"/>
                  </a:lnTo>
                  <a:lnTo>
                    <a:pt x="4356" y="252"/>
                  </a:lnTo>
                  <a:lnTo>
                    <a:pt x="4311" y="411"/>
                  </a:lnTo>
                  <a:lnTo>
                    <a:pt x="4197" y="639"/>
                  </a:lnTo>
                  <a:lnTo>
                    <a:pt x="3992" y="981"/>
                  </a:lnTo>
                  <a:lnTo>
                    <a:pt x="3718" y="1324"/>
                  </a:lnTo>
                  <a:lnTo>
                    <a:pt x="3399" y="1688"/>
                  </a:lnTo>
                  <a:lnTo>
                    <a:pt x="3011" y="2076"/>
                  </a:lnTo>
                  <a:lnTo>
                    <a:pt x="2601" y="2464"/>
                  </a:lnTo>
                  <a:lnTo>
                    <a:pt x="2167" y="2829"/>
                  </a:lnTo>
                  <a:lnTo>
                    <a:pt x="1757" y="3171"/>
                  </a:lnTo>
                  <a:lnTo>
                    <a:pt x="1346" y="3444"/>
                  </a:lnTo>
                  <a:lnTo>
                    <a:pt x="981" y="3695"/>
                  </a:lnTo>
                  <a:lnTo>
                    <a:pt x="639" y="3878"/>
                  </a:lnTo>
                  <a:lnTo>
                    <a:pt x="388" y="3969"/>
                  </a:lnTo>
                  <a:lnTo>
                    <a:pt x="229" y="3992"/>
                  </a:lnTo>
                  <a:lnTo>
                    <a:pt x="183" y="3969"/>
                  </a:lnTo>
                  <a:lnTo>
                    <a:pt x="160" y="3969"/>
                  </a:lnTo>
                  <a:lnTo>
                    <a:pt x="160" y="3923"/>
                  </a:lnTo>
                  <a:lnTo>
                    <a:pt x="160" y="3878"/>
                  </a:lnTo>
                  <a:lnTo>
                    <a:pt x="183" y="3741"/>
                  </a:lnTo>
                  <a:lnTo>
                    <a:pt x="297" y="3513"/>
                  </a:lnTo>
                  <a:lnTo>
                    <a:pt x="525" y="3171"/>
                  </a:lnTo>
                  <a:lnTo>
                    <a:pt x="799" y="2829"/>
                  </a:lnTo>
                  <a:lnTo>
                    <a:pt x="1118" y="2464"/>
                  </a:lnTo>
                  <a:lnTo>
                    <a:pt x="1483" y="2076"/>
                  </a:lnTo>
                  <a:lnTo>
                    <a:pt x="1894" y="1688"/>
                  </a:lnTo>
                  <a:lnTo>
                    <a:pt x="2327" y="1324"/>
                  </a:lnTo>
                  <a:lnTo>
                    <a:pt x="2737" y="981"/>
                  </a:lnTo>
                  <a:lnTo>
                    <a:pt x="3148" y="685"/>
                  </a:lnTo>
                  <a:lnTo>
                    <a:pt x="3513" y="457"/>
                  </a:lnTo>
                  <a:lnTo>
                    <a:pt x="3786" y="320"/>
                  </a:lnTo>
                  <a:lnTo>
                    <a:pt x="3992" y="229"/>
                  </a:lnTo>
                  <a:lnTo>
                    <a:pt x="4151" y="183"/>
                  </a:lnTo>
                  <a:lnTo>
                    <a:pt x="4242" y="161"/>
                  </a:lnTo>
                  <a:close/>
                  <a:moveTo>
                    <a:pt x="4220" y="1"/>
                  </a:moveTo>
                  <a:lnTo>
                    <a:pt x="4106" y="24"/>
                  </a:lnTo>
                  <a:lnTo>
                    <a:pt x="3969" y="69"/>
                  </a:lnTo>
                  <a:lnTo>
                    <a:pt x="3809" y="138"/>
                  </a:lnTo>
                  <a:lnTo>
                    <a:pt x="3444" y="320"/>
                  </a:lnTo>
                  <a:lnTo>
                    <a:pt x="3057" y="571"/>
                  </a:lnTo>
                  <a:lnTo>
                    <a:pt x="2646" y="845"/>
                  </a:lnTo>
                  <a:lnTo>
                    <a:pt x="2236" y="1187"/>
                  </a:lnTo>
                  <a:lnTo>
                    <a:pt x="1802" y="1574"/>
                  </a:lnTo>
                  <a:lnTo>
                    <a:pt x="1369" y="1962"/>
                  </a:lnTo>
                  <a:lnTo>
                    <a:pt x="1004" y="2350"/>
                  </a:lnTo>
                  <a:lnTo>
                    <a:pt x="662" y="2715"/>
                  </a:lnTo>
                  <a:lnTo>
                    <a:pt x="388" y="3080"/>
                  </a:lnTo>
                  <a:lnTo>
                    <a:pt x="160" y="3422"/>
                  </a:lnTo>
                  <a:lnTo>
                    <a:pt x="92" y="3581"/>
                  </a:lnTo>
                  <a:lnTo>
                    <a:pt x="24" y="3695"/>
                  </a:lnTo>
                  <a:lnTo>
                    <a:pt x="1" y="3809"/>
                  </a:lnTo>
                  <a:lnTo>
                    <a:pt x="1" y="3923"/>
                  </a:lnTo>
                  <a:lnTo>
                    <a:pt x="1" y="3992"/>
                  </a:lnTo>
                  <a:lnTo>
                    <a:pt x="46" y="4060"/>
                  </a:lnTo>
                  <a:lnTo>
                    <a:pt x="138" y="4129"/>
                  </a:lnTo>
                  <a:lnTo>
                    <a:pt x="252" y="4151"/>
                  </a:lnTo>
                  <a:lnTo>
                    <a:pt x="411" y="4129"/>
                  </a:lnTo>
                  <a:lnTo>
                    <a:pt x="594" y="4060"/>
                  </a:lnTo>
                  <a:lnTo>
                    <a:pt x="822" y="3969"/>
                  </a:lnTo>
                  <a:lnTo>
                    <a:pt x="1073" y="3832"/>
                  </a:lnTo>
                  <a:lnTo>
                    <a:pt x="1437" y="3581"/>
                  </a:lnTo>
                  <a:lnTo>
                    <a:pt x="1848" y="3285"/>
                  </a:lnTo>
                  <a:lnTo>
                    <a:pt x="2281" y="2965"/>
                  </a:lnTo>
                  <a:lnTo>
                    <a:pt x="2715" y="2578"/>
                  </a:lnTo>
                  <a:lnTo>
                    <a:pt x="3125" y="2190"/>
                  </a:lnTo>
                  <a:lnTo>
                    <a:pt x="3513" y="1802"/>
                  </a:lnTo>
                  <a:lnTo>
                    <a:pt x="3832" y="1415"/>
                  </a:lnTo>
                  <a:lnTo>
                    <a:pt x="4128" y="1073"/>
                  </a:lnTo>
                  <a:lnTo>
                    <a:pt x="4334" y="731"/>
                  </a:lnTo>
                  <a:lnTo>
                    <a:pt x="4425" y="571"/>
                  </a:lnTo>
                  <a:lnTo>
                    <a:pt x="4470" y="457"/>
                  </a:lnTo>
                  <a:lnTo>
                    <a:pt x="4516" y="343"/>
                  </a:lnTo>
                  <a:lnTo>
                    <a:pt x="4516" y="229"/>
                  </a:lnTo>
                  <a:lnTo>
                    <a:pt x="4493" y="161"/>
                  </a:lnTo>
                  <a:lnTo>
                    <a:pt x="4448" y="92"/>
                  </a:lnTo>
                  <a:lnTo>
                    <a:pt x="4402" y="47"/>
                  </a:lnTo>
                  <a:lnTo>
                    <a:pt x="431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37"/>
            <p:cNvSpPr/>
            <p:nvPr/>
          </p:nvSpPr>
          <p:spPr>
            <a:xfrm rot="10800000">
              <a:off x="428139" y="2405633"/>
              <a:ext cx="106933" cy="455543"/>
            </a:xfrm>
            <a:custGeom>
              <a:rect b="b" l="l" r="r" t="t"/>
              <a:pathLst>
                <a:path extrusionOk="0" h="5930" w="1392">
                  <a:moveTo>
                    <a:pt x="867" y="160"/>
                  </a:moveTo>
                  <a:lnTo>
                    <a:pt x="913" y="206"/>
                  </a:lnTo>
                  <a:lnTo>
                    <a:pt x="981" y="320"/>
                  </a:lnTo>
                  <a:lnTo>
                    <a:pt x="1072" y="571"/>
                  </a:lnTo>
                  <a:lnTo>
                    <a:pt x="1164" y="958"/>
                  </a:lnTo>
                  <a:lnTo>
                    <a:pt x="1209" y="1392"/>
                  </a:lnTo>
                  <a:lnTo>
                    <a:pt x="1232" y="1893"/>
                  </a:lnTo>
                  <a:lnTo>
                    <a:pt x="1232" y="2418"/>
                  </a:lnTo>
                  <a:lnTo>
                    <a:pt x="1232" y="2988"/>
                  </a:lnTo>
                  <a:lnTo>
                    <a:pt x="1186" y="3558"/>
                  </a:lnTo>
                  <a:lnTo>
                    <a:pt x="1118" y="4083"/>
                  </a:lnTo>
                  <a:lnTo>
                    <a:pt x="1050" y="4561"/>
                  </a:lnTo>
                  <a:lnTo>
                    <a:pt x="958" y="4995"/>
                  </a:lnTo>
                  <a:lnTo>
                    <a:pt x="821" y="5382"/>
                  </a:lnTo>
                  <a:lnTo>
                    <a:pt x="730" y="5610"/>
                  </a:lnTo>
                  <a:lnTo>
                    <a:pt x="639" y="5724"/>
                  </a:lnTo>
                  <a:lnTo>
                    <a:pt x="593" y="5770"/>
                  </a:lnTo>
                  <a:lnTo>
                    <a:pt x="571" y="5770"/>
                  </a:lnTo>
                  <a:lnTo>
                    <a:pt x="525" y="5747"/>
                  </a:lnTo>
                  <a:lnTo>
                    <a:pt x="479" y="5724"/>
                  </a:lnTo>
                  <a:lnTo>
                    <a:pt x="388" y="5565"/>
                  </a:lnTo>
                  <a:lnTo>
                    <a:pt x="320" y="5337"/>
                  </a:lnTo>
                  <a:lnTo>
                    <a:pt x="251" y="4995"/>
                  </a:lnTo>
                  <a:lnTo>
                    <a:pt x="206" y="4584"/>
                  </a:lnTo>
                  <a:lnTo>
                    <a:pt x="160" y="4105"/>
                  </a:lnTo>
                  <a:lnTo>
                    <a:pt x="160" y="3558"/>
                  </a:lnTo>
                  <a:lnTo>
                    <a:pt x="183" y="2942"/>
                  </a:lnTo>
                  <a:lnTo>
                    <a:pt x="229" y="2372"/>
                  </a:lnTo>
                  <a:lnTo>
                    <a:pt x="274" y="1848"/>
                  </a:lnTo>
                  <a:lnTo>
                    <a:pt x="365" y="1346"/>
                  </a:lnTo>
                  <a:lnTo>
                    <a:pt x="457" y="913"/>
                  </a:lnTo>
                  <a:lnTo>
                    <a:pt x="571" y="548"/>
                  </a:lnTo>
                  <a:lnTo>
                    <a:pt x="685" y="320"/>
                  </a:lnTo>
                  <a:lnTo>
                    <a:pt x="776" y="183"/>
                  </a:lnTo>
                  <a:lnTo>
                    <a:pt x="821" y="160"/>
                  </a:lnTo>
                  <a:close/>
                  <a:moveTo>
                    <a:pt x="776" y="1"/>
                  </a:moveTo>
                  <a:lnTo>
                    <a:pt x="707" y="46"/>
                  </a:lnTo>
                  <a:lnTo>
                    <a:pt x="616" y="115"/>
                  </a:lnTo>
                  <a:lnTo>
                    <a:pt x="548" y="206"/>
                  </a:lnTo>
                  <a:lnTo>
                    <a:pt x="479" y="343"/>
                  </a:lnTo>
                  <a:lnTo>
                    <a:pt x="434" y="479"/>
                  </a:lnTo>
                  <a:lnTo>
                    <a:pt x="297" y="890"/>
                  </a:lnTo>
                  <a:lnTo>
                    <a:pt x="206" y="1323"/>
                  </a:lnTo>
                  <a:lnTo>
                    <a:pt x="115" y="1825"/>
                  </a:lnTo>
                  <a:lnTo>
                    <a:pt x="69" y="2349"/>
                  </a:lnTo>
                  <a:lnTo>
                    <a:pt x="23" y="2920"/>
                  </a:lnTo>
                  <a:lnTo>
                    <a:pt x="1" y="3490"/>
                  </a:lnTo>
                  <a:lnTo>
                    <a:pt x="1" y="4014"/>
                  </a:lnTo>
                  <a:lnTo>
                    <a:pt x="46" y="4516"/>
                  </a:lnTo>
                  <a:lnTo>
                    <a:pt x="92" y="4972"/>
                  </a:lnTo>
                  <a:lnTo>
                    <a:pt x="160" y="5360"/>
                  </a:lnTo>
                  <a:lnTo>
                    <a:pt x="206" y="5519"/>
                  </a:lnTo>
                  <a:lnTo>
                    <a:pt x="274" y="5656"/>
                  </a:lnTo>
                  <a:lnTo>
                    <a:pt x="320" y="5770"/>
                  </a:lnTo>
                  <a:lnTo>
                    <a:pt x="388" y="5861"/>
                  </a:lnTo>
                  <a:lnTo>
                    <a:pt x="479" y="5907"/>
                  </a:lnTo>
                  <a:lnTo>
                    <a:pt x="548" y="5930"/>
                  </a:lnTo>
                  <a:lnTo>
                    <a:pt x="571" y="5930"/>
                  </a:lnTo>
                  <a:lnTo>
                    <a:pt x="639" y="5907"/>
                  </a:lnTo>
                  <a:lnTo>
                    <a:pt x="707" y="5884"/>
                  </a:lnTo>
                  <a:lnTo>
                    <a:pt x="776" y="5793"/>
                  </a:lnTo>
                  <a:lnTo>
                    <a:pt x="844" y="5702"/>
                  </a:lnTo>
                  <a:lnTo>
                    <a:pt x="913" y="5588"/>
                  </a:lnTo>
                  <a:lnTo>
                    <a:pt x="981" y="5428"/>
                  </a:lnTo>
                  <a:lnTo>
                    <a:pt x="1095" y="5040"/>
                  </a:lnTo>
                  <a:lnTo>
                    <a:pt x="1209" y="4607"/>
                  </a:lnTo>
                  <a:lnTo>
                    <a:pt x="1278" y="4105"/>
                  </a:lnTo>
                  <a:lnTo>
                    <a:pt x="1346" y="3558"/>
                  </a:lnTo>
                  <a:lnTo>
                    <a:pt x="1392" y="2988"/>
                  </a:lnTo>
                  <a:lnTo>
                    <a:pt x="1392" y="2418"/>
                  </a:lnTo>
                  <a:lnTo>
                    <a:pt x="1392" y="1893"/>
                  </a:lnTo>
                  <a:lnTo>
                    <a:pt x="1369" y="1392"/>
                  </a:lnTo>
                  <a:lnTo>
                    <a:pt x="1300" y="936"/>
                  </a:lnTo>
                  <a:lnTo>
                    <a:pt x="1232" y="525"/>
                  </a:lnTo>
                  <a:lnTo>
                    <a:pt x="1186" y="365"/>
                  </a:lnTo>
                  <a:lnTo>
                    <a:pt x="1118" y="251"/>
                  </a:lnTo>
                  <a:lnTo>
                    <a:pt x="1072" y="137"/>
                  </a:lnTo>
                  <a:lnTo>
                    <a:pt x="1004" y="69"/>
                  </a:lnTo>
                  <a:lnTo>
                    <a:pt x="935" y="23"/>
                  </a:lnTo>
                  <a:lnTo>
                    <a:pt x="84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37"/>
            <p:cNvSpPr/>
            <p:nvPr/>
          </p:nvSpPr>
          <p:spPr>
            <a:xfrm rot="10800000">
              <a:off x="252989" y="2579016"/>
              <a:ext cx="455543" cy="108700"/>
            </a:xfrm>
            <a:custGeom>
              <a:rect b="b" l="l" r="r" t="t"/>
              <a:pathLst>
                <a:path extrusionOk="0" h="1415" w="5930">
                  <a:moveTo>
                    <a:pt x="2304" y="160"/>
                  </a:moveTo>
                  <a:lnTo>
                    <a:pt x="2988" y="183"/>
                  </a:lnTo>
                  <a:lnTo>
                    <a:pt x="3558" y="228"/>
                  </a:lnTo>
                  <a:lnTo>
                    <a:pt x="4083" y="274"/>
                  </a:lnTo>
                  <a:lnTo>
                    <a:pt x="4562" y="365"/>
                  </a:lnTo>
                  <a:lnTo>
                    <a:pt x="4995" y="456"/>
                  </a:lnTo>
                  <a:lnTo>
                    <a:pt x="5383" y="570"/>
                  </a:lnTo>
                  <a:lnTo>
                    <a:pt x="5611" y="684"/>
                  </a:lnTo>
                  <a:lnTo>
                    <a:pt x="5725" y="776"/>
                  </a:lnTo>
                  <a:lnTo>
                    <a:pt x="5748" y="821"/>
                  </a:lnTo>
                  <a:lnTo>
                    <a:pt x="5770" y="844"/>
                  </a:lnTo>
                  <a:lnTo>
                    <a:pt x="5748" y="890"/>
                  </a:lnTo>
                  <a:lnTo>
                    <a:pt x="5702" y="935"/>
                  </a:lnTo>
                  <a:lnTo>
                    <a:pt x="5565" y="1004"/>
                  </a:lnTo>
                  <a:lnTo>
                    <a:pt x="5314" y="1095"/>
                  </a:lnTo>
                  <a:lnTo>
                    <a:pt x="4995" y="1163"/>
                  </a:lnTo>
                  <a:lnTo>
                    <a:pt x="4585" y="1209"/>
                  </a:lnTo>
                  <a:lnTo>
                    <a:pt x="4106" y="1232"/>
                  </a:lnTo>
                  <a:lnTo>
                    <a:pt x="3558" y="1254"/>
                  </a:lnTo>
                  <a:lnTo>
                    <a:pt x="2943" y="1232"/>
                  </a:lnTo>
                  <a:lnTo>
                    <a:pt x="2373" y="1186"/>
                  </a:lnTo>
                  <a:lnTo>
                    <a:pt x="1848" y="1118"/>
                  </a:lnTo>
                  <a:lnTo>
                    <a:pt x="1346" y="1049"/>
                  </a:lnTo>
                  <a:lnTo>
                    <a:pt x="913" y="958"/>
                  </a:lnTo>
                  <a:lnTo>
                    <a:pt x="548" y="844"/>
                  </a:lnTo>
                  <a:lnTo>
                    <a:pt x="297" y="730"/>
                  </a:lnTo>
                  <a:lnTo>
                    <a:pt x="183" y="639"/>
                  </a:lnTo>
                  <a:lnTo>
                    <a:pt x="161" y="593"/>
                  </a:lnTo>
                  <a:lnTo>
                    <a:pt x="161" y="570"/>
                  </a:lnTo>
                  <a:lnTo>
                    <a:pt x="161" y="525"/>
                  </a:lnTo>
                  <a:lnTo>
                    <a:pt x="183" y="502"/>
                  </a:lnTo>
                  <a:lnTo>
                    <a:pt x="297" y="411"/>
                  </a:lnTo>
                  <a:lnTo>
                    <a:pt x="480" y="365"/>
                  </a:lnTo>
                  <a:lnTo>
                    <a:pt x="731" y="297"/>
                  </a:lnTo>
                  <a:lnTo>
                    <a:pt x="1027" y="251"/>
                  </a:lnTo>
                  <a:lnTo>
                    <a:pt x="1392" y="205"/>
                  </a:lnTo>
                  <a:lnTo>
                    <a:pt x="1825" y="183"/>
                  </a:lnTo>
                  <a:lnTo>
                    <a:pt x="2304" y="160"/>
                  </a:lnTo>
                  <a:close/>
                  <a:moveTo>
                    <a:pt x="2441" y="0"/>
                  </a:moveTo>
                  <a:lnTo>
                    <a:pt x="1916" y="23"/>
                  </a:lnTo>
                  <a:lnTo>
                    <a:pt x="1415" y="46"/>
                  </a:lnTo>
                  <a:lnTo>
                    <a:pt x="959" y="91"/>
                  </a:lnTo>
                  <a:lnTo>
                    <a:pt x="571" y="160"/>
                  </a:lnTo>
                  <a:lnTo>
                    <a:pt x="411" y="228"/>
                  </a:lnTo>
                  <a:lnTo>
                    <a:pt x="275" y="274"/>
                  </a:lnTo>
                  <a:lnTo>
                    <a:pt x="161" y="342"/>
                  </a:lnTo>
                  <a:lnTo>
                    <a:pt x="69" y="411"/>
                  </a:lnTo>
                  <a:lnTo>
                    <a:pt x="24" y="479"/>
                  </a:lnTo>
                  <a:lnTo>
                    <a:pt x="1" y="547"/>
                  </a:lnTo>
                  <a:lnTo>
                    <a:pt x="1" y="639"/>
                  </a:lnTo>
                  <a:lnTo>
                    <a:pt x="46" y="707"/>
                  </a:lnTo>
                  <a:lnTo>
                    <a:pt x="115" y="776"/>
                  </a:lnTo>
                  <a:lnTo>
                    <a:pt x="206" y="844"/>
                  </a:lnTo>
                  <a:lnTo>
                    <a:pt x="343" y="912"/>
                  </a:lnTo>
                  <a:lnTo>
                    <a:pt x="480" y="981"/>
                  </a:lnTo>
                  <a:lnTo>
                    <a:pt x="867" y="1095"/>
                  </a:lnTo>
                  <a:lnTo>
                    <a:pt x="1324" y="1209"/>
                  </a:lnTo>
                  <a:lnTo>
                    <a:pt x="1825" y="1277"/>
                  </a:lnTo>
                  <a:lnTo>
                    <a:pt x="2350" y="1346"/>
                  </a:lnTo>
                  <a:lnTo>
                    <a:pt x="2920" y="1391"/>
                  </a:lnTo>
                  <a:lnTo>
                    <a:pt x="3604" y="1414"/>
                  </a:lnTo>
                  <a:lnTo>
                    <a:pt x="4060" y="1391"/>
                  </a:lnTo>
                  <a:lnTo>
                    <a:pt x="4493" y="1368"/>
                  </a:lnTo>
                  <a:lnTo>
                    <a:pt x="4881" y="1323"/>
                  </a:lnTo>
                  <a:lnTo>
                    <a:pt x="5223" y="1277"/>
                  </a:lnTo>
                  <a:lnTo>
                    <a:pt x="5497" y="1186"/>
                  </a:lnTo>
                  <a:lnTo>
                    <a:pt x="5725" y="1095"/>
                  </a:lnTo>
                  <a:lnTo>
                    <a:pt x="5816" y="1049"/>
                  </a:lnTo>
                  <a:lnTo>
                    <a:pt x="5862" y="981"/>
                  </a:lnTo>
                  <a:lnTo>
                    <a:pt x="5907" y="912"/>
                  </a:lnTo>
                  <a:lnTo>
                    <a:pt x="5930" y="844"/>
                  </a:lnTo>
                  <a:lnTo>
                    <a:pt x="5907" y="776"/>
                  </a:lnTo>
                  <a:lnTo>
                    <a:pt x="5884" y="707"/>
                  </a:lnTo>
                  <a:lnTo>
                    <a:pt x="5816" y="639"/>
                  </a:lnTo>
                  <a:lnTo>
                    <a:pt x="5702" y="570"/>
                  </a:lnTo>
                  <a:lnTo>
                    <a:pt x="5588" y="502"/>
                  </a:lnTo>
                  <a:lnTo>
                    <a:pt x="5428" y="433"/>
                  </a:lnTo>
                  <a:lnTo>
                    <a:pt x="5041" y="297"/>
                  </a:lnTo>
                  <a:lnTo>
                    <a:pt x="4607" y="205"/>
                  </a:lnTo>
                  <a:lnTo>
                    <a:pt x="4106" y="114"/>
                  </a:lnTo>
                  <a:lnTo>
                    <a:pt x="3558" y="69"/>
                  </a:lnTo>
                  <a:lnTo>
                    <a:pt x="2988" y="23"/>
                  </a:lnTo>
                  <a:lnTo>
                    <a:pt x="244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9" name="Google Shape;1449;p37"/>
          <p:cNvGrpSpPr/>
          <p:nvPr/>
        </p:nvGrpSpPr>
        <p:grpSpPr>
          <a:xfrm>
            <a:off x="76234" y="4812919"/>
            <a:ext cx="276934" cy="260862"/>
            <a:chOff x="5621097" y="1500761"/>
            <a:chExt cx="371424" cy="355446"/>
          </a:xfrm>
        </p:grpSpPr>
        <p:sp>
          <p:nvSpPr>
            <p:cNvPr id="1450" name="Google Shape;1450;p37"/>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37"/>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2" name="Google Shape;1452;p37"/>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5_1_1">
    <p:bg>
      <p:bgPr>
        <a:solidFill>
          <a:schemeClr val="accent6"/>
        </a:solidFill>
      </p:bgPr>
    </p:bg>
    <p:spTree>
      <p:nvGrpSpPr>
        <p:cNvPr id="1453" name="Shape 1453"/>
        <p:cNvGrpSpPr/>
        <p:nvPr/>
      </p:nvGrpSpPr>
      <p:grpSpPr>
        <a:xfrm>
          <a:off x="0" y="0"/>
          <a:ext cx="0" cy="0"/>
          <a:chOff x="0" y="0"/>
          <a:chExt cx="0" cy="0"/>
        </a:xfrm>
      </p:grpSpPr>
      <p:grpSp>
        <p:nvGrpSpPr>
          <p:cNvPr id="1454" name="Google Shape;1454;p38"/>
          <p:cNvGrpSpPr/>
          <p:nvPr/>
        </p:nvGrpSpPr>
        <p:grpSpPr>
          <a:xfrm>
            <a:off x="0" y="304805"/>
            <a:ext cx="9144094" cy="4838754"/>
            <a:chOff x="1701" y="399186"/>
            <a:chExt cx="9125842" cy="4744342"/>
          </a:xfrm>
        </p:grpSpPr>
        <p:sp>
          <p:nvSpPr>
            <p:cNvPr id="1455" name="Google Shape;1455;p38"/>
            <p:cNvSpPr/>
            <p:nvPr/>
          </p:nvSpPr>
          <p:spPr>
            <a:xfrm>
              <a:off x="1701" y="399186"/>
              <a:ext cx="9125842" cy="4744292"/>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38"/>
            <p:cNvSpPr/>
            <p:nvPr/>
          </p:nvSpPr>
          <p:spPr>
            <a:xfrm>
              <a:off x="1701" y="3036178"/>
              <a:ext cx="9125842" cy="2107350"/>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7" name="Google Shape;1457;p38"/>
          <p:cNvGrpSpPr/>
          <p:nvPr/>
        </p:nvGrpSpPr>
        <p:grpSpPr>
          <a:xfrm flipH="1" rot="10800000">
            <a:off x="194175" y="391018"/>
            <a:ext cx="8355795" cy="4533963"/>
            <a:chOff x="3994975" y="2327000"/>
            <a:chExt cx="2656175" cy="1441275"/>
          </a:xfrm>
        </p:grpSpPr>
        <p:sp>
          <p:nvSpPr>
            <p:cNvPr id="1458" name="Google Shape;1458;p38"/>
            <p:cNvSpPr/>
            <p:nvPr/>
          </p:nvSpPr>
          <p:spPr>
            <a:xfrm>
              <a:off x="6202450" y="2830400"/>
              <a:ext cx="107775" cy="124325"/>
            </a:xfrm>
            <a:custGeom>
              <a:rect b="b" l="l" r="r" t="t"/>
              <a:pathLst>
                <a:path extrusionOk="0" h="4973" w="4311">
                  <a:moveTo>
                    <a:pt x="1003" y="1"/>
                  </a:moveTo>
                  <a:lnTo>
                    <a:pt x="821" y="24"/>
                  </a:lnTo>
                  <a:lnTo>
                    <a:pt x="639" y="69"/>
                  </a:lnTo>
                  <a:lnTo>
                    <a:pt x="456" y="138"/>
                  </a:lnTo>
                  <a:lnTo>
                    <a:pt x="319" y="252"/>
                  </a:lnTo>
                  <a:lnTo>
                    <a:pt x="183" y="388"/>
                  </a:lnTo>
                  <a:lnTo>
                    <a:pt x="91" y="548"/>
                  </a:lnTo>
                  <a:lnTo>
                    <a:pt x="23" y="731"/>
                  </a:lnTo>
                  <a:lnTo>
                    <a:pt x="0" y="913"/>
                  </a:lnTo>
                  <a:lnTo>
                    <a:pt x="0" y="1095"/>
                  </a:lnTo>
                  <a:lnTo>
                    <a:pt x="46" y="1278"/>
                  </a:lnTo>
                  <a:lnTo>
                    <a:pt x="114" y="1437"/>
                  </a:lnTo>
                  <a:lnTo>
                    <a:pt x="228" y="1597"/>
                  </a:lnTo>
                  <a:lnTo>
                    <a:pt x="3010" y="4721"/>
                  </a:lnTo>
                  <a:lnTo>
                    <a:pt x="3124" y="4835"/>
                  </a:lnTo>
                  <a:lnTo>
                    <a:pt x="3261" y="4904"/>
                  </a:lnTo>
                  <a:lnTo>
                    <a:pt x="3421" y="4949"/>
                  </a:lnTo>
                  <a:lnTo>
                    <a:pt x="3558" y="4972"/>
                  </a:lnTo>
                  <a:lnTo>
                    <a:pt x="3694" y="4972"/>
                  </a:lnTo>
                  <a:lnTo>
                    <a:pt x="3831" y="4927"/>
                  </a:lnTo>
                  <a:lnTo>
                    <a:pt x="3945" y="4858"/>
                  </a:lnTo>
                  <a:lnTo>
                    <a:pt x="4059" y="4790"/>
                  </a:lnTo>
                  <a:lnTo>
                    <a:pt x="4173" y="4676"/>
                  </a:lnTo>
                  <a:lnTo>
                    <a:pt x="4242" y="4539"/>
                  </a:lnTo>
                  <a:lnTo>
                    <a:pt x="4287" y="4402"/>
                  </a:lnTo>
                  <a:lnTo>
                    <a:pt x="4310" y="4265"/>
                  </a:lnTo>
                  <a:lnTo>
                    <a:pt x="4310" y="4128"/>
                  </a:lnTo>
                  <a:lnTo>
                    <a:pt x="4265" y="3992"/>
                  </a:lnTo>
                  <a:lnTo>
                    <a:pt x="4219" y="3855"/>
                  </a:lnTo>
                  <a:lnTo>
                    <a:pt x="4128" y="3718"/>
                  </a:lnTo>
                  <a:lnTo>
                    <a:pt x="1596" y="890"/>
                  </a:lnTo>
                  <a:lnTo>
                    <a:pt x="1528" y="822"/>
                  </a:lnTo>
                  <a:lnTo>
                    <a:pt x="1460" y="776"/>
                  </a:lnTo>
                  <a:lnTo>
                    <a:pt x="1368" y="731"/>
                  </a:lnTo>
                  <a:lnTo>
                    <a:pt x="1163" y="731"/>
                  </a:lnTo>
                  <a:lnTo>
                    <a:pt x="1072" y="753"/>
                  </a:lnTo>
                  <a:lnTo>
                    <a:pt x="1003" y="776"/>
                  </a:lnTo>
                  <a:lnTo>
                    <a:pt x="912" y="845"/>
                  </a:lnTo>
                  <a:lnTo>
                    <a:pt x="844" y="913"/>
                  </a:lnTo>
                  <a:lnTo>
                    <a:pt x="798" y="981"/>
                  </a:lnTo>
                  <a:lnTo>
                    <a:pt x="775" y="1073"/>
                  </a:lnTo>
                  <a:lnTo>
                    <a:pt x="753" y="1164"/>
                  </a:lnTo>
                  <a:lnTo>
                    <a:pt x="753" y="1278"/>
                  </a:lnTo>
                  <a:lnTo>
                    <a:pt x="775" y="1369"/>
                  </a:lnTo>
                  <a:lnTo>
                    <a:pt x="821" y="1437"/>
                  </a:lnTo>
                  <a:lnTo>
                    <a:pt x="867" y="1529"/>
                  </a:lnTo>
                  <a:lnTo>
                    <a:pt x="3033" y="3946"/>
                  </a:lnTo>
                  <a:lnTo>
                    <a:pt x="3079" y="3969"/>
                  </a:lnTo>
                  <a:lnTo>
                    <a:pt x="3147" y="3969"/>
                  </a:lnTo>
                  <a:lnTo>
                    <a:pt x="3170" y="3900"/>
                  </a:lnTo>
                  <a:lnTo>
                    <a:pt x="3147" y="3855"/>
                  </a:lnTo>
                  <a:lnTo>
                    <a:pt x="1003" y="1415"/>
                  </a:lnTo>
                  <a:lnTo>
                    <a:pt x="935" y="1301"/>
                  </a:lnTo>
                  <a:lnTo>
                    <a:pt x="912" y="1187"/>
                  </a:lnTo>
                  <a:lnTo>
                    <a:pt x="958" y="1073"/>
                  </a:lnTo>
                  <a:lnTo>
                    <a:pt x="1026" y="959"/>
                  </a:lnTo>
                  <a:lnTo>
                    <a:pt x="1140" y="890"/>
                  </a:lnTo>
                  <a:lnTo>
                    <a:pt x="1254" y="890"/>
                  </a:lnTo>
                  <a:lnTo>
                    <a:pt x="1391" y="913"/>
                  </a:lnTo>
                  <a:lnTo>
                    <a:pt x="1482" y="981"/>
                  </a:lnTo>
                  <a:lnTo>
                    <a:pt x="4014" y="3832"/>
                  </a:lnTo>
                  <a:lnTo>
                    <a:pt x="4082" y="3923"/>
                  </a:lnTo>
                  <a:lnTo>
                    <a:pt x="4128" y="4037"/>
                  </a:lnTo>
                  <a:lnTo>
                    <a:pt x="4151" y="4151"/>
                  </a:lnTo>
                  <a:lnTo>
                    <a:pt x="4151" y="4265"/>
                  </a:lnTo>
                  <a:lnTo>
                    <a:pt x="4128" y="4379"/>
                  </a:lnTo>
                  <a:lnTo>
                    <a:pt x="4105" y="4470"/>
                  </a:lnTo>
                  <a:lnTo>
                    <a:pt x="4036" y="4584"/>
                  </a:lnTo>
                  <a:lnTo>
                    <a:pt x="3968" y="4676"/>
                  </a:lnTo>
                  <a:lnTo>
                    <a:pt x="3854" y="4744"/>
                  </a:lnTo>
                  <a:lnTo>
                    <a:pt x="3763" y="4790"/>
                  </a:lnTo>
                  <a:lnTo>
                    <a:pt x="3649" y="4813"/>
                  </a:lnTo>
                  <a:lnTo>
                    <a:pt x="3535" y="4813"/>
                  </a:lnTo>
                  <a:lnTo>
                    <a:pt x="3421" y="4790"/>
                  </a:lnTo>
                  <a:lnTo>
                    <a:pt x="3307" y="4767"/>
                  </a:lnTo>
                  <a:lnTo>
                    <a:pt x="3216" y="4699"/>
                  </a:lnTo>
                  <a:lnTo>
                    <a:pt x="3124" y="4607"/>
                  </a:lnTo>
                  <a:lnTo>
                    <a:pt x="342" y="1506"/>
                  </a:lnTo>
                  <a:lnTo>
                    <a:pt x="251" y="1369"/>
                  </a:lnTo>
                  <a:lnTo>
                    <a:pt x="183" y="1232"/>
                  </a:lnTo>
                  <a:lnTo>
                    <a:pt x="160" y="1073"/>
                  </a:lnTo>
                  <a:lnTo>
                    <a:pt x="160" y="913"/>
                  </a:lnTo>
                  <a:lnTo>
                    <a:pt x="183" y="776"/>
                  </a:lnTo>
                  <a:lnTo>
                    <a:pt x="228" y="617"/>
                  </a:lnTo>
                  <a:lnTo>
                    <a:pt x="297" y="480"/>
                  </a:lnTo>
                  <a:lnTo>
                    <a:pt x="411" y="366"/>
                  </a:lnTo>
                  <a:lnTo>
                    <a:pt x="547" y="274"/>
                  </a:lnTo>
                  <a:lnTo>
                    <a:pt x="684" y="206"/>
                  </a:lnTo>
                  <a:lnTo>
                    <a:pt x="844" y="183"/>
                  </a:lnTo>
                  <a:lnTo>
                    <a:pt x="1003" y="160"/>
                  </a:lnTo>
                  <a:lnTo>
                    <a:pt x="1140" y="183"/>
                  </a:lnTo>
                  <a:lnTo>
                    <a:pt x="1300" y="252"/>
                  </a:lnTo>
                  <a:lnTo>
                    <a:pt x="1437" y="320"/>
                  </a:lnTo>
                  <a:lnTo>
                    <a:pt x="1551" y="434"/>
                  </a:lnTo>
                  <a:lnTo>
                    <a:pt x="3284" y="2372"/>
                  </a:lnTo>
                  <a:lnTo>
                    <a:pt x="3330" y="2418"/>
                  </a:lnTo>
                  <a:lnTo>
                    <a:pt x="3398" y="2395"/>
                  </a:lnTo>
                  <a:lnTo>
                    <a:pt x="3421" y="2327"/>
                  </a:lnTo>
                  <a:lnTo>
                    <a:pt x="3398" y="2281"/>
                  </a:lnTo>
                  <a:lnTo>
                    <a:pt x="1665" y="320"/>
                  </a:lnTo>
                  <a:lnTo>
                    <a:pt x="1528" y="206"/>
                  </a:lnTo>
                  <a:lnTo>
                    <a:pt x="1368" y="115"/>
                  </a:lnTo>
                  <a:lnTo>
                    <a:pt x="1186" y="46"/>
                  </a:lnTo>
                  <a:lnTo>
                    <a:pt x="100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38"/>
            <p:cNvSpPr/>
            <p:nvPr/>
          </p:nvSpPr>
          <p:spPr>
            <a:xfrm>
              <a:off x="4827325" y="2327000"/>
              <a:ext cx="145425" cy="63875"/>
            </a:xfrm>
            <a:custGeom>
              <a:rect b="b" l="l" r="r" t="t"/>
              <a:pathLst>
                <a:path extrusionOk="0" h="2555" w="5817">
                  <a:moveTo>
                    <a:pt x="4790" y="0"/>
                  </a:moveTo>
                  <a:lnTo>
                    <a:pt x="4607" y="23"/>
                  </a:lnTo>
                  <a:lnTo>
                    <a:pt x="571" y="1072"/>
                  </a:lnTo>
                  <a:lnTo>
                    <a:pt x="434" y="1141"/>
                  </a:lnTo>
                  <a:lnTo>
                    <a:pt x="297" y="1209"/>
                  </a:lnTo>
                  <a:lnTo>
                    <a:pt x="183" y="1300"/>
                  </a:lnTo>
                  <a:lnTo>
                    <a:pt x="115" y="1414"/>
                  </a:lnTo>
                  <a:lnTo>
                    <a:pt x="47" y="1551"/>
                  </a:lnTo>
                  <a:lnTo>
                    <a:pt x="24" y="1688"/>
                  </a:lnTo>
                  <a:lnTo>
                    <a:pt x="1" y="1848"/>
                  </a:lnTo>
                  <a:lnTo>
                    <a:pt x="24" y="1984"/>
                  </a:lnTo>
                  <a:lnTo>
                    <a:pt x="69" y="2121"/>
                  </a:lnTo>
                  <a:lnTo>
                    <a:pt x="138" y="2235"/>
                  </a:lnTo>
                  <a:lnTo>
                    <a:pt x="206" y="2327"/>
                  </a:lnTo>
                  <a:lnTo>
                    <a:pt x="297" y="2395"/>
                  </a:lnTo>
                  <a:lnTo>
                    <a:pt x="411" y="2463"/>
                  </a:lnTo>
                  <a:lnTo>
                    <a:pt x="525" y="2509"/>
                  </a:lnTo>
                  <a:lnTo>
                    <a:pt x="639" y="2555"/>
                  </a:lnTo>
                  <a:lnTo>
                    <a:pt x="753" y="2555"/>
                  </a:lnTo>
                  <a:lnTo>
                    <a:pt x="936" y="2532"/>
                  </a:lnTo>
                  <a:lnTo>
                    <a:pt x="4630" y="1574"/>
                  </a:lnTo>
                  <a:lnTo>
                    <a:pt x="4721" y="1551"/>
                  </a:lnTo>
                  <a:lnTo>
                    <a:pt x="4790" y="1483"/>
                  </a:lnTo>
                  <a:lnTo>
                    <a:pt x="4858" y="1437"/>
                  </a:lnTo>
                  <a:lnTo>
                    <a:pt x="4927" y="1346"/>
                  </a:lnTo>
                  <a:lnTo>
                    <a:pt x="4972" y="1255"/>
                  </a:lnTo>
                  <a:lnTo>
                    <a:pt x="4972" y="1163"/>
                  </a:lnTo>
                  <a:lnTo>
                    <a:pt x="4995" y="1072"/>
                  </a:lnTo>
                  <a:lnTo>
                    <a:pt x="4972" y="981"/>
                  </a:lnTo>
                  <a:lnTo>
                    <a:pt x="4949" y="890"/>
                  </a:lnTo>
                  <a:lnTo>
                    <a:pt x="4881" y="821"/>
                  </a:lnTo>
                  <a:lnTo>
                    <a:pt x="4835" y="753"/>
                  </a:lnTo>
                  <a:lnTo>
                    <a:pt x="4744" y="685"/>
                  </a:lnTo>
                  <a:lnTo>
                    <a:pt x="4653" y="639"/>
                  </a:lnTo>
                  <a:lnTo>
                    <a:pt x="4562" y="616"/>
                  </a:lnTo>
                  <a:lnTo>
                    <a:pt x="4471" y="616"/>
                  </a:lnTo>
                  <a:lnTo>
                    <a:pt x="4379" y="639"/>
                  </a:lnTo>
                  <a:lnTo>
                    <a:pt x="1232" y="1460"/>
                  </a:lnTo>
                  <a:lnTo>
                    <a:pt x="1187" y="1483"/>
                  </a:lnTo>
                  <a:lnTo>
                    <a:pt x="1187" y="1551"/>
                  </a:lnTo>
                  <a:lnTo>
                    <a:pt x="1210" y="1597"/>
                  </a:lnTo>
                  <a:lnTo>
                    <a:pt x="1278" y="1620"/>
                  </a:lnTo>
                  <a:lnTo>
                    <a:pt x="4425" y="799"/>
                  </a:lnTo>
                  <a:lnTo>
                    <a:pt x="4539" y="776"/>
                  </a:lnTo>
                  <a:lnTo>
                    <a:pt x="4676" y="821"/>
                  </a:lnTo>
                  <a:lnTo>
                    <a:pt x="4767" y="913"/>
                  </a:lnTo>
                  <a:lnTo>
                    <a:pt x="4813" y="1027"/>
                  </a:lnTo>
                  <a:lnTo>
                    <a:pt x="4835" y="1141"/>
                  </a:lnTo>
                  <a:lnTo>
                    <a:pt x="4790" y="1278"/>
                  </a:lnTo>
                  <a:lnTo>
                    <a:pt x="4699" y="1369"/>
                  </a:lnTo>
                  <a:lnTo>
                    <a:pt x="4585" y="1414"/>
                  </a:lnTo>
                  <a:lnTo>
                    <a:pt x="913" y="2372"/>
                  </a:lnTo>
                  <a:lnTo>
                    <a:pt x="799" y="2395"/>
                  </a:lnTo>
                  <a:lnTo>
                    <a:pt x="685" y="2395"/>
                  </a:lnTo>
                  <a:lnTo>
                    <a:pt x="571" y="2372"/>
                  </a:lnTo>
                  <a:lnTo>
                    <a:pt x="457" y="2327"/>
                  </a:lnTo>
                  <a:lnTo>
                    <a:pt x="366" y="2258"/>
                  </a:lnTo>
                  <a:lnTo>
                    <a:pt x="275" y="2167"/>
                  </a:lnTo>
                  <a:lnTo>
                    <a:pt x="229" y="2053"/>
                  </a:lnTo>
                  <a:lnTo>
                    <a:pt x="183" y="1962"/>
                  </a:lnTo>
                  <a:lnTo>
                    <a:pt x="161" y="1848"/>
                  </a:lnTo>
                  <a:lnTo>
                    <a:pt x="161" y="1734"/>
                  </a:lnTo>
                  <a:lnTo>
                    <a:pt x="206" y="1620"/>
                  </a:lnTo>
                  <a:lnTo>
                    <a:pt x="252" y="1506"/>
                  </a:lnTo>
                  <a:lnTo>
                    <a:pt x="320" y="1414"/>
                  </a:lnTo>
                  <a:lnTo>
                    <a:pt x="389" y="1323"/>
                  </a:lnTo>
                  <a:lnTo>
                    <a:pt x="503" y="1278"/>
                  </a:lnTo>
                  <a:lnTo>
                    <a:pt x="617" y="1232"/>
                  </a:lnTo>
                  <a:lnTo>
                    <a:pt x="4653" y="183"/>
                  </a:lnTo>
                  <a:lnTo>
                    <a:pt x="4813" y="160"/>
                  </a:lnTo>
                  <a:lnTo>
                    <a:pt x="4972" y="160"/>
                  </a:lnTo>
                  <a:lnTo>
                    <a:pt x="5109" y="206"/>
                  </a:lnTo>
                  <a:lnTo>
                    <a:pt x="5246" y="274"/>
                  </a:lnTo>
                  <a:lnTo>
                    <a:pt x="5383" y="343"/>
                  </a:lnTo>
                  <a:lnTo>
                    <a:pt x="5474" y="457"/>
                  </a:lnTo>
                  <a:lnTo>
                    <a:pt x="5565" y="593"/>
                  </a:lnTo>
                  <a:lnTo>
                    <a:pt x="5611" y="753"/>
                  </a:lnTo>
                  <a:lnTo>
                    <a:pt x="5656" y="913"/>
                  </a:lnTo>
                  <a:lnTo>
                    <a:pt x="5634" y="1072"/>
                  </a:lnTo>
                  <a:lnTo>
                    <a:pt x="5611" y="1209"/>
                  </a:lnTo>
                  <a:lnTo>
                    <a:pt x="5542" y="1369"/>
                  </a:lnTo>
                  <a:lnTo>
                    <a:pt x="5451" y="1483"/>
                  </a:lnTo>
                  <a:lnTo>
                    <a:pt x="5337" y="1597"/>
                  </a:lnTo>
                  <a:lnTo>
                    <a:pt x="5200" y="1665"/>
                  </a:lnTo>
                  <a:lnTo>
                    <a:pt x="5041" y="1734"/>
                  </a:lnTo>
                  <a:lnTo>
                    <a:pt x="2532" y="2395"/>
                  </a:lnTo>
                  <a:lnTo>
                    <a:pt x="2487" y="2418"/>
                  </a:lnTo>
                  <a:lnTo>
                    <a:pt x="2464" y="2486"/>
                  </a:lnTo>
                  <a:lnTo>
                    <a:pt x="2509" y="2532"/>
                  </a:lnTo>
                  <a:lnTo>
                    <a:pt x="2578" y="2532"/>
                  </a:lnTo>
                  <a:lnTo>
                    <a:pt x="5086" y="1870"/>
                  </a:lnTo>
                  <a:lnTo>
                    <a:pt x="5269" y="1825"/>
                  </a:lnTo>
                  <a:lnTo>
                    <a:pt x="5428" y="1711"/>
                  </a:lnTo>
                  <a:lnTo>
                    <a:pt x="5565" y="1597"/>
                  </a:lnTo>
                  <a:lnTo>
                    <a:pt x="5679" y="1437"/>
                  </a:lnTo>
                  <a:lnTo>
                    <a:pt x="5748" y="1278"/>
                  </a:lnTo>
                  <a:lnTo>
                    <a:pt x="5793" y="1095"/>
                  </a:lnTo>
                  <a:lnTo>
                    <a:pt x="5816" y="890"/>
                  </a:lnTo>
                  <a:lnTo>
                    <a:pt x="5770" y="707"/>
                  </a:lnTo>
                  <a:lnTo>
                    <a:pt x="5702" y="525"/>
                  </a:lnTo>
                  <a:lnTo>
                    <a:pt x="5611" y="365"/>
                  </a:lnTo>
                  <a:lnTo>
                    <a:pt x="5497" y="229"/>
                  </a:lnTo>
                  <a:lnTo>
                    <a:pt x="5337" y="137"/>
                  </a:lnTo>
                  <a:lnTo>
                    <a:pt x="5155" y="46"/>
                  </a:lnTo>
                  <a:lnTo>
                    <a:pt x="497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38"/>
            <p:cNvSpPr/>
            <p:nvPr/>
          </p:nvSpPr>
          <p:spPr>
            <a:xfrm>
              <a:off x="6530825" y="3655350"/>
              <a:ext cx="120325" cy="112925"/>
            </a:xfrm>
            <a:custGeom>
              <a:rect b="b" l="l" r="r" t="t"/>
              <a:pathLst>
                <a:path extrusionOk="0" h="4517" w="4813">
                  <a:moveTo>
                    <a:pt x="3854" y="1"/>
                  </a:moveTo>
                  <a:lnTo>
                    <a:pt x="3672" y="24"/>
                  </a:lnTo>
                  <a:lnTo>
                    <a:pt x="3490" y="69"/>
                  </a:lnTo>
                  <a:lnTo>
                    <a:pt x="3330" y="160"/>
                  </a:lnTo>
                  <a:lnTo>
                    <a:pt x="3170" y="274"/>
                  </a:lnTo>
                  <a:lnTo>
                    <a:pt x="228" y="3239"/>
                  </a:lnTo>
                  <a:lnTo>
                    <a:pt x="137" y="3353"/>
                  </a:lnTo>
                  <a:lnTo>
                    <a:pt x="69" y="3467"/>
                  </a:lnTo>
                  <a:lnTo>
                    <a:pt x="23" y="3627"/>
                  </a:lnTo>
                  <a:lnTo>
                    <a:pt x="0" y="3764"/>
                  </a:lnTo>
                  <a:lnTo>
                    <a:pt x="23" y="3923"/>
                  </a:lnTo>
                  <a:lnTo>
                    <a:pt x="69" y="4060"/>
                  </a:lnTo>
                  <a:lnTo>
                    <a:pt x="137" y="4174"/>
                  </a:lnTo>
                  <a:lnTo>
                    <a:pt x="228" y="4288"/>
                  </a:lnTo>
                  <a:lnTo>
                    <a:pt x="342" y="4402"/>
                  </a:lnTo>
                  <a:lnTo>
                    <a:pt x="479" y="4470"/>
                  </a:lnTo>
                  <a:lnTo>
                    <a:pt x="616" y="4493"/>
                  </a:lnTo>
                  <a:lnTo>
                    <a:pt x="753" y="4516"/>
                  </a:lnTo>
                  <a:lnTo>
                    <a:pt x="890" y="4493"/>
                  </a:lnTo>
                  <a:lnTo>
                    <a:pt x="1027" y="4470"/>
                  </a:lnTo>
                  <a:lnTo>
                    <a:pt x="1163" y="4402"/>
                  </a:lnTo>
                  <a:lnTo>
                    <a:pt x="1277" y="4288"/>
                  </a:lnTo>
                  <a:lnTo>
                    <a:pt x="3968" y="1620"/>
                  </a:lnTo>
                  <a:lnTo>
                    <a:pt x="4037" y="1529"/>
                  </a:lnTo>
                  <a:lnTo>
                    <a:pt x="4082" y="1460"/>
                  </a:lnTo>
                  <a:lnTo>
                    <a:pt x="4105" y="1369"/>
                  </a:lnTo>
                  <a:lnTo>
                    <a:pt x="4105" y="1278"/>
                  </a:lnTo>
                  <a:lnTo>
                    <a:pt x="4105" y="1164"/>
                  </a:lnTo>
                  <a:lnTo>
                    <a:pt x="4082" y="1095"/>
                  </a:lnTo>
                  <a:lnTo>
                    <a:pt x="4037" y="1004"/>
                  </a:lnTo>
                  <a:lnTo>
                    <a:pt x="3968" y="936"/>
                  </a:lnTo>
                  <a:lnTo>
                    <a:pt x="3900" y="867"/>
                  </a:lnTo>
                  <a:lnTo>
                    <a:pt x="3809" y="822"/>
                  </a:lnTo>
                  <a:lnTo>
                    <a:pt x="3718" y="799"/>
                  </a:lnTo>
                  <a:lnTo>
                    <a:pt x="3626" y="776"/>
                  </a:lnTo>
                  <a:lnTo>
                    <a:pt x="3535" y="799"/>
                  </a:lnTo>
                  <a:lnTo>
                    <a:pt x="3444" y="822"/>
                  </a:lnTo>
                  <a:lnTo>
                    <a:pt x="3375" y="867"/>
                  </a:lnTo>
                  <a:lnTo>
                    <a:pt x="3284" y="936"/>
                  </a:lnTo>
                  <a:lnTo>
                    <a:pt x="1004" y="3216"/>
                  </a:lnTo>
                  <a:lnTo>
                    <a:pt x="981" y="3285"/>
                  </a:lnTo>
                  <a:lnTo>
                    <a:pt x="1004" y="3330"/>
                  </a:lnTo>
                  <a:lnTo>
                    <a:pt x="1049" y="3353"/>
                  </a:lnTo>
                  <a:lnTo>
                    <a:pt x="1118" y="3330"/>
                  </a:lnTo>
                  <a:lnTo>
                    <a:pt x="3398" y="1027"/>
                  </a:lnTo>
                  <a:lnTo>
                    <a:pt x="3512" y="959"/>
                  </a:lnTo>
                  <a:lnTo>
                    <a:pt x="3626" y="936"/>
                  </a:lnTo>
                  <a:lnTo>
                    <a:pt x="3763" y="959"/>
                  </a:lnTo>
                  <a:lnTo>
                    <a:pt x="3854" y="1027"/>
                  </a:lnTo>
                  <a:lnTo>
                    <a:pt x="3923" y="1141"/>
                  </a:lnTo>
                  <a:lnTo>
                    <a:pt x="3946" y="1278"/>
                  </a:lnTo>
                  <a:lnTo>
                    <a:pt x="3923" y="1392"/>
                  </a:lnTo>
                  <a:lnTo>
                    <a:pt x="3854" y="1506"/>
                  </a:lnTo>
                  <a:lnTo>
                    <a:pt x="1163" y="4174"/>
                  </a:lnTo>
                  <a:lnTo>
                    <a:pt x="1072" y="4265"/>
                  </a:lnTo>
                  <a:lnTo>
                    <a:pt x="981" y="4311"/>
                  </a:lnTo>
                  <a:lnTo>
                    <a:pt x="867" y="4356"/>
                  </a:lnTo>
                  <a:lnTo>
                    <a:pt x="639" y="4356"/>
                  </a:lnTo>
                  <a:lnTo>
                    <a:pt x="525" y="4311"/>
                  </a:lnTo>
                  <a:lnTo>
                    <a:pt x="434" y="4265"/>
                  </a:lnTo>
                  <a:lnTo>
                    <a:pt x="342" y="4174"/>
                  </a:lnTo>
                  <a:lnTo>
                    <a:pt x="251" y="4083"/>
                  </a:lnTo>
                  <a:lnTo>
                    <a:pt x="206" y="3992"/>
                  </a:lnTo>
                  <a:lnTo>
                    <a:pt x="160" y="3878"/>
                  </a:lnTo>
                  <a:lnTo>
                    <a:pt x="160" y="3764"/>
                  </a:lnTo>
                  <a:lnTo>
                    <a:pt x="160" y="3650"/>
                  </a:lnTo>
                  <a:lnTo>
                    <a:pt x="206" y="3536"/>
                  </a:lnTo>
                  <a:lnTo>
                    <a:pt x="251" y="3444"/>
                  </a:lnTo>
                  <a:lnTo>
                    <a:pt x="342" y="3353"/>
                  </a:lnTo>
                  <a:lnTo>
                    <a:pt x="3284" y="388"/>
                  </a:lnTo>
                  <a:lnTo>
                    <a:pt x="3421" y="297"/>
                  </a:lnTo>
                  <a:lnTo>
                    <a:pt x="3558" y="229"/>
                  </a:lnTo>
                  <a:lnTo>
                    <a:pt x="3695" y="183"/>
                  </a:lnTo>
                  <a:lnTo>
                    <a:pt x="3854" y="160"/>
                  </a:lnTo>
                  <a:lnTo>
                    <a:pt x="4014" y="183"/>
                  </a:lnTo>
                  <a:lnTo>
                    <a:pt x="4151" y="229"/>
                  </a:lnTo>
                  <a:lnTo>
                    <a:pt x="4288" y="297"/>
                  </a:lnTo>
                  <a:lnTo>
                    <a:pt x="4424" y="388"/>
                  </a:lnTo>
                  <a:lnTo>
                    <a:pt x="4516" y="525"/>
                  </a:lnTo>
                  <a:lnTo>
                    <a:pt x="4584" y="662"/>
                  </a:lnTo>
                  <a:lnTo>
                    <a:pt x="4630" y="799"/>
                  </a:lnTo>
                  <a:lnTo>
                    <a:pt x="4653" y="959"/>
                  </a:lnTo>
                  <a:lnTo>
                    <a:pt x="4630" y="1118"/>
                  </a:lnTo>
                  <a:lnTo>
                    <a:pt x="4584" y="1255"/>
                  </a:lnTo>
                  <a:lnTo>
                    <a:pt x="4516" y="1392"/>
                  </a:lnTo>
                  <a:lnTo>
                    <a:pt x="4424" y="1529"/>
                  </a:lnTo>
                  <a:lnTo>
                    <a:pt x="2577" y="3376"/>
                  </a:lnTo>
                  <a:lnTo>
                    <a:pt x="2555" y="3421"/>
                  </a:lnTo>
                  <a:lnTo>
                    <a:pt x="2577" y="3490"/>
                  </a:lnTo>
                  <a:lnTo>
                    <a:pt x="2623" y="3513"/>
                  </a:lnTo>
                  <a:lnTo>
                    <a:pt x="2691" y="3490"/>
                  </a:lnTo>
                  <a:lnTo>
                    <a:pt x="4539" y="1643"/>
                  </a:lnTo>
                  <a:lnTo>
                    <a:pt x="4653" y="1483"/>
                  </a:lnTo>
                  <a:lnTo>
                    <a:pt x="4744" y="1323"/>
                  </a:lnTo>
                  <a:lnTo>
                    <a:pt x="4789" y="1141"/>
                  </a:lnTo>
                  <a:lnTo>
                    <a:pt x="4812" y="959"/>
                  </a:lnTo>
                  <a:lnTo>
                    <a:pt x="4789" y="776"/>
                  </a:lnTo>
                  <a:lnTo>
                    <a:pt x="4744" y="594"/>
                  </a:lnTo>
                  <a:lnTo>
                    <a:pt x="4653" y="434"/>
                  </a:lnTo>
                  <a:lnTo>
                    <a:pt x="4539" y="274"/>
                  </a:lnTo>
                  <a:lnTo>
                    <a:pt x="4379" y="160"/>
                  </a:lnTo>
                  <a:lnTo>
                    <a:pt x="4219" y="69"/>
                  </a:lnTo>
                  <a:lnTo>
                    <a:pt x="4037" y="24"/>
                  </a:lnTo>
                  <a:lnTo>
                    <a:pt x="385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38"/>
            <p:cNvSpPr/>
            <p:nvPr/>
          </p:nvSpPr>
          <p:spPr>
            <a:xfrm>
              <a:off x="4018925" y="3654800"/>
              <a:ext cx="75275" cy="37075"/>
            </a:xfrm>
            <a:custGeom>
              <a:rect b="b" l="l" r="r" t="t"/>
              <a:pathLst>
                <a:path extrusionOk="0" h="1483" w="3011">
                  <a:moveTo>
                    <a:pt x="46" y="0"/>
                  </a:moveTo>
                  <a:lnTo>
                    <a:pt x="0" y="23"/>
                  </a:lnTo>
                  <a:lnTo>
                    <a:pt x="0" y="91"/>
                  </a:lnTo>
                  <a:lnTo>
                    <a:pt x="46" y="251"/>
                  </a:lnTo>
                  <a:lnTo>
                    <a:pt x="92" y="388"/>
                  </a:lnTo>
                  <a:lnTo>
                    <a:pt x="183" y="570"/>
                  </a:lnTo>
                  <a:lnTo>
                    <a:pt x="320" y="753"/>
                  </a:lnTo>
                  <a:lnTo>
                    <a:pt x="479" y="935"/>
                  </a:lnTo>
                  <a:lnTo>
                    <a:pt x="684" y="1117"/>
                  </a:lnTo>
                  <a:lnTo>
                    <a:pt x="912" y="1277"/>
                  </a:lnTo>
                  <a:lnTo>
                    <a:pt x="1118" y="1368"/>
                  </a:lnTo>
                  <a:lnTo>
                    <a:pt x="1323" y="1437"/>
                  </a:lnTo>
                  <a:lnTo>
                    <a:pt x="1528" y="1460"/>
                  </a:lnTo>
                  <a:lnTo>
                    <a:pt x="1756" y="1482"/>
                  </a:lnTo>
                  <a:lnTo>
                    <a:pt x="2030" y="1460"/>
                  </a:lnTo>
                  <a:lnTo>
                    <a:pt x="2326" y="1414"/>
                  </a:lnTo>
                  <a:lnTo>
                    <a:pt x="2646" y="1323"/>
                  </a:lnTo>
                  <a:lnTo>
                    <a:pt x="2965" y="1209"/>
                  </a:lnTo>
                  <a:lnTo>
                    <a:pt x="3010" y="1163"/>
                  </a:lnTo>
                  <a:lnTo>
                    <a:pt x="3010" y="1095"/>
                  </a:lnTo>
                  <a:lnTo>
                    <a:pt x="2965" y="1049"/>
                  </a:lnTo>
                  <a:lnTo>
                    <a:pt x="2896" y="1049"/>
                  </a:lnTo>
                  <a:lnTo>
                    <a:pt x="2623" y="1163"/>
                  </a:lnTo>
                  <a:lnTo>
                    <a:pt x="2349" y="1231"/>
                  </a:lnTo>
                  <a:lnTo>
                    <a:pt x="2098" y="1277"/>
                  </a:lnTo>
                  <a:lnTo>
                    <a:pt x="1847" y="1323"/>
                  </a:lnTo>
                  <a:lnTo>
                    <a:pt x="1619" y="1300"/>
                  </a:lnTo>
                  <a:lnTo>
                    <a:pt x="1391" y="1277"/>
                  </a:lnTo>
                  <a:lnTo>
                    <a:pt x="1186" y="1231"/>
                  </a:lnTo>
                  <a:lnTo>
                    <a:pt x="1004" y="1140"/>
                  </a:lnTo>
                  <a:lnTo>
                    <a:pt x="776" y="1003"/>
                  </a:lnTo>
                  <a:lnTo>
                    <a:pt x="593" y="821"/>
                  </a:lnTo>
                  <a:lnTo>
                    <a:pt x="434" y="661"/>
                  </a:lnTo>
                  <a:lnTo>
                    <a:pt x="320" y="479"/>
                  </a:lnTo>
                  <a:lnTo>
                    <a:pt x="251" y="319"/>
                  </a:lnTo>
                  <a:lnTo>
                    <a:pt x="183" y="182"/>
                  </a:lnTo>
                  <a:lnTo>
                    <a:pt x="137" y="46"/>
                  </a:lnTo>
                  <a:lnTo>
                    <a:pt x="11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38"/>
            <p:cNvSpPr/>
            <p:nvPr/>
          </p:nvSpPr>
          <p:spPr>
            <a:xfrm>
              <a:off x="4036025" y="3638825"/>
              <a:ext cx="16550" cy="16550"/>
            </a:xfrm>
            <a:custGeom>
              <a:rect b="b" l="l" r="r" t="t"/>
              <a:pathLst>
                <a:path extrusionOk="0" h="662" w="662">
                  <a:moveTo>
                    <a:pt x="388" y="160"/>
                  </a:moveTo>
                  <a:lnTo>
                    <a:pt x="457" y="206"/>
                  </a:lnTo>
                  <a:lnTo>
                    <a:pt x="479" y="251"/>
                  </a:lnTo>
                  <a:lnTo>
                    <a:pt x="502" y="320"/>
                  </a:lnTo>
                  <a:lnTo>
                    <a:pt x="479" y="388"/>
                  </a:lnTo>
                  <a:lnTo>
                    <a:pt x="457" y="457"/>
                  </a:lnTo>
                  <a:lnTo>
                    <a:pt x="388" y="479"/>
                  </a:lnTo>
                  <a:lnTo>
                    <a:pt x="320" y="502"/>
                  </a:lnTo>
                  <a:lnTo>
                    <a:pt x="251" y="479"/>
                  </a:lnTo>
                  <a:lnTo>
                    <a:pt x="206" y="457"/>
                  </a:lnTo>
                  <a:lnTo>
                    <a:pt x="160" y="388"/>
                  </a:lnTo>
                  <a:lnTo>
                    <a:pt x="160" y="320"/>
                  </a:lnTo>
                  <a:lnTo>
                    <a:pt x="160" y="251"/>
                  </a:lnTo>
                  <a:lnTo>
                    <a:pt x="206" y="206"/>
                  </a:lnTo>
                  <a:lnTo>
                    <a:pt x="251" y="160"/>
                  </a:lnTo>
                  <a:close/>
                  <a:moveTo>
                    <a:pt x="320" y="0"/>
                  </a:moveTo>
                  <a:lnTo>
                    <a:pt x="206" y="23"/>
                  </a:lnTo>
                  <a:lnTo>
                    <a:pt x="92" y="92"/>
                  </a:lnTo>
                  <a:lnTo>
                    <a:pt x="23" y="206"/>
                  </a:lnTo>
                  <a:lnTo>
                    <a:pt x="0" y="320"/>
                  </a:lnTo>
                  <a:lnTo>
                    <a:pt x="23" y="457"/>
                  </a:lnTo>
                  <a:lnTo>
                    <a:pt x="92" y="571"/>
                  </a:lnTo>
                  <a:lnTo>
                    <a:pt x="206" y="639"/>
                  </a:lnTo>
                  <a:lnTo>
                    <a:pt x="320" y="662"/>
                  </a:lnTo>
                  <a:lnTo>
                    <a:pt x="457" y="639"/>
                  </a:lnTo>
                  <a:lnTo>
                    <a:pt x="571" y="571"/>
                  </a:lnTo>
                  <a:lnTo>
                    <a:pt x="639" y="457"/>
                  </a:lnTo>
                  <a:lnTo>
                    <a:pt x="662" y="320"/>
                  </a:lnTo>
                  <a:lnTo>
                    <a:pt x="639" y="206"/>
                  </a:lnTo>
                  <a:lnTo>
                    <a:pt x="571" y="92"/>
                  </a:lnTo>
                  <a:lnTo>
                    <a:pt x="457" y="23"/>
                  </a:lnTo>
                  <a:lnTo>
                    <a:pt x="32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38"/>
            <p:cNvSpPr/>
            <p:nvPr/>
          </p:nvSpPr>
          <p:spPr>
            <a:xfrm>
              <a:off x="4067950" y="3651925"/>
              <a:ext cx="16550" cy="16575"/>
            </a:xfrm>
            <a:custGeom>
              <a:rect b="b" l="l" r="r" t="t"/>
              <a:pathLst>
                <a:path extrusionOk="0" h="663" w="662">
                  <a:moveTo>
                    <a:pt x="320" y="138"/>
                  </a:moveTo>
                  <a:lnTo>
                    <a:pt x="388" y="161"/>
                  </a:lnTo>
                  <a:lnTo>
                    <a:pt x="457" y="206"/>
                  </a:lnTo>
                  <a:lnTo>
                    <a:pt x="479" y="252"/>
                  </a:lnTo>
                  <a:lnTo>
                    <a:pt x="502" y="320"/>
                  </a:lnTo>
                  <a:lnTo>
                    <a:pt x="479" y="389"/>
                  </a:lnTo>
                  <a:lnTo>
                    <a:pt x="457" y="434"/>
                  </a:lnTo>
                  <a:lnTo>
                    <a:pt x="388" y="480"/>
                  </a:lnTo>
                  <a:lnTo>
                    <a:pt x="320" y="503"/>
                  </a:lnTo>
                  <a:lnTo>
                    <a:pt x="251" y="480"/>
                  </a:lnTo>
                  <a:lnTo>
                    <a:pt x="206" y="434"/>
                  </a:lnTo>
                  <a:lnTo>
                    <a:pt x="160" y="389"/>
                  </a:lnTo>
                  <a:lnTo>
                    <a:pt x="160" y="320"/>
                  </a:lnTo>
                  <a:lnTo>
                    <a:pt x="160" y="252"/>
                  </a:lnTo>
                  <a:lnTo>
                    <a:pt x="206" y="206"/>
                  </a:lnTo>
                  <a:lnTo>
                    <a:pt x="251" y="161"/>
                  </a:lnTo>
                  <a:lnTo>
                    <a:pt x="320" y="138"/>
                  </a:lnTo>
                  <a:close/>
                  <a:moveTo>
                    <a:pt x="320" y="1"/>
                  </a:moveTo>
                  <a:lnTo>
                    <a:pt x="206" y="24"/>
                  </a:lnTo>
                  <a:lnTo>
                    <a:pt x="92" y="92"/>
                  </a:lnTo>
                  <a:lnTo>
                    <a:pt x="23" y="183"/>
                  </a:lnTo>
                  <a:lnTo>
                    <a:pt x="0" y="320"/>
                  </a:lnTo>
                  <a:lnTo>
                    <a:pt x="23" y="457"/>
                  </a:lnTo>
                  <a:lnTo>
                    <a:pt x="92" y="548"/>
                  </a:lnTo>
                  <a:lnTo>
                    <a:pt x="206" y="617"/>
                  </a:lnTo>
                  <a:lnTo>
                    <a:pt x="320" y="662"/>
                  </a:lnTo>
                  <a:lnTo>
                    <a:pt x="457" y="617"/>
                  </a:lnTo>
                  <a:lnTo>
                    <a:pt x="571" y="548"/>
                  </a:lnTo>
                  <a:lnTo>
                    <a:pt x="639" y="457"/>
                  </a:lnTo>
                  <a:lnTo>
                    <a:pt x="662" y="320"/>
                  </a:lnTo>
                  <a:lnTo>
                    <a:pt x="639" y="183"/>
                  </a:lnTo>
                  <a:lnTo>
                    <a:pt x="571" y="92"/>
                  </a:lnTo>
                  <a:lnTo>
                    <a:pt x="457" y="24"/>
                  </a:lnTo>
                  <a:lnTo>
                    <a:pt x="32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38"/>
            <p:cNvSpPr/>
            <p:nvPr/>
          </p:nvSpPr>
          <p:spPr>
            <a:xfrm>
              <a:off x="3994975" y="2593250"/>
              <a:ext cx="79850" cy="108900"/>
            </a:xfrm>
            <a:custGeom>
              <a:rect b="b" l="l" r="r" t="t"/>
              <a:pathLst>
                <a:path extrusionOk="0" h="4356" w="3194">
                  <a:moveTo>
                    <a:pt x="92" y="0"/>
                  </a:moveTo>
                  <a:lnTo>
                    <a:pt x="46" y="23"/>
                  </a:lnTo>
                  <a:lnTo>
                    <a:pt x="23" y="69"/>
                  </a:lnTo>
                  <a:lnTo>
                    <a:pt x="1" y="137"/>
                  </a:lnTo>
                  <a:lnTo>
                    <a:pt x="23" y="183"/>
                  </a:lnTo>
                  <a:lnTo>
                    <a:pt x="274" y="798"/>
                  </a:lnTo>
                  <a:lnTo>
                    <a:pt x="548" y="1368"/>
                  </a:lnTo>
                  <a:lnTo>
                    <a:pt x="913" y="2030"/>
                  </a:lnTo>
                  <a:lnTo>
                    <a:pt x="1118" y="2372"/>
                  </a:lnTo>
                  <a:lnTo>
                    <a:pt x="1346" y="2737"/>
                  </a:lnTo>
                  <a:lnTo>
                    <a:pt x="1574" y="3056"/>
                  </a:lnTo>
                  <a:lnTo>
                    <a:pt x="1825" y="3398"/>
                  </a:lnTo>
                  <a:lnTo>
                    <a:pt x="2099" y="3672"/>
                  </a:lnTo>
                  <a:lnTo>
                    <a:pt x="2395" y="3945"/>
                  </a:lnTo>
                  <a:lnTo>
                    <a:pt x="2669" y="4173"/>
                  </a:lnTo>
                  <a:lnTo>
                    <a:pt x="2988" y="4333"/>
                  </a:lnTo>
                  <a:lnTo>
                    <a:pt x="3034" y="4356"/>
                  </a:lnTo>
                  <a:lnTo>
                    <a:pt x="3125" y="4333"/>
                  </a:lnTo>
                  <a:lnTo>
                    <a:pt x="3170" y="4265"/>
                  </a:lnTo>
                  <a:lnTo>
                    <a:pt x="3193" y="4196"/>
                  </a:lnTo>
                  <a:lnTo>
                    <a:pt x="3170" y="4151"/>
                  </a:lnTo>
                  <a:lnTo>
                    <a:pt x="3148" y="4105"/>
                  </a:lnTo>
                  <a:lnTo>
                    <a:pt x="3102" y="4059"/>
                  </a:lnTo>
                  <a:lnTo>
                    <a:pt x="2828" y="3900"/>
                  </a:lnTo>
                  <a:lnTo>
                    <a:pt x="2555" y="3694"/>
                  </a:lnTo>
                  <a:lnTo>
                    <a:pt x="2281" y="3444"/>
                  </a:lnTo>
                  <a:lnTo>
                    <a:pt x="2030" y="3147"/>
                  </a:lnTo>
                  <a:lnTo>
                    <a:pt x="1779" y="2828"/>
                  </a:lnTo>
                  <a:lnTo>
                    <a:pt x="1551" y="2509"/>
                  </a:lnTo>
                  <a:lnTo>
                    <a:pt x="1323" y="2167"/>
                  </a:lnTo>
                  <a:lnTo>
                    <a:pt x="1118" y="1825"/>
                  </a:lnTo>
                  <a:lnTo>
                    <a:pt x="776" y="1163"/>
                  </a:lnTo>
                  <a:lnTo>
                    <a:pt x="525" y="616"/>
                  </a:lnTo>
                  <a:lnTo>
                    <a:pt x="297" y="91"/>
                  </a:lnTo>
                  <a:lnTo>
                    <a:pt x="251" y="46"/>
                  </a:lnTo>
                  <a:lnTo>
                    <a:pt x="206"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38"/>
            <p:cNvSpPr/>
            <p:nvPr/>
          </p:nvSpPr>
          <p:spPr>
            <a:xfrm>
              <a:off x="4010950" y="2637700"/>
              <a:ext cx="63875" cy="64450"/>
            </a:xfrm>
            <a:custGeom>
              <a:rect b="b" l="l" r="r" t="t"/>
              <a:pathLst>
                <a:path extrusionOk="0" h="2578" w="2555">
                  <a:moveTo>
                    <a:pt x="2395" y="1"/>
                  </a:moveTo>
                  <a:lnTo>
                    <a:pt x="2349" y="24"/>
                  </a:lnTo>
                  <a:lnTo>
                    <a:pt x="2303" y="47"/>
                  </a:lnTo>
                  <a:lnTo>
                    <a:pt x="2258" y="92"/>
                  </a:lnTo>
                  <a:lnTo>
                    <a:pt x="2258" y="161"/>
                  </a:lnTo>
                  <a:lnTo>
                    <a:pt x="2258" y="2281"/>
                  </a:lnTo>
                  <a:lnTo>
                    <a:pt x="68" y="2281"/>
                  </a:lnTo>
                  <a:lnTo>
                    <a:pt x="23" y="2327"/>
                  </a:lnTo>
                  <a:lnTo>
                    <a:pt x="0" y="2373"/>
                  </a:lnTo>
                  <a:lnTo>
                    <a:pt x="0" y="2418"/>
                  </a:lnTo>
                  <a:lnTo>
                    <a:pt x="0" y="2487"/>
                  </a:lnTo>
                  <a:lnTo>
                    <a:pt x="23" y="2532"/>
                  </a:lnTo>
                  <a:lnTo>
                    <a:pt x="68" y="2555"/>
                  </a:lnTo>
                  <a:lnTo>
                    <a:pt x="137" y="2578"/>
                  </a:lnTo>
                  <a:lnTo>
                    <a:pt x="2395" y="2578"/>
                  </a:lnTo>
                  <a:lnTo>
                    <a:pt x="2463" y="2555"/>
                  </a:lnTo>
                  <a:lnTo>
                    <a:pt x="2509" y="2532"/>
                  </a:lnTo>
                  <a:lnTo>
                    <a:pt x="2531" y="2487"/>
                  </a:lnTo>
                  <a:lnTo>
                    <a:pt x="2554" y="2418"/>
                  </a:lnTo>
                  <a:lnTo>
                    <a:pt x="2554" y="161"/>
                  </a:lnTo>
                  <a:lnTo>
                    <a:pt x="2531" y="92"/>
                  </a:lnTo>
                  <a:lnTo>
                    <a:pt x="2509" y="47"/>
                  </a:lnTo>
                  <a:lnTo>
                    <a:pt x="2463" y="24"/>
                  </a:lnTo>
                  <a:lnTo>
                    <a:pt x="2395"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38"/>
            <p:cNvSpPr/>
            <p:nvPr/>
          </p:nvSpPr>
          <p:spPr>
            <a:xfrm>
              <a:off x="4635200" y="3698125"/>
              <a:ext cx="76425" cy="56450"/>
            </a:xfrm>
            <a:custGeom>
              <a:rect b="b" l="l" r="r" t="t"/>
              <a:pathLst>
                <a:path extrusionOk="0" h="2258" w="3057">
                  <a:moveTo>
                    <a:pt x="115" y="0"/>
                  </a:moveTo>
                  <a:lnTo>
                    <a:pt x="69" y="23"/>
                  </a:lnTo>
                  <a:lnTo>
                    <a:pt x="46" y="46"/>
                  </a:lnTo>
                  <a:lnTo>
                    <a:pt x="1" y="69"/>
                  </a:lnTo>
                  <a:lnTo>
                    <a:pt x="1" y="114"/>
                  </a:lnTo>
                  <a:lnTo>
                    <a:pt x="1" y="137"/>
                  </a:lnTo>
                  <a:lnTo>
                    <a:pt x="24" y="183"/>
                  </a:lnTo>
                  <a:lnTo>
                    <a:pt x="46" y="205"/>
                  </a:lnTo>
                  <a:lnTo>
                    <a:pt x="92" y="228"/>
                  </a:lnTo>
                  <a:lnTo>
                    <a:pt x="320" y="251"/>
                  </a:lnTo>
                  <a:lnTo>
                    <a:pt x="548" y="342"/>
                  </a:lnTo>
                  <a:lnTo>
                    <a:pt x="776" y="456"/>
                  </a:lnTo>
                  <a:lnTo>
                    <a:pt x="1027" y="570"/>
                  </a:lnTo>
                  <a:lnTo>
                    <a:pt x="1255" y="730"/>
                  </a:lnTo>
                  <a:lnTo>
                    <a:pt x="1483" y="890"/>
                  </a:lnTo>
                  <a:lnTo>
                    <a:pt x="1916" y="1254"/>
                  </a:lnTo>
                  <a:lnTo>
                    <a:pt x="2304" y="1596"/>
                  </a:lnTo>
                  <a:lnTo>
                    <a:pt x="2601" y="1916"/>
                  </a:lnTo>
                  <a:lnTo>
                    <a:pt x="2874" y="2212"/>
                  </a:lnTo>
                  <a:lnTo>
                    <a:pt x="2920" y="2235"/>
                  </a:lnTo>
                  <a:lnTo>
                    <a:pt x="2965" y="2258"/>
                  </a:lnTo>
                  <a:lnTo>
                    <a:pt x="3034" y="2235"/>
                  </a:lnTo>
                  <a:lnTo>
                    <a:pt x="3057" y="2189"/>
                  </a:lnTo>
                  <a:lnTo>
                    <a:pt x="3057" y="2144"/>
                  </a:lnTo>
                  <a:lnTo>
                    <a:pt x="3057" y="2121"/>
                  </a:lnTo>
                  <a:lnTo>
                    <a:pt x="3034" y="2075"/>
                  </a:lnTo>
                  <a:lnTo>
                    <a:pt x="2737" y="1733"/>
                  </a:lnTo>
                  <a:lnTo>
                    <a:pt x="2418" y="1414"/>
                  </a:lnTo>
                  <a:lnTo>
                    <a:pt x="2030" y="1072"/>
                  </a:lnTo>
                  <a:lnTo>
                    <a:pt x="1574" y="707"/>
                  </a:lnTo>
                  <a:lnTo>
                    <a:pt x="1346" y="525"/>
                  </a:lnTo>
                  <a:lnTo>
                    <a:pt x="1095" y="388"/>
                  </a:lnTo>
                  <a:lnTo>
                    <a:pt x="845" y="251"/>
                  </a:lnTo>
                  <a:lnTo>
                    <a:pt x="594" y="137"/>
                  </a:lnTo>
                  <a:lnTo>
                    <a:pt x="343" y="46"/>
                  </a:lnTo>
                  <a:lnTo>
                    <a:pt x="11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38"/>
            <p:cNvSpPr/>
            <p:nvPr/>
          </p:nvSpPr>
          <p:spPr>
            <a:xfrm>
              <a:off x="4635200" y="3685575"/>
              <a:ext cx="42800" cy="55900"/>
            </a:xfrm>
            <a:custGeom>
              <a:rect b="b" l="l" r="r" t="t"/>
              <a:pathLst>
                <a:path extrusionOk="0" h="2236" w="1712">
                  <a:moveTo>
                    <a:pt x="1574" y="0"/>
                  </a:moveTo>
                  <a:lnTo>
                    <a:pt x="69" y="525"/>
                  </a:lnTo>
                  <a:lnTo>
                    <a:pt x="24" y="548"/>
                  </a:lnTo>
                  <a:lnTo>
                    <a:pt x="1" y="571"/>
                  </a:lnTo>
                  <a:lnTo>
                    <a:pt x="1" y="616"/>
                  </a:lnTo>
                  <a:lnTo>
                    <a:pt x="1" y="662"/>
                  </a:lnTo>
                  <a:lnTo>
                    <a:pt x="525" y="2167"/>
                  </a:lnTo>
                  <a:lnTo>
                    <a:pt x="571" y="2212"/>
                  </a:lnTo>
                  <a:lnTo>
                    <a:pt x="617" y="2235"/>
                  </a:lnTo>
                  <a:lnTo>
                    <a:pt x="662" y="2212"/>
                  </a:lnTo>
                  <a:lnTo>
                    <a:pt x="685" y="2190"/>
                  </a:lnTo>
                  <a:lnTo>
                    <a:pt x="708" y="2167"/>
                  </a:lnTo>
                  <a:lnTo>
                    <a:pt x="731" y="2121"/>
                  </a:lnTo>
                  <a:lnTo>
                    <a:pt x="731" y="2098"/>
                  </a:lnTo>
                  <a:lnTo>
                    <a:pt x="229" y="685"/>
                  </a:lnTo>
                  <a:lnTo>
                    <a:pt x="1643" y="183"/>
                  </a:lnTo>
                  <a:lnTo>
                    <a:pt x="1666" y="183"/>
                  </a:lnTo>
                  <a:lnTo>
                    <a:pt x="1688" y="137"/>
                  </a:lnTo>
                  <a:lnTo>
                    <a:pt x="1711" y="92"/>
                  </a:lnTo>
                  <a:lnTo>
                    <a:pt x="1711" y="69"/>
                  </a:lnTo>
                  <a:lnTo>
                    <a:pt x="1688" y="23"/>
                  </a:lnTo>
                  <a:lnTo>
                    <a:pt x="164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38"/>
            <p:cNvSpPr/>
            <p:nvPr/>
          </p:nvSpPr>
          <p:spPr>
            <a:xfrm>
              <a:off x="5563350" y="2346950"/>
              <a:ext cx="88950" cy="29675"/>
            </a:xfrm>
            <a:custGeom>
              <a:rect b="b" l="l" r="r" t="t"/>
              <a:pathLst>
                <a:path extrusionOk="0" h="1187" w="3558">
                  <a:moveTo>
                    <a:pt x="3467" y="1"/>
                  </a:moveTo>
                  <a:lnTo>
                    <a:pt x="3421" y="23"/>
                  </a:lnTo>
                  <a:lnTo>
                    <a:pt x="3375" y="46"/>
                  </a:lnTo>
                  <a:lnTo>
                    <a:pt x="3216" y="183"/>
                  </a:lnTo>
                  <a:lnTo>
                    <a:pt x="3011" y="320"/>
                  </a:lnTo>
                  <a:lnTo>
                    <a:pt x="2783" y="434"/>
                  </a:lnTo>
                  <a:lnTo>
                    <a:pt x="2532" y="548"/>
                  </a:lnTo>
                  <a:lnTo>
                    <a:pt x="2258" y="639"/>
                  </a:lnTo>
                  <a:lnTo>
                    <a:pt x="1984" y="708"/>
                  </a:lnTo>
                  <a:lnTo>
                    <a:pt x="1437" y="822"/>
                  </a:lnTo>
                  <a:lnTo>
                    <a:pt x="935" y="913"/>
                  </a:lnTo>
                  <a:lnTo>
                    <a:pt x="502" y="958"/>
                  </a:lnTo>
                  <a:lnTo>
                    <a:pt x="92" y="981"/>
                  </a:lnTo>
                  <a:lnTo>
                    <a:pt x="46" y="1004"/>
                  </a:lnTo>
                  <a:lnTo>
                    <a:pt x="23" y="1027"/>
                  </a:lnTo>
                  <a:lnTo>
                    <a:pt x="0" y="1050"/>
                  </a:lnTo>
                  <a:lnTo>
                    <a:pt x="0" y="1095"/>
                  </a:lnTo>
                  <a:lnTo>
                    <a:pt x="0" y="1141"/>
                  </a:lnTo>
                  <a:lnTo>
                    <a:pt x="23" y="1164"/>
                  </a:lnTo>
                  <a:lnTo>
                    <a:pt x="46" y="1186"/>
                  </a:lnTo>
                  <a:lnTo>
                    <a:pt x="92" y="1186"/>
                  </a:lnTo>
                  <a:lnTo>
                    <a:pt x="548" y="1164"/>
                  </a:lnTo>
                  <a:lnTo>
                    <a:pt x="1004" y="1118"/>
                  </a:lnTo>
                  <a:lnTo>
                    <a:pt x="1528" y="1027"/>
                  </a:lnTo>
                  <a:lnTo>
                    <a:pt x="2098" y="913"/>
                  </a:lnTo>
                  <a:lnTo>
                    <a:pt x="2372" y="822"/>
                  </a:lnTo>
                  <a:lnTo>
                    <a:pt x="2646" y="730"/>
                  </a:lnTo>
                  <a:lnTo>
                    <a:pt x="2897" y="616"/>
                  </a:lnTo>
                  <a:lnTo>
                    <a:pt x="3147" y="480"/>
                  </a:lnTo>
                  <a:lnTo>
                    <a:pt x="3353" y="343"/>
                  </a:lnTo>
                  <a:lnTo>
                    <a:pt x="3535" y="183"/>
                  </a:lnTo>
                  <a:lnTo>
                    <a:pt x="3558" y="137"/>
                  </a:lnTo>
                  <a:lnTo>
                    <a:pt x="3558" y="115"/>
                  </a:lnTo>
                  <a:lnTo>
                    <a:pt x="3558" y="69"/>
                  </a:lnTo>
                  <a:lnTo>
                    <a:pt x="3535" y="23"/>
                  </a:lnTo>
                  <a:lnTo>
                    <a:pt x="348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38"/>
            <p:cNvSpPr/>
            <p:nvPr/>
          </p:nvSpPr>
          <p:spPr>
            <a:xfrm>
              <a:off x="5609525" y="2333850"/>
              <a:ext cx="42775" cy="55875"/>
            </a:xfrm>
            <a:custGeom>
              <a:rect b="b" l="l" r="r" t="t"/>
              <a:pathLst>
                <a:path extrusionOk="0" h="2235" w="1711">
                  <a:moveTo>
                    <a:pt x="92" y="0"/>
                  </a:moveTo>
                  <a:lnTo>
                    <a:pt x="69" y="23"/>
                  </a:lnTo>
                  <a:lnTo>
                    <a:pt x="23" y="46"/>
                  </a:lnTo>
                  <a:lnTo>
                    <a:pt x="1" y="69"/>
                  </a:lnTo>
                  <a:lnTo>
                    <a:pt x="1" y="114"/>
                  </a:lnTo>
                  <a:lnTo>
                    <a:pt x="23" y="160"/>
                  </a:lnTo>
                  <a:lnTo>
                    <a:pt x="46" y="183"/>
                  </a:lnTo>
                  <a:lnTo>
                    <a:pt x="69" y="205"/>
                  </a:lnTo>
                  <a:lnTo>
                    <a:pt x="1483" y="707"/>
                  </a:lnTo>
                  <a:lnTo>
                    <a:pt x="981" y="2098"/>
                  </a:lnTo>
                  <a:lnTo>
                    <a:pt x="981" y="2144"/>
                  </a:lnTo>
                  <a:lnTo>
                    <a:pt x="1004" y="2189"/>
                  </a:lnTo>
                  <a:lnTo>
                    <a:pt x="1027" y="2212"/>
                  </a:lnTo>
                  <a:lnTo>
                    <a:pt x="1050" y="2235"/>
                  </a:lnTo>
                  <a:lnTo>
                    <a:pt x="1095" y="2235"/>
                  </a:lnTo>
                  <a:lnTo>
                    <a:pt x="1141" y="2212"/>
                  </a:lnTo>
                  <a:lnTo>
                    <a:pt x="1186" y="2167"/>
                  </a:lnTo>
                  <a:lnTo>
                    <a:pt x="1711" y="661"/>
                  </a:lnTo>
                  <a:lnTo>
                    <a:pt x="1711" y="616"/>
                  </a:lnTo>
                  <a:lnTo>
                    <a:pt x="1711" y="593"/>
                  </a:lnTo>
                  <a:lnTo>
                    <a:pt x="1688" y="547"/>
                  </a:lnTo>
                  <a:lnTo>
                    <a:pt x="1642" y="525"/>
                  </a:lnTo>
                  <a:lnTo>
                    <a:pt x="137" y="23"/>
                  </a:lnTo>
                  <a:lnTo>
                    <a:pt x="9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0" name="Google Shape;1470;p38"/>
          <p:cNvGrpSpPr/>
          <p:nvPr/>
        </p:nvGrpSpPr>
        <p:grpSpPr>
          <a:xfrm>
            <a:off x="-738712" y="76246"/>
            <a:ext cx="8976905" cy="4759321"/>
            <a:chOff x="1048650" y="4061275"/>
            <a:chExt cx="2655025" cy="1407625"/>
          </a:xfrm>
        </p:grpSpPr>
        <p:sp>
          <p:nvSpPr>
            <p:cNvPr id="1471" name="Google Shape;1471;p38"/>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38"/>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38"/>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38"/>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38"/>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38"/>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38"/>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38"/>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38"/>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38"/>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38"/>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38"/>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38"/>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38"/>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38"/>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38"/>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38"/>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38"/>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38"/>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38"/>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38"/>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38"/>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38"/>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38"/>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38"/>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38"/>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38"/>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38"/>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38"/>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38"/>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38"/>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38"/>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38"/>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38"/>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38"/>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06" name="Google Shape;1506;p38"/>
          <p:cNvGrpSpPr/>
          <p:nvPr/>
        </p:nvGrpSpPr>
        <p:grpSpPr>
          <a:xfrm>
            <a:off x="76234" y="4812919"/>
            <a:ext cx="276934" cy="260862"/>
            <a:chOff x="5621097" y="1500761"/>
            <a:chExt cx="371424" cy="355446"/>
          </a:xfrm>
        </p:grpSpPr>
        <p:sp>
          <p:nvSpPr>
            <p:cNvPr id="1507" name="Google Shape;1507;p38"/>
            <p:cNvSpPr/>
            <p:nvPr/>
          </p:nvSpPr>
          <p:spPr>
            <a:xfrm>
              <a:off x="5621097" y="1539721"/>
              <a:ext cx="324061" cy="316486"/>
            </a:xfrm>
            <a:custGeom>
              <a:rect b="b" l="l" r="r" t="t"/>
              <a:pathLst>
                <a:path extrusionOk="0" h="9943" w="10181">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38"/>
            <p:cNvSpPr/>
            <p:nvPr/>
          </p:nvSpPr>
          <p:spPr>
            <a:xfrm>
              <a:off x="5669606" y="1500761"/>
              <a:ext cx="322915" cy="316390"/>
            </a:xfrm>
            <a:custGeom>
              <a:rect b="b" l="l" r="r" t="t"/>
              <a:pathLst>
                <a:path extrusionOk="0" h="9940" w="10145">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9" name="Google Shape;1509;p38"/>
          <p:cNvSpPr txBox="1"/>
          <p:nvPr/>
        </p:nvSpPr>
        <p:spPr>
          <a:xfrm>
            <a:off x="300775" y="4743250"/>
            <a:ext cx="605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a:solidFill>
                  <a:srgbClr val="EFBF60"/>
                </a:solidFill>
                <a:latin typeface="IBM Plex Sans"/>
                <a:ea typeface="IBM Plex Sans"/>
                <a:cs typeface="IBM Plex Sans"/>
                <a:sym typeface="IBM Plex Sans"/>
              </a:rPr>
              <a:t>monurl.ca/cvm5fevrier</a:t>
            </a:r>
            <a:endParaRPr b="1">
              <a:solidFill>
                <a:srgbClr val="EFBF60"/>
              </a:solidFill>
              <a:latin typeface="IBM Plex Sans"/>
              <a:ea typeface="IBM Plex Sans"/>
              <a:cs typeface="IBM Plex Sans"/>
              <a:sym typeface="IBM Plex San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showMasterSp="0">
  <p:cSld name="TITLE_2">
    <p:spTree>
      <p:nvGrpSpPr>
        <p:cNvPr id="1510" name="Shape 1510"/>
        <p:cNvGrpSpPr/>
        <p:nvPr/>
      </p:nvGrpSpPr>
      <p:grpSpPr>
        <a:xfrm>
          <a:off x="0" y="0"/>
          <a:ext cx="0" cy="0"/>
          <a:chOff x="0" y="0"/>
          <a:chExt cx="0" cy="0"/>
        </a:xfrm>
      </p:grpSpPr>
      <p:sp>
        <p:nvSpPr>
          <p:cNvPr id="1511" name="Google Shape;1511;p39"/>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512" name="Shape 1512"/>
        <p:cNvGrpSpPr/>
        <p:nvPr/>
      </p:nvGrpSpPr>
      <p:grpSpPr>
        <a:xfrm>
          <a:off x="0" y="0"/>
          <a:ext cx="0" cy="0"/>
          <a:chOff x="0" y="0"/>
          <a:chExt cx="0" cy="0"/>
        </a:xfrm>
      </p:grpSpPr>
      <p:sp>
        <p:nvSpPr>
          <p:cNvPr id="1513" name="Google Shape;1513;p40"/>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2700"/>
              <a:buFont typeface="Trebuchet MS"/>
              <a:buNone/>
              <a:defRPr sz="27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514" name="Google Shape;1514;p40"/>
          <p:cNvSpPr txBox="1"/>
          <p:nvPr>
            <p:ph idx="1" type="body"/>
          </p:nvPr>
        </p:nvSpPr>
        <p:spPr>
          <a:xfrm>
            <a:off x="508001" y="1620442"/>
            <a:ext cx="64476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1515" name="Google Shape;1515;p40"/>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1516" name="Google Shape;1516;p40"/>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1517" name="Google Shape;1517;p40"/>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with centered title and subtitle placeholders" type="title">
  <p:cSld name="TITLE">
    <p:spTree>
      <p:nvGrpSpPr>
        <p:cNvPr id="1522" name="Shape 1522"/>
        <p:cNvGrpSpPr/>
        <p:nvPr/>
      </p:nvGrpSpPr>
      <p:grpSpPr>
        <a:xfrm>
          <a:off x="0" y="0"/>
          <a:ext cx="0" cy="0"/>
          <a:chOff x="0" y="0"/>
          <a:chExt cx="0" cy="0"/>
        </a:xfrm>
      </p:grpSpPr>
      <p:sp>
        <p:nvSpPr>
          <p:cNvPr id="1523" name="Google Shape;1523;p42"/>
          <p:cNvSpPr txBox="1"/>
          <p:nvPr>
            <p:ph type="ctrTitle"/>
          </p:nvPr>
        </p:nvSpPr>
        <p:spPr>
          <a:xfrm>
            <a:off x="257175" y="798909"/>
            <a:ext cx="2914800" cy="551400"/>
          </a:xfrm>
          <a:prstGeom prst="rect">
            <a:avLst/>
          </a:prstGeom>
          <a:noFill/>
          <a:ln>
            <a:noFill/>
          </a:ln>
        </p:spPr>
        <p:txBody>
          <a:bodyPr anchorCtr="0" anchor="ctr" bIns="19050" lIns="19050" spcFirstLastPara="1" rIns="19050" wrap="square" tIns="19050">
            <a:noAutofit/>
          </a:bodyPr>
          <a:lstStyle>
            <a:lvl1pPr lvl="0"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9pPr>
          </a:lstStyle>
          <a:p/>
        </p:txBody>
      </p:sp>
      <p:sp>
        <p:nvSpPr>
          <p:cNvPr id="1524" name="Google Shape;1524;p42"/>
          <p:cNvSpPr txBox="1"/>
          <p:nvPr>
            <p:ph idx="1" type="subTitle"/>
          </p:nvPr>
        </p:nvSpPr>
        <p:spPr>
          <a:xfrm>
            <a:off x="514350" y="1457325"/>
            <a:ext cx="2400300" cy="657300"/>
          </a:xfrm>
          <a:prstGeom prst="rect">
            <a:avLst/>
          </a:prstGeom>
          <a:noFill/>
          <a:ln>
            <a:noFill/>
          </a:ln>
        </p:spPr>
        <p:txBody>
          <a:bodyPr anchorCtr="0" anchor="ctr" bIns="19050" lIns="19050" spcFirstLastPara="1" rIns="19050" wrap="square" tIns="19050">
            <a:noAutofit/>
          </a:bodyPr>
          <a:lstStyle>
            <a:lvl1pPr lvl="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1pPr>
            <a:lvl2pPr lvl="1"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2pPr>
            <a:lvl3pPr lvl="2"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3pPr>
            <a:lvl4pPr lvl="3"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4pPr>
            <a:lvl5pPr lvl="4"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5pPr>
            <a:lvl6pPr lvl="5"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6pPr>
            <a:lvl7pPr lvl="6"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7pPr>
            <a:lvl8pPr lvl="7"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8pPr>
            <a:lvl9pPr lvl="8"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9pPr>
          </a:lstStyle>
          <a:p/>
        </p:txBody>
      </p:sp>
      <p:sp>
        <p:nvSpPr>
          <p:cNvPr id="1525" name="Google Shape;1525;p42"/>
          <p:cNvSpPr txBox="1"/>
          <p:nvPr>
            <p:ph idx="10" type="dt"/>
          </p:nvPr>
        </p:nvSpPr>
        <p:spPr>
          <a:xfrm>
            <a:off x="0" y="0"/>
            <a:ext cx="1125000" cy="1125000"/>
          </a:xfrm>
          <a:prstGeom prst="rect">
            <a:avLst/>
          </a:prstGeom>
          <a:noFill/>
          <a:ln>
            <a:noFill/>
          </a:ln>
        </p:spPr>
        <p:txBody>
          <a:bodyPr anchorCtr="0" anchor="t" bIns="17150" lIns="34275" spcFirstLastPara="1" rIns="34275" wrap="square" tIns="17150">
            <a:noAutofit/>
          </a:bodyPr>
          <a:lstStyle>
            <a:lvl1pPr lvl="0"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9pPr>
          </a:lstStyle>
          <a:p/>
        </p:txBody>
      </p:sp>
      <p:sp>
        <p:nvSpPr>
          <p:cNvPr id="1526" name="Google Shape;1526;p42"/>
          <p:cNvSpPr txBox="1"/>
          <p:nvPr>
            <p:ph idx="11" type="ftr"/>
          </p:nvPr>
        </p:nvSpPr>
        <p:spPr>
          <a:xfrm>
            <a:off x="0" y="0"/>
            <a:ext cx="1125000" cy="1125000"/>
          </a:xfrm>
          <a:prstGeom prst="rect">
            <a:avLst/>
          </a:prstGeom>
          <a:noFill/>
          <a:ln>
            <a:noFill/>
          </a:ln>
        </p:spPr>
        <p:txBody>
          <a:bodyPr anchorCtr="0" anchor="t" bIns="17150" lIns="34275" spcFirstLastPara="1" rIns="34275" wrap="square" tIns="17150">
            <a:noAutofit/>
          </a:bodyPr>
          <a:lstStyle>
            <a:lvl1pPr lvl="0"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9pPr>
          </a:lstStyle>
          <a:p/>
        </p:txBody>
      </p:sp>
      <p:sp>
        <p:nvSpPr>
          <p:cNvPr id="1527" name="Google Shape;1527;p42"/>
          <p:cNvSpPr txBox="1"/>
          <p:nvPr>
            <p:ph idx="12" type="sldNum"/>
          </p:nvPr>
        </p:nvSpPr>
        <p:spPr>
          <a:xfrm>
            <a:off x="4476154" y="4877991"/>
            <a:ext cx="190500" cy="212400"/>
          </a:xfrm>
          <a:prstGeom prst="rect">
            <a:avLst/>
          </a:prstGeom>
          <a:noFill/>
          <a:ln>
            <a:noFill/>
          </a:ln>
        </p:spPr>
        <p:txBody>
          <a:bodyPr anchorCtr="0" anchor="b" bIns="19050" lIns="19050" spcFirstLastPara="1" rIns="19050" wrap="square" tIns="19050">
            <a:noAutofit/>
          </a:bodyPr>
          <a:lstStyle>
            <a:lvl1pPr indent="0" lvl="0"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1pPr>
            <a:lvl2pPr indent="0" lvl="1"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2pPr>
            <a:lvl3pPr indent="0" lvl="2"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3pPr>
            <a:lvl4pPr indent="0" lvl="3"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4pPr>
            <a:lvl5pPr indent="0" lvl="4"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5pPr>
            <a:lvl6pPr indent="0" lvl="5"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6pPr>
            <a:lvl7pPr indent="0" lvl="6"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7pPr>
            <a:lvl8pPr indent="0" lvl="7"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8pPr>
            <a:lvl9pPr indent="0" lvl="8"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1528" name="Shape 1528"/>
        <p:cNvGrpSpPr/>
        <p:nvPr/>
      </p:nvGrpSpPr>
      <p:grpSpPr>
        <a:xfrm>
          <a:off x="0" y="0"/>
          <a:ext cx="0" cy="0"/>
          <a:chOff x="0" y="0"/>
          <a:chExt cx="0" cy="0"/>
        </a:xfrm>
      </p:grpSpPr>
      <p:sp>
        <p:nvSpPr>
          <p:cNvPr id="1529" name="Google Shape;1529;p43"/>
          <p:cNvSpPr txBox="1"/>
          <p:nvPr>
            <p:ph type="title"/>
          </p:nvPr>
        </p:nvSpPr>
        <p:spPr>
          <a:xfrm>
            <a:off x="666750" y="133350"/>
            <a:ext cx="7810500" cy="1309800"/>
          </a:xfrm>
          <a:prstGeom prst="rect">
            <a:avLst/>
          </a:prstGeom>
          <a:noFill/>
          <a:ln>
            <a:noFill/>
          </a:ln>
        </p:spPr>
        <p:txBody>
          <a:bodyPr anchorCtr="0" anchor="ctr" bIns="19050" lIns="19050" spcFirstLastPara="1" rIns="19050" wrap="square" tIns="19050">
            <a:noAutofit/>
          </a:bodyPr>
          <a:lstStyle>
            <a:lvl1pPr lvl="0"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9pPr>
          </a:lstStyle>
          <a:p/>
        </p:txBody>
      </p:sp>
      <p:sp>
        <p:nvSpPr>
          <p:cNvPr id="1530" name="Google Shape;1530;p43"/>
          <p:cNvSpPr txBox="1"/>
          <p:nvPr>
            <p:ph idx="1" type="body"/>
          </p:nvPr>
        </p:nvSpPr>
        <p:spPr>
          <a:xfrm>
            <a:off x="666750" y="561975"/>
            <a:ext cx="7810500" cy="4019700"/>
          </a:xfrm>
          <a:prstGeom prst="rect">
            <a:avLst/>
          </a:prstGeom>
          <a:noFill/>
          <a:ln>
            <a:noFill/>
          </a:ln>
        </p:spPr>
        <p:txBody>
          <a:bodyPr anchorCtr="0" anchor="ctr" bIns="19050" lIns="19050" spcFirstLastPara="1" rIns="19050" wrap="square" tIns="19050">
            <a:noAutofit/>
          </a:bodyPr>
          <a:lstStyle>
            <a:lvl1pPr indent="-349250" lvl="0" marL="4572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1pPr>
            <a:lvl2pPr indent="-349250" lvl="1" marL="9144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2pPr>
            <a:lvl3pPr indent="-349250" lvl="2" marL="13716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3pPr>
            <a:lvl4pPr indent="-349250" lvl="3" marL="18288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4pPr>
            <a:lvl5pPr indent="-349250" lvl="4" marL="22860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5pPr>
            <a:lvl6pPr indent="-349250" lvl="5" marL="27432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6pPr>
            <a:lvl7pPr indent="-349250" lvl="6" marL="32004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7pPr>
            <a:lvl8pPr indent="-349250" lvl="7" marL="36576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8pPr>
            <a:lvl9pPr indent="-349250" lvl="8" marL="41148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9pPr>
          </a:lstStyle>
          <a:p/>
        </p:txBody>
      </p:sp>
      <p:sp>
        <p:nvSpPr>
          <p:cNvPr id="1531" name="Google Shape;1531;p43"/>
          <p:cNvSpPr txBox="1"/>
          <p:nvPr>
            <p:ph idx="10" type="dt"/>
          </p:nvPr>
        </p:nvSpPr>
        <p:spPr>
          <a:xfrm>
            <a:off x="0" y="0"/>
            <a:ext cx="1125000" cy="1125000"/>
          </a:xfrm>
          <a:prstGeom prst="rect">
            <a:avLst/>
          </a:prstGeom>
          <a:noFill/>
          <a:ln>
            <a:noFill/>
          </a:ln>
        </p:spPr>
        <p:txBody>
          <a:bodyPr anchorCtr="0" anchor="t" bIns="17150" lIns="34275" spcFirstLastPara="1" rIns="34275" wrap="square" tIns="17150">
            <a:noAutofit/>
          </a:bodyPr>
          <a:lstStyle>
            <a:lvl1pPr lvl="0"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9pPr>
          </a:lstStyle>
          <a:p/>
        </p:txBody>
      </p:sp>
      <p:sp>
        <p:nvSpPr>
          <p:cNvPr id="1532" name="Google Shape;1532;p43"/>
          <p:cNvSpPr txBox="1"/>
          <p:nvPr>
            <p:ph idx="11" type="ftr"/>
          </p:nvPr>
        </p:nvSpPr>
        <p:spPr>
          <a:xfrm>
            <a:off x="0" y="0"/>
            <a:ext cx="1125000" cy="1125000"/>
          </a:xfrm>
          <a:prstGeom prst="rect">
            <a:avLst/>
          </a:prstGeom>
          <a:noFill/>
          <a:ln>
            <a:noFill/>
          </a:ln>
        </p:spPr>
        <p:txBody>
          <a:bodyPr anchorCtr="0" anchor="t" bIns="17150" lIns="34275" spcFirstLastPara="1" rIns="34275" wrap="square" tIns="17150">
            <a:noAutofit/>
          </a:bodyPr>
          <a:lstStyle>
            <a:lvl1pPr lvl="0"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500"/>
              <a:buNone/>
              <a:defRPr b="0" i="0" sz="2200" u="none" cap="none" strike="noStrike">
                <a:solidFill>
                  <a:srgbClr val="FFFFFF"/>
                </a:solidFill>
                <a:latin typeface="Short Stack"/>
                <a:ea typeface="Short Stack"/>
                <a:cs typeface="Short Stack"/>
                <a:sym typeface="Short Stack"/>
              </a:defRPr>
            </a:lvl9pPr>
          </a:lstStyle>
          <a:p/>
        </p:txBody>
      </p:sp>
      <p:sp>
        <p:nvSpPr>
          <p:cNvPr id="1533" name="Google Shape;1533;p43"/>
          <p:cNvSpPr txBox="1"/>
          <p:nvPr>
            <p:ph idx="12" type="sldNum"/>
          </p:nvPr>
        </p:nvSpPr>
        <p:spPr>
          <a:xfrm>
            <a:off x="4476154" y="4877991"/>
            <a:ext cx="190500" cy="212400"/>
          </a:xfrm>
          <a:prstGeom prst="rect">
            <a:avLst/>
          </a:prstGeom>
          <a:noFill/>
          <a:ln>
            <a:noFill/>
          </a:ln>
        </p:spPr>
        <p:txBody>
          <a:bodyPr anchorCtr="0" anchor="b" bIns="19050" lIns="19050" spcFirstLastPara="1" rIns="19050" wrap="square" tIns="19050">
            <a:noAutofit/>
          </a:bodyPr>
          <a:lstStyle>
            <a:lvl1pPr indent="0" lvl="0"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1pPr>
            <a:lvl2pPr indent="0" lvl="1"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2pPr>
            <a:lvl3pPr indent="0" lvl="2"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3pPr>
            <a:lvl4pPr indent="0" lvl="3"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4pPr>
            <a:lvl5pPr indent="0" lvl="4"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5pPr>
            <a:lvl6pPr indent="0" lvl="5"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6pPr>
            <a:lvl7pPr indent="0" lvl="6"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7pPr>
            <a:lvl8pPr indent="0" lvl="7"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8pPr>
            <a:lvl9pPr indent="0" lvl="8" marL="0" marR="0" rtl="0" algn="ctr">
              <a:lnSpc>
                <a:spcPct val="100000"/>
              </a:lnSpc>
              <a:spcBef>
                <a:spcPts val="0"/>
              </a:spcBef>
              <a:spcAft>
                <a:spcPts val="0"/>
              </a:spcAft>
              <a:buNone/>
              <a:defRPr b="0" i="0" sz="900" u="none" cap="none" strike="noStrike">
                <a:solidFill>
                  <a:srgbClr val="FFFFFF"/>
                </a:solidFill>
                <a:latin typeface="Short Stack"/>
                <a:ea typeface="Short Stack"/>
                <a:cs typeface="Short Stack"/>
                <a:sym typeface="Short Stack"/>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90" name="Shape 1690"/>
        <p:cNvGrpSpPr/>
        <p:nvPr/>
      </p:nvGrpSpPr>
      <p:grpSpPr>
        <a:xfrm>
          <a:off x="0" y="0"/>
          <a:ext cx="0" cy="0"/>
          <a:chOff x="0" y="0"/>
          <a:chExt cx="0" cy="0"/>
        </a:xfrm>
      </p:grpSpPr>
      <p:sp>
        <p:nvSpPr>
          <p:cNvPr id="1691" name="Google Shape;1691;p45"/>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dk2"/>
              </a:buClr>
              <a:buSzPts val="4800"/>
              <a:buNone/>
              <a:defRPr b="0" sz="4800">
                <a:solidFill>
                  <a:schemeClr val="dk2"/>
                </a:solidFill>
              </a:defRPr>
            </a:lvl1pPr>
            <a:lvl2pPr lvl="1" rtl="0" algn="r">
              <a:spcBef>
                <a:spcPts val="0"/>
              </a:spcBef>
              <a:spcAft>
                <a:spcPts val="0"/>
              </a:spcAft>
              <a:buClr>
                <a:schemeClr val="dk2"/>
              </a:buClr>
              <a:buSzPts val="4800"/>
              <a:buNone/>
              <a:defRPr b="0" sz="4800">
                <a:solidFill>
                  <a:schemeClr val="dk2"/>
                </a:solidFill>
              </a:defRPr>
            </a:lvl2pPr>
            <a:lvl3pPr lvl="2" rtl="0" algn="r">
              <a:spcBef>
                <a:spcPts val="0"/>
              </a:spcBef>
              <a:spcAft>
                <a:spcPts val="0"/>
              </a:spcAft>
              <a:buClr>
                <a:schemeClr val="dk2"/>
              </a:buClr>
              <a:buSzPts val="4800"/>
              <a:buNone/>
              <a:defRPr b="0" sz="4800">
                <a:solidFill>
                  <a:schemeClr val="dk2"/>
                </a:solidFill>
              </a:defRPr>
            </a:lvl3pPr>
            <a:lvl4pPr lvl="3" rtl="0" algn="r">
              <a:spcBef>
                <a:spcPts val="0"/>
              </a:spcBef>
              <a:spcAft>
                <a:spcPts val="0"/>
              </a:spcAft>
              <a:buClr>
                <a:schemeClr val="dk2"/>
              </a:buClr>
              <a:buSzPts val="4800"/>
              <a:buNone/>
              <a:defRPr b="0" sz="4800">
                <a:solidFill>
                  <a:schemeClr val="dk2"/>
                </a:solidFill>
              </a:defRPr>
            </a:lvl4pPr>
            <a:lvl5pPr lvl="4" rtl="0" algn="r">
              <a:spcBef>
                <a:spcPts val="0"/>
              </a:spcBef>
              <a:spcAft>
                <a:spcPts val="0"/>
              </a:spcAft>
              <a:buClr>
                <a:schemeClr val="dk2"/>
              </a:buClr>
              <a:buSzPts val="4800"/>
              <a:buNone/>
              <a:defRPr b="0" sz="4800">
                <a:solidFill>
                  <a:schemeClr val="dk2"/>
                </a:solidFill>
              </a:defRPr>
            </a:lvl5pPr>
            <a:lvl6pPr lvl="5" rtl="0" algn="r">
              <a:spcBef>
                <a:spcPts val="0"/>
              </a:spcBef>
              <a:spcAft>
                <a:spcPts val="0"/>
              </a:spcAft>
              <a:buClr>
                <a:schemeClr val="dk2"/>
              </a:buClr>
              <a:buSzPts val="4800"/>
              <a:buNone/>
              <a:defRPr b="0" sz="4800">
                <a:solidFill>
                  <a:schemeClr val="dk2"/>
                </a:solidFill>
              </a:defRPr>
            </a:lvl6pPr>
            <a:lvl7pPr lvl="6" rtl="0" algn="r">
              <a:spcBef>
                <a:spcPts val="0"/>
              </a:spcBef>
              <a:spcAft>
                <a:spcPts val="0"/>
              </a:spcAft>
              <a:buClr>
                <a:schemeClr val="dk2"/>
              </a:buClr>
              <a:buSzPts val="4800"/>
              <a:buNone/>
              <a:defRPr b="0" sz="4800">
                <a:solidFill>
                  <a:schemeClr val="dk2"/>
                </a:solidFill>
              </a:defRPr>
            </a:lvl7pPr>
            <a:lvl8pPr lvl="7" rtl="0" algn="r">
              <a:spcBef>
                <a:spcPts val="0"/>
              </a:spcBef>
              <a:spcAft>
                <a:spcPts val="0"/>
              </a:spcAft>
              <a:buClr>
                <a:schemeClr val="dk2"/>
              </a:buClr>
              <a:buSzPts val="4800"/>
              <a:buNone/>
              <a:defRPr b="0" sz="4800">
                <a:solidFill>
                  <a:schemeClr val="dk2"/>
                </a:solidFill>
              </a:defRPr>
            </a:lvl8pPr>
            <a:lvl9pPr lvl="8" rtl="0" algn="r">
              <a:spcBef>
                <a:spcPts val="0"/>
              </a:spcBef>
              <a:spcAft>
                <a:spcPts val="0"/>
              </a:spcAft>
              <a:buClr>
                <a:schemeClr val="dk2"/>
              </a:buClr>
              <a:buSzPts val="4800"/>
              <a:buNone/>
              <a:defRPr b="0" sz="4800">
                <a:solidFill>
                  <a:schemeClr val="dk2"/>
                </a:solidFill>
              </a:defRPr>
            </a:lvl9pPr>
          </a:lstStyle>
          <a:p/>
        </p:txBody>
      </p:sp>
      <p:sp>
        <p:nvSpPr>
          <p:cNvPr id="1692" name="Google Shape;1692;p45"/>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93" name="Google Shape;1693;p45"/>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94" name="Google Shape;1694;p45"/>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95" name="Google Shape;1695;p45"/>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96" name="Google Shape;1696;p45"/>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97" name="Google Shape;1697;p45"/>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98" name="Google Shape;1698;p45"/>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699" name="Google Shape;1699;p45"/>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0" name="Google Shape;1700;p45"/>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1" name="Google Shape;1701;p45"/>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2" name="Google Shape;1702;p45"/>
          <p:cNvSpPr/>
          <p:nvPr/>
        </p:nvSpPr>
        <p:spPr>
          <a:xfrm>
            <a:off x="1347361" y="3186147"/>
            <a:ext cx="599146" cy="706813"/>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3" name="Google Shape;1703;p45"/>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4" name="Google Shape;1704;p45"/>
          <p:cNvSpPr/>
          <p:nvPr/>
        </p:nvSpPr>
        <p:spPr>
          <a:xfrm>
            <a:off x="7146421" y="4508764"/>
            <a:ext cx="1040884" cy="730621"/>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5" name="Google Shape;1705;p45"/>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6" name="Google Shape;1706;p45"/>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7" name="Google Shape;1707;p45"/>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8" name="Google Shape;1708;p45"/>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09" name="Google Shape;1709;p45"/>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0" name="Google Shape;1710;p45"/>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1" name="Google Shape;1711;p45"/>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2" name="Google Shape;1712;p45"/>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3" name="Google Shape;1713;p45"/>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4" name="Google Shape;1714;p45"/>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5" name="Google Shape;1715;p45"/>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6" name="Google Shape;1716;p45"/>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7" name="Google Shape;1717;p45"/>
          <p:cNvSpPr/>
          <p:nvPr/>
        </p:nvSpPr>
        <p:spPr>
          <a:xfrm rot="-5400000">
            <a:off x="6496794" y="3021440"/>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8" name="Google Shape;1718;p45"/>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19" name="Google Shape;1719;p45"/>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20" name="Google Shape;1720;p45"/>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721" name="Shape 1721"/>
        <p:cNvGrpSpPr/>
        <p:nvPr/>
      </p:nvGrpSpPr>
      <p:grpSpPr>
        <a:xfrm>
          <a:off x="0" y="0"/>
          <a:ext cx="0" cy="0"/>
          <a:chOff x="0" y="0"/>
          <a:chExt cx="0" cy="0"/>
        </a:xfrm>
      </p:grpSpPr>
      <p:sp>
        <p:nvSpPr>
          <p:cNvPr id="1722" name="Google Shape;1722;p46"/>
          <p:cNvSpPr txBox="1"/>
          <p:nvPr>
            <p:ph type="ctrTitle"/>
          </p:nvPr>
        </p:nvSpPr>
        <p:spPr>
          <a:xfrm>
            <a:off x="3210935" y="1661762"/>
            <a:ext cx="5301600" cy="1159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700"/>
              <a:buNone/>
              <a:defRPr b="0" sz="3700"/>
            </a:lvl1pPr>
            <a:lvl2pPr lvl="1" rtl="0" algn="r">
              <a:spcBef>
                <a:spcPts val="0"/>
              </a:spcBef>
              <a:spcAft>
                <a:spcPts val="0"/>
              </a:spcAft>
              <a:buSzPts val="3700"/>
              <a:buNone/>
              <a:defRPr b="0" sz="3700"/>
            </a:lvl2pPr>
            <a:lvl3pPr lvl="2" rtl="0" algn="r">
              <a:spcBef>
                <a:spcPts val="0"/>
              </a:spcBef>
              <a:spcAft>
                <a:spcPts val="0"/>
              </a:spcAft>
              <a:buSzPts val="3700"/>
              <a:buNone/>
              <a:defRPr b="0" sz="3700"/>
            </a:lvl3pPr>
            <a:lvl4pPr lvl="3" rtl="0" algn="r">
              <a:spcBef>
                <a:spcPts val="0"/>
              </a:spcBef>
              <a:spcAft>
                <a:spcPts val="0"/>
              </a:spcAft>
              <a:buSzPts val="3700"/>
              <a:buNone/>
              <a:defRPr b="0" sz="3700"/>
            </a:lvl4pPr>
            <a:lvl5pPr lvl="4" rtl="0" algn="r">
              <a:spcBef>
                <a:spcPts val="0"/>
              </a:spcBef>
              <a:spcAft>
                <a:spcPts val="0"/>
              </a:spcAft>
              <a:buSzPts val="3700"/>
              <a:buNone/>
              <a:defRPr b="0" sz="3700"/>
            </a:lvl5pPr>
            <a:lvl6pPr lvl="5" rtl="0" algn="r">
              <a:spcBef>
                <a:spcPts val="0"/>
              </a:spcBef>
              <a:spcAft>
                <a:spcPts val="0"/>
              </a:spcAft>
              <a:buSzPts val="3700"/>
              <a:buNone/>
              <a:defRPr b="0" sz="3700"/>
            </a:lvl6pPr>
            <a:lvl7pPr lvl="6" rtl="0" algn="r">
              <a:spcBef>
                <a:spcPts val="0"/>
              </a:spcBef>
              <a:spcAft>
                <a:spcPts val="0"/>
              </a:spcAft>
              <a:buSzPts val="3700"/>
              <a:buNone/>
              <a:defRPr b="0" sz="3700"/>
            </a:lvl7pPr>
            <a:lvl8pPr lvl="7" rtl="0" algn="r">
              <a:spcBef>
                <a:spcPts val="0"/>
              </a:spcBef>
              <a:spcAft>
                <a:spcPts val="0"/>
              </a:spcAft>
              <a:buSzPts val="3700"/>
              <a:buNone/>
              <a:defRPr b="0" sz="3700"/>
            </a:lvl8pPr>
            <a:lvl9pPr lvl="8" rtl="0" algn="r">
              <a:spcBef>
                <a:spcPts val="0"/>
              </a:spcBef>
              <a:spcAft>
                <a:spcPts val="0"/>
              </a:spcAft>
              <a:buSzPts val="3700"/>
              <a:buNone/>
              <a:defRPr b="0" sz="3700"/>
            </a:lvl9pPr>
          </a:lstStyle>
          <a:p/>
        </p:txBody>
      </p:sp>
      <p:sp>
        <p:nvSpPr>
          <p:cNvPr id="1723" name="Google Shape;1723;p46"/>
          <p:cNvSpPr txBox="1"/>
          <p:nvPr>
            <p:ph idx="1" type="subTitle"/>
          </p:nvPr>
        </p:nvSpPr>
        <p:spPr>
          <a:xfrm>
            <a:off x="3210885" y="2864177"/>
            <a:ext cx="5301600" cy="784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1C4587"/>
              </a:buClr>
              <a:buSzPts val="2600"/>
              <a:buNone/>
              <a:defRPr>
                <a:solidFill>
                  <a:srgbClr val="1C4587"/>
                </a:solidFill>
              </a:defRPr>
            </a:lvl1pPr>
            <a:lvl2pPr lvl="1" rtl="0" algn="r">
              <a:spcBef>
                <a:spcPts val="0"/>
              </a:spcBef>
              <a:spcAft>
                <a:spcPts val="0"/>
              </a:spcAft>
              <a:buClr>
                <a:srgbClr val="1C4587"/>
              </a:buClr>
              <a:buSzPts val="3000"/>
              <a:buNone/>
              <a:defRPr sz="3000">
                <a:solidFill>
                  <a:srgbClr val="1C4587"/>
                </a:solidFill>
              </a:defRPr>
            </a:lvl2pPr>
            <a:lvl3pPr lvl="2" rtl="0" algn="r">
              <a:spcBef>
                <a:spcPts val="0"/>
              </a:spcBef>
              <a:spcAft>
                <a:spcPts val="0"/>
              </a:spcAft>
              <a:buClr>
                <a:srgbClr val="1C4587"/>
              </a:buClr>
              <a:buSzPts val="3000"/>
              <a:buNone/>
              <a:defRPr sz="3000">
                <a:solidFill>
                  <a:srgbClr val="1C4587"/>
                </a:solidFill>
              </a:defRPr>
            </a:lvl3pPr>
            <a:lvl4pPr lvl="3" rtl="0" algn="r">
              <a:spcBef>
                <a:spcPts val="0"/>
              </a:spcBef>
              <a:spcAft>
                <a:spcPts val="0"/>
              </a:spcAft>
              <a:buClr>
                <a:srgbClr val="1C4587"/>
              </a:buClr>
              <a:buSzPts val="3000"/>
              <a:buNone/>
              <a:defRPr sz="3000">
                <a:solidFill>
                  <a:srgbClr val="1C4587"/>
                </a:solidFill>
              </a:defRPr>
            </a:lvl4pPr>
            <a:lvl5pPr lvl="4" rtl="0" algn="r">
              <a:spcBef>
                <a:spcPts val="0"/>
              </a:spcBef>
              <a:spcAft>
                <a:spcPts val="0"/>
              </a:spcAft>
              <a:buClr>
                <a:srgbClr val="1C4587"/>
              </a:buClr>
              <a:buSzPts val="3000"/>
              <a:buNone/>
              <a:defRPr sz="3000">
                <a:solidFill>
                  <a:srgbClr val="1C4587"/>
                </a:solidFill>
              </a:defRPr>
            </a:lvl5pPr>
            <a:lvl6pPr lvl="5" rtl="0" algn="r">
              <a:spcBef>
                <a:spcPts val="0"/>
              </a:spcBef>
              <a:spcAft>
                <a:spcPts val="0"/>
              </a:spcAft>
              <a:buClr>
                <a:srgbClr val="1C4587"/>
              </a:buClr>
              <a:buSzPts val="3000"/>
              <a:buNone/>
              <a:defRPr sz="3000">
                <a:solidFill>
                  <a:srgbClr val="1C4587"/>
                </a:solidFill>
              </a:defRPr>
            </a:lvl6pPr>
            <a:lvl7pPr lvl="6" rtl="0" algn="r">
              <a:spcBef>
                <a:spcPts val="0"/>
              </a:spcBef>
              <a:spcAft>
                <a:spcPts val="0"/>
              </a:spcAft>
              <a:buClr>
                <a:srgbClr val="1C4587"/>
              </a:buClr>
              <a:buSzPts val="3000"/>
              <a:buNone/>
              <a:defRPr sz="3000">
                <a:solidFill>
                  <a:srgbClr val="1C4587"/>
                </a:solidFill>
              </a:defRPr>
            </a:lvl7pPr>
            <a:lvl8pPr lvl="7" rtl="0" algn="r">
              <a:spcBef>
                <a:spcPts val="0"/>
              </a:spcBef>
              <a:spcAft>
                <a:spcPts val="0"/>
              </a:spcAft>
              <a:buClr>
                <a:srgbClr val="1C4587"/>
              </a:buClr>
              <a:buSzPts val="3000"/>
              <a:buNone/>
              <a:defRPr sz="3000">
                <a:solidFill>
                  <a:srgbClr val="1C4587"/>
                </a:solidFill>
              </a:defRPr>
            </a:lvl8pPr>
            <a:lvl9pPr lvl="8" rtl="0" algn="r">
              <a:spcBef>
                <a:spcPts val="0"/>
              </a:spcBef>
              <a:spcAft>
                <a:spcPts val="0"/>
              </a:spcAft>
              <a:buClr>
                <a:srgbClr val="1C4587"/>
              </a:buClr>
              <a:buSzPts val="3000"/>
              <a:buNone/>
              <a:defRPr sz="3000">
                <a:solidFill>
                  <a:srgbClr val="1C4587"/>
                </a:solidFill>
              </a:defRPr>
            </a:lvl9pPr>
          </a:lstStyle>
          <a:p/>
        </p:txBody>
      </p:sp>
      <p:sp>
        <p:nvSpPr>
          <p:cNvPr id="1724" name="Google Shape;1724;p46"/>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25" name="Google Shape;1725;p46"/>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26" name="Google Shape;1726;p46"/>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27" name="Google Shape;1727;p46"/>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28" name="Google Shape;1728;p46"/>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29" name="Google Shape;1729;p46"/>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0" name="Google Shape;1730;p46"/>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1" name="Google Shape;1731;p46"/>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2" name="Google Shape;1732;p46"/>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3" name="Google Shape;1733;p46"/>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4" name="Google Shape;1734;p46"/>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5" name="Google Shape;1735;p46"/>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6" name="Google Shape;1736;p46"/>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7" name="Google Shape;1737;p46"/>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8" name="Google Shape;1738;p46"/>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39" name="Google Shape;1739;p46"/>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0" name="Google Shape;1740;p46"/>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1" name="Google Shape;1741;p46"/>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2" name="Google Shape;1742;p46"/>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3" name="Google Shape;1743;p46"/>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4" name="Google Shape;1744;p46"/>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5" name="Google Shape;1745;p46"/>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6" name="Google Shape;1746;p46"/>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7" name="Google Shape;1747;p46"/>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8" name="Google Shape;1748;p46"/>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49" name="Google Shape;1749;p46"/>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0" name="Google Shape;1750;p46"/>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1" name="Google Shape;1751;p46"/>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2" name="Google Shape;1752;p46"/>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3" name="Google Shape;1753;p46"/>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4" name="Google Shape;1754;p46"/>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5" name="Google Shape;1755;p46"/>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6" name="Google Shape;1756;p46"/>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7" name="Google Shape;1757;p46"/>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8" name="Google Shape;1758;p46"/>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59" name="Google Shape;1759;p46"/>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0" name="Google Shape;1760;p46"/>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1" name="Google Shape;1761;p46"/>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2" name="Google Shape;1762;p46"/>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3" name="Google Shape;1763;p46"/>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4" name="Google Shape;1764;p46"/>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5" name="Google Shape;1765;p46"/>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6" name="Google Shape;1766;p46"/>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7" name="Google Shape;1767;p46"/>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8" name="Google Shape;1768;p46"/>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69" name="Google Shape;1769;p46"/>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70" name="Google Shape;1770;p46"/>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71" name="Google Shape;1771;p46"/>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72" name="Google Shape;1772;p46"/>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73" name="Google Shape;1773;p46"/>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74" name="Google Shape;1774;p46"/>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775" name="Shape 1775"/>
        <p:cNvGrpSpPr/>
        <p:nvPr/>
      </p:nvGrpSpPr>
      <p:grpSpPr>
        <a:xfrm>
          <a:off x="0" y="0"/>
          <a:ext cx="0" cy="0"/>
          <a:chOff x="0" y="0"/>
          <a:chExt cx="0" cy="0"/>
        </a:xfrm>
      </p:grpSpPr>
      <p:sp>
        <p:nvSpPr>
          <p:cNvPr id="1776" name="Google Shape;1776;p47"/>
          <p:cNvSpPr txBox="1"/>
          <p:nvPr>
            <p:ph idx="1" type="body"/>
          </p:nvPr>
        </p:nvSpPr>
        <p:spPr>
          <a:xfrm>
            <a:off x="2159325" y="2161800"/>
            <a:ext cx="4825500" cy="819900"/>
          </a:xfrm>
          <a:prstGeom prst="rect">
            <a:avLst/>
          </a:prstGeom>
        </p:spPr>
        <p:txBody>
          <a:bodyPr anchorCtr="0" anchor="ctr" bIns="91425" lIns="91425" spcFirstLastPara="1" rIns="91425" wrap="square" tIns="91425">
            <a:noAutofit/>
          </a:bodyPr>
          <a:lstStyle>
            <a:lvl1pPr indent="-387350" lvl="0" marL="457200" rtl="0" algn="ctr">
              <a:spcBef>
                <a:spcPts val="600"/>
              </a:spcBef>
              <a:spcAft>
                <a:spcPts val="0"/>
              </a:spcAft>
              <a:buClr>
                <a:srgbClr val="1C4587"/>
              </a:buClr>
              <a:buSzPts val="2500"/>
              <a:buChar char="✘"/>
              <a:defRPr b="1" sz="2500">
                <a:solidFill>
                  <a:srgbClr val="1C4587"/>
                </a:solidFill>
              </a:defRPr>
            </a:lvl1pPr>
            <a:lvl2pPr indent="-387350" lvl="1" marL="914400" rtl="0" algn="ctr">
              <a:spcBef>
                <a:spcPts val="0"/>
              </a:spcBef>
              <a:spcAft>
                <a:spcPts val="0"/>
              </a:spcAft>
              <a:buClr>
                <a:srgbClr val="1C4587"/>
              </a:buClr>
              <a:buSzPts val="2500"/>
              <a:buChar char="✗"/>
              <a:defRPr b="1" sz="2500">
                <a:solidFill>
                  <a:srgbClr val="1C4587"/>
                </a:solidFill>
              </a:defRPr>
            </a:lvl2pPr>
            <a:lvl3pPr indent="-387350" lvl="2" marL="1371600" rtl="0" algn="ctr">
              <a:spcBef>
                <a:spcPts val="0"/>
              </a:spcBef>
              <a:spcAft>
                <a:spcPts val="0"/>
              </a:spcAft>
              <a:buClr>
                <a:srgbClr val="1C4587"/>
              </a:buClr>
              <a:buSzPts val="2500"/>
              <a:buChar char="■"/>
              <a:defRPr b="1" sz="2500">
                <a:solidFill>
                  <a:srgbClr val="1C4587"/>
                </a:solidFill>
              </a:defRPr>
            </a:lvl3pPr>
            <a:lvl4pPr indent="-387350" lvl="3" marL="1828800" rtl="0" algn="ctr">
              <a:spcBef>
                <a:spcPts val="0"/>
              </a:spcBef>
              <a:spcAft>
                <a:spcPts val="0"/>
              </a:spcAft>
              <a:buClr>
                <a:srgbClr val="1C4587"/>
              </a:buClr>
              <a:buSzPts val="2500"/>
              <a:buChar char="●"/>
              <a:defRPr b="1" sz="2500">
                <a:solidFill>
                  <a:srgbClr val="1C4587"/>
                </a:solidFill>
              </a:defRPr>
            </a:lvl4pPr>
            <a:lvl5pPr indent="-387350" lvl="4" marL="2286000" rtl="0" algn="ctr">
              <a:spcBef>
                <a:spcPts val="0"/>
              </a:spcBef>
              <a:spcAft>
                <a:spcPts val="0"/>
              </a:spcAft>
              <a:buClr>
                <a:srgbClr val="1C4587"/>
              </a:buClr>
              <a:buSzPts val="2500"/>
              <a:buChar char="○"/>
              <a:defRPr b="1" sz="2500">
                <a:solidFill>
                  <a:srgbClr val="1C4587"/>
                </a:solidFill>
              </a:defRPr>
            </a:lvl5pPr>
            <a:lvl6pPr indent="-387350" lvl="5" marL="2743200" rtl="0" algn="ctr">
              <a:spcBef>
                <a:spcPts val="0"/>
              </a:spcBef>
              <a:spcAft>
                <a:spcPts val="0"/>
              </a:spcAft>
              <a:buClr>
                <a:srgbClr val="1C4587"/>
              </a:buClr>
              <a:buSzPts val="2500"/>
              <a:buChar char="■"/>
              <a:defRPr b="1" sz="2500">
                <a:solidFill>
                  <a:srgbClr val="1C4587"/>
                </a:solidFill>
              </a:defRPr>
            </a:lvl6pPr>
            <a:lvl7pPr indent="-387350" lvl="6" marL="3200400" rtl="0" algn="ctr">
              <a:spcBef>
                <a:spcPts val="0"/>
              </a:spcBef>
              <a:spcAft>
                <a:spcPts val="0"/>
              </a:spcAft>
              <a:buClr>
                <a:srgbClr val="1C4587"/>
              </a:buClr>
              <a:buSzPts val="2500"/>
              <a:buChar char="●"/>
              <a:defRPr b="1" sz="2500">
                <a:solidFill>
                  <a:srgbClr val="1C4587"/>
                </a:solidFill>
              </a:defRPr>
            </a:lvl7pPr>
            <a:lvl8pPr indent="-387350" lvl="7" marL="3657600" rtl="0" algn="ctr">
              <a:spcBef>
                <a:spcPts val="0"/>
              </a:spcBef>
              <a:spcAft>
                <a:spcPts val="0"/>
              </a:spcAft>
              <a:buClr>
                <a:srgbClr val="1C4587"/>
              </a:buClr>
              <a:buSzPts val="2500"/>
              <a:buChar char="○"/>
              <a:defRPr b="1" sz="2500">
                <a:solidFill>
                  <a:srgbClr val="1C4587"/>
                </a:solidFill>
              </a:defRPr>
            </a:lvl8pPr>
            <a:lvl9pPr indent="-387350" lvl="8" marL="4114800" rtl="0" algn="ctr">
              <a:spcBef>
                <a:spcPts val="0"/>
              </a:spcBef>
              <a:spcAft>
                <a:spcPts val="0"/>
              </a:spcAft>
              <a:buClr>
                <a:srgbClr val="1C4587"/>
              </a:buClr>
              <a:buSzPts val="2500"/>
              <a:buChar char="■"/>
              <a:defRPr b="1" sz="2500">
                <a:solidFill>
                  <a:srgbClr val="1C4587"/>
                </a:solidFill>
              </a:defRPr>
            </a:lvl9pPr>
          </a:lstStyle>
          <a:p/>
        </p:txBody>
      </p:sp>
      <p:sp>
        <p:nvSpPr>
          <p:cNvPr id="1777" name="Google Shape;1777;p47"/>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78" name="Google Shape;1778;p47"/>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79" name="Google Shape;1779;p47"/>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0" name="Google Shape;1780;p47"/>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1" name="Google Shape;1781;p47"/>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2" name="Google Shape;1782;p47"/>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3" name="Google Shape;1783;p47"/>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4" name="Google Shape;1784;p47"/>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5" name="Google Shape;1785;p47"/>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6" name="Google Shape;1786;p47"/>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7" name="Google Shape;1787;p47"/>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8" name="Google Shape;1788;p47"/>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89" name="Google Shape;1789;p47"/>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0" name="Google Shape;1790;p47"/>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1" name="Google Shape;1791;p47"/>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2" name="Google Shape;1792;p47"/>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3" name="Google Shape;1793;p47"/>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4" name="Google Shape;1794;p47"/>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5" name="Google Shape;1795;p47"/>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6" name="Google Shape;1796;p47"/>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7" name="Google Shape;1797;p47"/>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8" name="Google Shape;1798;p47"/>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799" name="Google Shape;1799;p47"/>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0" name="Google Shape;1800;p47"/>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1" name="Google Shape;1801;p47"/>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2" name="Google Shape;1802;p47"/>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3" name="Google Shape;1803;p47"/>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4" name="Google Shape;1804;p47"/>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5" name="Google Shape;1805;p47"/>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6" name="Google Shape;1806;p47"/>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7" name="Google Shape;1807;p47"/>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8" name="Google Shape;1808;p47"/>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09" name="Google Shape;1809;p47"/>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0" name="Google Shape;1810;p47"/>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1" name="Google Shape;1811;p47"/>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2" name="Google Shape;1812;p47"/>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3" name="Google Shape;1813;p47"/>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4" name="Google Shape;1814;p47"/>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5" name="Google Shape;1815;p47"/>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6" name="Google Shape;1816;p47"/>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7" name="Google Shape;1817;p47"/>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18" name="Google Shape;1818;p47"/>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819" name="Shape 1819"/>
        <p:cNvGrpSpPr/>
        <p:nvPr/>
      </p:nvGrpSpPr>
      <p:grpSpPr>
        <a:xfrm>
          <a:off x="0" y="0"/>
          <a:ext cx="0" cy="0"/>
          <a:chOff x="0" y="0"/>
          <a:chExt cx="0" cy="0"/>
        </a:xfrm>
      </p:grpSpPr>
      <p:sp>
        <p:nvSpPr>
          <p:cNvPr id="1820" name="Google Shape;1820;p48"/>
          <p:cNvSpPr txBox="1"/>
          <p:nvPr>
            <p:ph type="title"/>
          </p:nvPr>
        </p:nvSpPr>
        <p:spPr>
          <a:xfrm>
            <a:off x="729769" y="190783"/>
            <a:ext cx="6140400" cy="6570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sz="2700"/>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1821" name="Google Shape;1821;p48"/>
          <p:cNvSpPr txBox="1"/>
          <p:nvPr>
            <p:ph idx="1" type="body"/>
          </p:nvPr>
        </p:nvSpPr>
        <p:spPr>
          <a:xfrm>
            <a:off x="747925" y="1302837"/>
            <a:ext cx="6140400" cy="3610800"/>
          </a:xfrm>
          <a:prstGeom prst="rect">
            <a:avLst/>
          </a:prstGeom>
        </p:spPr>
        <p:txBody>
          <a:bodyPr anchorCtr="0" anchor="t" bIns="91425" lIns="91425" spcFirstLastPara="1" rIns="91425" wrap="square" tIns="91425">
            <a:noAutofit/>
          </a:bodyPr>
          <a:lstStyle>
            <a:lvl1pPr indent="-387350" lvl="0" marL="457200" rtl="0">
              <a:spcBef>
                <a:spcPts val="600"/>
              </a:spcBef>
              <a:spcAft>
                <a:spcPts val="0"/>
              </a:spcAft>
              <a:buSzPts val="2500"/>
              <a:buChar char="✘"/>
              <a:defRPr sz="2500"/>
            </a:lvl1pPr>
            <a:lvl2pPr indent="-355600" lvl="1" marL="914400" rtl="0">
              <a:spcBef>
                <a:spcPts val="0"/>
              </a:spcBef>
              <a:spcAft>
                <a:spcPts val="0"/>
              </a:spcAft>
              <a:buSzPts val="2000"/>
              <a:buChar char="✗"/>
              <a:defRPr/>
            </a:lvl2pPr>
            <a:lvl3pPr indent="-355600" lvl="2" marL="1371600" rtl="0">
              <a:spcBef>
                <a:spcPts val="0"/>
              </a:spcBef>
              <a:spcAft>
                <a:spcPts val="0"/>
              </a:spcAft>
              <a:buSzPts val="20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1822" name="Google Shape;1822;p48"/>
          <p:cNvGrpSpPr/>
          <p:nvPr/>
        </p:nvGrpSpPr>
        <p:grpSpPr>
          <a:xfrm>
            <a:off x="7442902" y="-91154"/>
            <a:ext cx="1796289" cy="5330574"/>
            <a:chOff x="6023725" y="842300"/>
            <a:chExt cx="1358150" cy="4030375"/>
          </a:xfrm>
        </p:grpSpPr>
        <p:sp>
          <p:nvSpPr>
            <p:cNvPr id="1823" name="Google Shape;1823;p4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24" name="Google Shape;1824;p4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25" name="Google Shape;1825;p4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26" name="Google Shape;1826;p4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27" name="Google Shape;1827;p4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28" name="Google Shape;1828;p4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29" name="Google Shape;1829;p4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0" name="Google Shape;1830;p4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1" name="Google Shape;1831;p4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2" name="Google Shape;1832;p4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3" name="Google Shape;1833;p4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4" name="Google Shape;1834;p4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5" name="Google Shape;1835;p4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6" name="Google Shape;1836;p4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7" name="Google Shape;1837;p4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8" name="Google Shape;1838;p4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39" name="Google Shape;1839;p4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0" name="Google Shape;1840;p4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1" name="Google Shape;1841;p4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2" name="Google Shape;1842;p4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3" name="Google Shape;1843;p4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4" name="Google Shape;1844;p4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5" name="Google Shape;1845;p4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6" name="Google Shape;1846;p4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7" name="Google Shape;1847;p4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8" name="Google Shape;1848;p4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49" name="Google Shape;1849;p4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50" name="Google Shape;1850;p4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851" name="Google Shape;1851;p4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grpSp>
      <p:cxnSp>
        <p:nvCxnSpPr>
          <p:cNvPr id="1852" name="Google Shape;1852;p48"/>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1853" name="Google Shape;1853;p48"/>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854" name="Shape 1854"/>
        <p:cNvGrpSpPr/>
        <p:nvPr/>
      </p:nvGrpSpPr>
      <p:grpSpPr>
        <a:xfrm>
          <a:off x="0" y="0"/>
          <a:ext cx="0" cy="0"/>
          <a:chOff x="0" y="0"/>
          <a:chExt cx="0" cy="0"/>
        </a:xfrm>
      </p:grpSpPr>
      <p:sp>
        <p:nvSpPr>
          <p:cNvPr id="1855" name="Google Shape;1855;p49"/>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1856" name="Google Shape;1856;p49"/>
          <p:cNvSpPr txBox="1"/>
          <p:nvPr>
            <p:ph idx="1" type="body"/>
          </p:nvPr>
        </p:nvSpPr>
        <p:spPr>
          <a:xfrm>
            <a:off x="747925" y="1363153"/>
            <a:ext cx="3159000" cy="3610800"/>
          </a:xfrm>
          <a:prstGeom prst="rect">
            <a:avLst/>
          </a:prstGeom>
        </p:spPr>
        <p:txBody>
          <a:bodyPr anchorCtr="0" anchor="t" bIns="91425" lIns="91425" spcFirstLastPara="1" rIns="91425" wrap="square" tIns="91425">
            <a:noAutofit/>
          </a:bodyPr>
          <a:lstStyle>
            <a:lvl1pPr indent="-368300" lvl="0" marL="457200" rtl="0">
              <a:spcBef>
                <a:spcPts val="600"/>
              </a:spcBef>
              <a:spcAft>
                <a:spcPts val="0"/>
              </a:spcAft>
              <a:buSzPts val="2200"/>
              <a:buChar char="✘"/>
              <a:defRPr sz="2200"/>
            </a:lvl1pPr>
            <a:lvl2pPr indent="-368300" lvl="1" marL="914400" rtl="0">
              <a:spcBef>
                <a:spcPts val="0"/>
              </a:spcBef>
              <a:spcAft>
                <a:spcPts val="0"/>
              </a:spcAft>
              <a:buSzPts val="2200"/>
              <a:buChar char="✗"/>
              <a:defRPr sz="2200"/>
            </a:lvl2pPr>
            <a:lvl3pPr indent="-368300" lvl="2" marL="1371600" rtl="0">
              <a:spcBef>
                <a:spcPts val="0"/>
              </a:spcBef>
              <a:spcAft>
                <a:spcPts val="0"/>
              </a:spcAft>
              <a:buSzPts val="2200"/>
              <a:buChar char="■"/>
              <a:defRPr sz="2200"/>
            </a:lvl3pPr>
            <a:lvl4pPr indent="-368300" lvl="3" marL="1828800" rtl="0">
              <a:spcBef>
                <a:spcPts val="0"/>
              </a:spcBef>
              <a:spcAft>
                <a:spcPts val="0"/>
              </a:spcAft>
              <a:buSzPts val="2200"/>
              <a:buChar char="●"/>
              <a:defRPr sz="2200"/>
            </a:lvl4pPr>
            <a:lvl5pPr indent="-368300" lvl="4" marL="2286000" rtl="0">
              <a:spcBef>
                <a:spcPts val="0"/>
              </a:spcBef>
              <a:spcAft>
                <a:spcPts val="0"/>
              </a:spcAft>
              <a:buSzPts val="2200"/>
              <a:buChar char="○"/>
              <a:defRPr sz="2200"/>
            </a:lvl5pPr>
            <a:lvl6pPr indent="-368300" lvl="5" marL="2743200" rtl="0">
              <a:spcBef>
                <a:spcPts val="0"/>
              </a:spcBef>
              <a:spcAft>
                <a:spcPts val="0"/>
              </a:spcAft>
              <a:buSzPts val="2200"/>
              <a:buChar char="■"/>
              <a:defRPr sz="2200"/>
            </a:lvl6pPr>
            <a:lvl7pPr indent="-368300" lvl="6" marL="3200400" rtl="0">
              <a:spcBef>
                <a:spcPts val="0"/>
              </a:spcBef>
              <a:spcAft>
                <a:spcPts val="0"/>
              </a:spcAft>
              <a:buSzPts val="2200"/>
              <a:buChar char="●"/>
              <a:defRPr sz="2200"/>
            </a:lvl7pPr>
            <a:lvl8pPr indent="-368300" lvl="7" marL="3657600" rtl="0">
              <a:spcBef>
                <a:spcPts val="0"/>
              </a:spcBef>
              <a:spcAft>
                <a:spcPts val="0"/>
              </a:spcAft>
              <a:buSzPts val="2200"/>
              <a:buChar char="○"/>
              <a:defRPr sz="2200"/>
            </a:lvl8pPr>
            <a:lvl9pPr indent="-368300" lvl="8" marL="4114800" rtl="0">
              <a:spcBef>
                <a:spcPts val="0"/>
              </a:spcBef>
              <a:spcAft>
                <a:spcPts val="0"/>
              </a:spcAft>
              <a:buSzPts val="2200"/>
              <a:buChar char="■"/>
              <a:defRPr sz="2200"/>
            </a:lvl9pPr>
          </a:lstStyle>
          <a:p/>
        </p:txBody>
      </p:sp>
      <p:sp>
        <p:nvSpPr>
          <p:cNvPr id="1857" name="Google Shape;1857;p49"/>
          <p:cNvSpPr txBox="1"/>
          <p:nvPr>
            <p:ph idx="2" type="body"/>
          </p:nvPr>
        </p:nvSpPr>
        <p:spPr>
          <a:xfrm>
            <a:off x="4097098" y="1363153"/>
            <a:ext cx="3159000" cy="3610800"/>
          </a:xfrm>
          <a:prstGeom prst="rect">
            <a:avLst/>
          </a:prstGeom>
        </p:spPr>
        <p:txBody>
          <a:bodyPr anchorCtr="0" anchor="t" bIns="91425" lIns="91425" spcFirstLastPara="1" rIns="91425" wrap="square" tIns="91425">
            <a:noAutofit/>
          </a:bodyPr>
          <a:lstStyle>
            <a:lvl1pPr indent="-368300" lvl="0" marL="457200" rtl="0">
              <a:spcBef>
                <a:spcPts val="600"/>
              </a:spcBef>
              <a:spcAft>
                <a:spcPts val="0"/>
              </a:spcAft>
              <a:buSzPts val="2200"/>
              <a:buChar char="✘"/>
              <a:defRPr sz="2200"/>
            </a:lvl1pPr>
            <a:lvl2pPr indent="-368300" lvl="1" marL="914400" rtl="0">
              <a:spcBef>
                <a:spcPts val="0"/>
              </a:spcBef>
              <a:spcAft>
                <a:spcPts val="0"/>
              </a:spcAft>
              <a:buSzPts val="2200"/>
              <a:buChar char="✗"/>
              <a:defRPr sz="2200"/>
            </a:lvl2pPr>
            <a:lvl3pPr indent="-368300" lvl="2" marL="1371600" rtl="0">
              <a:spcBef>
                <a:spcPts val="0"/>
              </a:spcBef>
              <a:spcAft>
                <a:spcPts val="0"/>
              </a:spcAft>
              <a:buSzPts val="2200"/>
              <a:buChar char="■"/>
              <a:defRPr sz="2200"/>
            </a:lvl3pPr>
            <a:lvl4pPr indent="-368300" lvl="3" marL="1828800" rtl="0">
              <a:spcBef>
                <a:spcPts val="0"/>
              </a:spcBef>
              <a:spcAft>
                <a:spcPts val="0"/>
              </a:spcAft>
              <a:buSzPts val="2200"/>
              <a:buChar char="●"/>
              <a:defRPr sz="2200"/>
            </a:lvl4pPr>
            <a:lvl5pPr indent="-368300" lvl="4" marL="2286000" rtl="0">
              <a:spcBef>
                <a:spcPts val="0"/>
              </a:spcBef>
              <a:spcAft>
                <a:spcPts val="0"/>
              </a:spcAft>
              <a:buSzPts val="2200"/>
              <a:buChar char="○"/>
              <a:defRPr sz="2200"/>
            </a:lvl5pPr>
            <a:lvl6pPr indent="-368300" lvl="5" marL="2743200" rtl="0">
              <a:spcBef>
                <a:spcPts val="0"/>
              </a:spcBef>
              <a:spcAft>
                <a:spcPts val="0"/>
              </a:spcAft>
              <a:buSzPts val="2200"/>
              <a:buChar char="■"/>
              <a:defRPr sz="2200"/>
            </a:lvl6pPr>
            <a:lvl7pPr indent="-368300" lvl="6" marL="3200400" rtl="0">
              <a:spcBef>
                <a:spcPts val="0"/>
              </a:spcBef>
              <a:spcAft>
                <a:spcPts val="0"/>
              </a:spcAft>
              <a:buSzPts val="2200"/>
              <a:buChar char="●"/>
              <a:defRPr sz="2200"/>
            </a:lvl7pPr>
            <a:lvl8pPr indent="-368300" lvl="7" marL="3657600" rtl="0">
              <a:spcBef>
                <a:spcPts val="0"/>
              </a:spcBef>
              <a:spcAft>
                <a:spcPts val="0"/>
              </a:spcAft>
              <a:buSzPts val="2200"/>
              <a:buChar char="○"/>
              <a:defRPr sz="2200"/>
            </a:lvl8pPr>
            <a:lvl9pPr indent="-368300" lvl="8" marL="4114800" rtl="0">
              <a:spcBef>
                <a:spcPts val="0"/>
              </a:spcBef>
              <a:spcAft>
                <a:spcPts val="0"/>
              </a:spcAft>
              <a:buSzPts val="2200"/>
              <a:buChar char="■"/>
              <a:defRPr sz="2200"/>
            </a:lvl9pPr>
          </a:lstStyle>
          <a:p/>
        </p:txBody>
      </p:sp>
      <p:grpSp>
        <p:nvGrpSpPr>
          <p:cNvPr id="1858" name="Google Shape;1858;p49"/>
          <p:cNvGrpSpPr/>
          <p:nvPr/>
        </p:nvGrpSpPr>
        <p:grpSpPr>
          <a:xfrm>
            <a:off x="7442902" y="-91154"/>
            <a:ext cx="1796289" cy="5330574"/>
            <a:chOff x="6023725" y="842300"/>
            <a:chExt cx="1358150" cy="4030375"/>
          </a:xfrm>
        </p:grpSpPr>
        <p:sp>
          <p:nvSpPr>
            <p:cNvPr id="1859" name="Google Shape;1859;p49"/>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49"/>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49"/>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49"/>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49"/>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49"/>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49"/>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49"/>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49"/>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49"/>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49"/>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49"/>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49"/>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49"/>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49"/>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49"/>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49"/>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49"/>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49"/>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49"/>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49"/>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49"/>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49"/>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49"/>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49"/>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49"/>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49"/>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49"/>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49"/>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888" name="Google Shape;1888;p49"/>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1889" name="Google Shape;1889;p49"/>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90" name="Shape 1890"/>
        <p:cNvGrpSpPr/>
        <p:nvPr/>
      </p:nvGrpSpPr>
      <p:grpSpPr>
        <a:xfrm>
          <a:off x="0" y="0"/>
          <a:ext cx="0" cy="0"/>
          <a:chOff x="0" y="0"/>
          <a:chExt cx="0" cy="0"/>
        </a:xfrm>
      </p:grpSpPr>
      <p:sp>
        <p:nvSpPr>
          <p:cNvPr id="1891" name="Google Shape;1891;p50"/>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1892" name="Google Shape;1892;p50"/>
          <p:cNvSpPr txBox="1"/>
          <p:nvPr>
            <p:ph idx="1" type="body"/>
          </p:nvPr>
        </p:nvSpPr>
        <p:spPr>
          <a:xfrm>
            <a:off x="747925"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893" name="Google Shape;1893;p50"/>
          <p:cNvSpPr txBox="1"/>
          <p:nvPr>
            <p:ph idx="2" type="body"/>
          </p:nvPr>
        </p:nvSpPr>
        <p:spPr>
          <a:xfrm>
            <a:off x="2953087"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894" name="Google Shape;1894;p50"/>
          <p:cNvSpPr txBox="1"/>
          <p:nvPr>
            <p:ph idx="3" type="body"/>
          </p:nvPr>
        </p:nvSpPr>
        <p:spPr>
          <a:xfrm>
            <a:off x="5158248"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1895" name="Google Shape;1895;p50"/>
          <p:cNvGrpSpPr/>
          <p:nvPr/>
        </p:nvGrpSpPr>
        <p:grpSpPr>
          <a:xfrm>
            <a:off x="7442902" y="-91154"/>
            <a:ext cx="1796289" cy="5330574"/>
            <a:chOff x="6023725" y="842300"/>
            <a:chExt cx="1358150" cy="4030375"/>
          </a:xfrm>
        </p:grpSpPr>
        <p:sp>
          <p:nvSpPr>
            <p:cNvPr id="1896" name="Google Shape;1896;p50"/>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50"/>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50"/>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50"/>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50"/>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50"/>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50"/>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50"/>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50"/>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50"/>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50"/>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50"/>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50"/>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50"/>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50"/>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50"/>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50"/>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50"/>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50"/>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50"/>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50"/>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50"/>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50"/>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50"/>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50"/>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50"/>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50"/>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50"/>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50"/>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925" name="Google Shape;1925;p50"/>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1926" name="Google Shape;1926;p50"/>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27" name="Shape 1927"/>
        <p:cNvGrpSpPr/>
        <p:nvPr/>
      </p:nvGrpSpPr>
      <p:grpSpPr>
        <a:xfrm>
          <a:off x="0" y="0"/>
          <a:ext cx="0" cy="0"/>
          <a:chOff x="0" y="0"/>
          <a:chExt cx="0" cy="0"/>
        </a:xfrm>
      </p:grpSpPr>
      <p:sp>
        <p:nvSpPr>
          <p:cNvPr id="1928" name="Google Shape;1928;p51"/>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grpSp>
        <p:nvGrpSpPr>
          <p:cNvPr id="1929" name="Google Shape;1929;p51"/>
          <p:cNvGrpSpPr/>
          <p:nvPr/>
        </p:nvGrpSpPr>
        <p:grpSpPr>
          <a:xfrm>
            <a:off x="7442902" y="-91154"/>
            <a:ext cx="1796289" cy="5330574"/>
            <a:chOff x="6023725" y="842300"/>
            <a:chExt cx="1358150" cy="4030375"/>
          </a:xfrm>
        </p:grpSpPr>
        <p:sp>
          <p:nvSpPr>
            <p:cNvPr id="1930" name="Google Shape;1930;p51"/>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51"/>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51"/>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51"/>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51"/>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51"/>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51"/>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51"/>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51"/>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51"/>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51"/>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51"/>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51"/>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51"/>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51"/>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51"/>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51"/>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51"/>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51"/>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51"/>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51"/>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51"/>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51"/>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51"/>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51"/>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51"/>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51"/>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51"/>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51"/>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959" name="Google Shape;1959;p51"/>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1960" name="Google Shape;1960;p51"/>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61" name="Shape 1961"/>
        <p:cNvGrpSpPr/>
        <p:nvPr/>
      </p:nvGrpSpPr>
      <p:grpSpPr>
        <a:xfrm>
          <a:off x="0" y="0"/>
          <a:ext cx="0" cy="0"/>
          <a:chOff x="0" y="0"/>
          <a:chExt cx="0" cy="0"/>
        </a:xfrm>
      </p:grpSpPr>
      <p:sp>
        <p:nvSpPr>
          <p:cNvPr id="1962" name="Google Shape;1962;p52"/>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rtl="0" algn="ctr">
              <a:spcBef>
                <a:spcPts val="400"/>
              </a:spcBef>
              <a:spcAft>
                <a:spcPts val="0"/>
              </a:spcAft>
              <a:buSzPts val="1800"/>
              <a:buNone/>
              <a:defRPr sz="1800"/>
            </a:lvl1pPr>
          </a:lstStyle>
          <a:p/>
        </p:txBody>
      </p:sp>
      <p:sp>
        <p:nvSpPr>
          <p:cNvPr id="1963" name="Google Shape;1963;p52"/>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64" name="Google Shape;1964;p52"/>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65" name="Google Shape;1965;p52"/>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66" name="Google Shape;1966;p52"/>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67" name="Google Shape;1967;p52"/>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68" name="Google Shape;1968;p52"/>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69" name="Google Shape;1969;p52"/>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0" name="Google Shape;1970;p52"/>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1" name="Google Shape;1971;p52"/>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2" name="Google Shape;1972;p52"/>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3" name="Google Shape;1973;p52"/>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4" name="Google Shape;1974;p52"/>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5" name="Google Shape;1975;p52"/>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6" name="Google Shape;1976;p52"/>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7" name="Google Shape;1977;p52"/>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8" name="Google Shape;1978;p52"/>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79" name="Google Shape;1979;p52"/>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0" name="Google Shape;1980;p52"/>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1" name="Google Shape;1981;p52"/>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2" name="Google Shape;1982;p52"/>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3" name="Google Shape;1983;p52"/>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4" name="Google Shape;1984;p52"/>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5" name="Google Shape;1985;p52"/>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6" name="Google Shape;1986;p52"/>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7" name="Google Shape;1987;p52"/>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8" name="Google Shape;1988;p52"/>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89" name="Google Shape;1989;p52"/>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0" name="Google Shape;1990;p52"/>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1" name="Google Shape;1991;p52"/>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2" name="Google Shape;1992;p52"/>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3" name="Google Shape;1993;p52"/>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4" name="Google Shape;1994;p52"/>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5" name="Google Shape;1995;p52"/>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6" name="Google Shape;1996;p52"/>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7" name="Google Shape;1997;p52"/>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8" name="Google Shape;1998;p52"/>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1999" name="Google Shape;1999;p52"/>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00" name="Google Shape;2000;p52"/>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01" name="Google Shape;2001;p52"/>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02" name="Google Shape;2002;p52"/>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03" name="Google Shape;2003;p52"/>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04" name="Google Shape;2004;p52"/>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05" name="Shape 2005"/>
        <p:cNvGrpSpPr/>
        <p:nvPr/>
      </p:nvGrpSpPr>
      <p:grpSpPr>
        <a:xfrm>
          <a:off x="0" y="0"/>
          <a:ext cx="0" cy="0"/>
          <a:chOff x="0" y="0"/>
          <a:chExt cx="0" cy="0"/>
        </a:xfrm>
      </p:grpSpPr>
      <p:sp>
        <p:nvSpPr>
          <p:cNvPr id="2006" name="Google Shape;2006;p53"/>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07" name="Google Shape;2007;p53"/>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08" name="Google Shape;2008;p53"/>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09" name="Google Shape;2009;p53"/>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0" name="Google Shape;2010;p53"/>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1" name="Google Shape;2011;p53"/>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2" name="Google Shape;2012;p53"/>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3" name="Google Shape;2013;p53"/>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4" name="Google Shape;2014;p53"/>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5" name="Google Shape;2015;p53"/>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6" name="Google Shape;2016;p53"/>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7" name="Google Shape;2017;p53"/>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8" name="Google Shape;2018;p53"/>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19" name="Google Shape;2019;p53"/>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0" name="Google Shape;2020;p53"/>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1" name="Google Shape;2021;p53"/>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2" name="Google Shape;2022;p53"/>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3" name="Google Shape;2023;p53"/>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4" name="Google Shape;2024;p53"/>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5" name="Google Shape;2025;p53"/>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6" name="Google Shape;2026;p53"/>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7" name="Google Shape;2027;p53"/>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8" name="Google Shape;2028;p53"/>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29" name="Google Shape;2029;p53"/>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0" name="Google Shape;2030;p53"/>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1" name="Google Shape;2031;p53"/>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2" name="Google Shape;2032;p53"/>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3" name="Google Shape;2033;p53"/>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4" name="Google Shape;2034;p53"/>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5" name="Google Shape;2035;p53"/>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6" name="Google Shape;2036;p53"/>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7" name="Google Shape;2037;p53"/>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8" name="Google Shape;2038;p53"/>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39" name="Google Shape;2039;p53"/>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40" name="Google Shape;2040;p53"/>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41" name="Google Shape;2041;p53"/>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42" name="Google Shape;2042;p53"/>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43" name="Google Shape;2043;p53"/>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44" name="Google Shape;2044;p53"/>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45" name="Google Shape;2045;p53"/>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46" name="Google Shape;2046;p53"/>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47" name="Google Shape;2047;p53"/>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2048" name="Shape 2048"/>
        <p:cNvGrpSpPr/>
        <p:nvPr/>
      </p:nvGrpSpPr>
      <p:grpSpPr>
        <a:xfrm>
          <a:off x="0" y="0"/>
          <a:ext cx="0" cy="0"/>
          <a:chOff x="0" y="0"/>
          <a:chExt cx="0" cy="0"/>
        </a:xfrm>
      </p:grpSpPr>
      <p:sp>
        <p:nvSpPr>
          <p:cNvPr id="2049" name="Google Shape;2049;p5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p:cSld name="TITLE_2">
    <p:spTree>
      <p:nvGrpSpPr>
        <p:cNvPr id="2050" name="Shape 2050"/>
        <p:cNvGrpSpPr/>
        <p:nvPr/>
      </p:nvGrpSpPr>
      <p:grpSpPr>
        <a:xfrm>
          <a:off x="0" y="0"/>
          <a:ext cx="0" cy="0"/>
          <a:chOff x="0" y="0"/>
          <a:chExt cx="0" cy="0"/>
        </a:xfrm>
      </p:grpSpPr>
      <p:sp>
        <p:nvSpPr>
          <p:cNvPr id="2051" name="Google Shape;2051;p55"/>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052" name="Shape 2052"/>
        <p:cNvGrpSpPr/>
        <p:nvPr/>
      </p:nvGrpSpPr>
      <p:grpSpPr>
        <a:xfrm>
          <a:off x="0" y="0"/>
          <a:ext cx="0" cy="0"/>
          <a:chOff x="0" y="0"/>
          <a:chExt cx="0" cy="0"/>
        </a:xfrm>
      </p:grpSpPr>
      <p:sp>
        <p:nvSpPr>
          <p:cNvPr id="2053" name="Google Shape;2053;p5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Clr>
                <a:schemeClr val="accent1"/>
              </a:buClr>
              <a:buSzPts val="3000"/>
              <a:buFont typeface="Trebuchet MS"/>
              <a:buNone/>
              <a:defRPr sz="3000"/>
            </a:lvl1pPr>
            <a:lvl2pPr lvl="1" rtl="0" algn="l">
              <a:lnSpc>
                <a:spcPct val="100000"/>
              </a:lnSpc>
              <a:spcBef>
                <a:spcPts val="0"/>
              </a:spcBef>
              <a:spcAft>
                <a:spcPts val="0"/>
              </a:spcAft>
              <a:buClr>
                <a:schemeClr val="dk2"/>
              </a:buClr>
              <a:buSzPts val="3000"/>
              <a:buNone/>
              <a:defRPr sz="3000"/>
            </a:lvl2pPr>
            <a:lvl3pPr lvl="2" rtl="0" algn="l">
              <a:lnSpc>
                <a:spcPct val="100000"/>
              </a:lnSpc>
              <a:spcBef>
                <a:spcPts val="0"/>
              </a:spcBef>
              <a:spcAft>
                <a:spcPts val="0"/>
              </a:spcAft>
              <a:buClr>
                <a:schemeClr val="dk2"/>
              </a:buClr>
              <a:buSzPts val="3000"/>
              <a:buNone/>
              <a:defRPr sz="3000"/>
            </a:lvl3pPr>
            <a:lvl4pPr lvl="3" rtl="0" algn="l">
              <a:lnSpc>
                <a:spcPct val="100000"/>
              </a:lnSpc>
              <a:spcBef>
                <a:spcPts val="0"/>
              </a:spcBef>
              <a:spcAft>
                <a:spcPts val="0"/>
              </a:spcAft>
              <a:buClr>
                <a:schemeClr val="dk2"/>
              </a:buClr>
              <a:buSzPts val="3000"/>
              <a:buNone/>
              <a:defRPr sz="3000"/>
            </a:lvl4pPr>
            <a:lvl5pPr lvl="4" rtl="0" algn="l">
              <a:lnSpc>
                <a:spcPct val="100000"/>
              </a:lnSpc>
              <a:spcBef>
                <a:spcPts val="0"/>
              </a:spcBef>
              <a:spcAft>
                <a:spcPts val="0"/>
              </a:spcAft>
              <a:buClr>
                <a:schemeClr val="dk2"/>
              </a:buClr>
              <a:buSzPts val="3000"/>
              <a:buNone/>
              <a:defRPr sz="3000"/>
            </a:lvl5pPr>
            <a:lvl6pPr lvl="5" rtl="0" algn="l">
              <a:lnSpc>
                <a:spcPct val="100000"/>
              </a:lnSpc>
              <a:spcBef>
                <a:spcPts val="0"/>
              </a:spcBef>
              <a:spcAft>
                <a:spcPts val="0"/>
              </a:spcAft>
              <a:buClr>
                <a:schemeClr val="dk2"/>
              </a:buClr>
              <a:buSzPts val="3000"/>
              <a:buNone/>
              <a:defRPr sz="3000"/>
            </a:lvl6pPr>
            <a:lvl7pPr lvl="6" rtl="0" algn="l">
              <a:lnSpc>
                <a:spcPct val="100000"/>
              </a:lnSpc>
              <a:spcBef>
                <a:spcPts val="0"/>
              </a:spcBef>
              <a:spcAft>
                <a:spcPts val="0"/>
              </a:spcAft>
              <a:buClr>
                <a:schemeClr val="dk2"/>
              </a:buClr>
              <a:buSzPts val="3000"/>
              <a:buNone/>
              <a:defRPr sz="3000"/>
            </a:lvl7pPr>
            <a:lvl8pPr lvl="7" rtl="0" algn="l">
              <a:lnSpc>
                <a:spcPct val="100000"/>
              </a:lnSpc>
              <a:spcBef>
                <a:spcPts val="0"/>
              </a:spcBef>
              <a:spcAft>
                <a:spcPts val="0"/>
              </a:spcAft>
              <a:buClr>
                <a:schemeClr val="dk2"/>
              </a:buClr>
              <a:buSzPts val="3000"/>
              <a:buNone/>
              <a:defRPr sz="3000"/>
            </a:lvl8pPr>
            <a:lvl9pPr lvl="8" rtl="0" algn="l">
              <a:lnSpc>
                <a:spcPct val="100000"/>
              </a:lnSpc>
              <a:spcBef>
                <a:spcPts val="0"/>
              </a:spcBef>
              <a:spcAft>
                <a:spcPts val="0"/>
              </a:spcAft>
              <a:buClr>
                <a:schemeClr val="dk2"/>
              </a:buClr>
              <a:buSzPts val="3000"/>
              <a:buNone/>
              <a:defRPr sz="3000"/>
            </a:lvl9pPr>
          </a:lstStyle>
          <a:p/>
        </p:txBody>
      </p:sp>
      <p:sp>
        <p:nvSpPr>
          <p:cNvPr id="2054" name="Google Shape;2054;p56"/>
          <p:cNvSpPr txBox="1"/>
          <p:nvPr>
            <p:ph idx="1" type="body"/>
          </p:nvPr>
        </p:nvSpPr>
        <p:spPr>
          <a:xfrm>
            <a:off x="311700" y="1399400"/>
            <a:ext cx="2808000" cy="2784900"/>
          </a:xfrm>
          <a:prstGeom prst="rect">
            <a:avLst/>
          </a:prstGeom>
          <a:noFill/>
          <a:ln>
            <a:noFill/>
          </a:ln>
        </p:spPr>
        <p:txBody>
          <a:bodyPr anchorCtr="0" anchor="t" bIns="91425" lIns="91425" spcFirstLastPara="1" rIns="91425" wrap="square" tIns="91425">
            <a:noAutofit/>
          </a:bodyPr>
          <a:lstStyle>
            <a:lvl1pPr indent="-304800" lvl="0" marL="457200" rtl="0" algn="l">
              <a:lnSpc>
                <a:spcPct val="100000"/>
              </a:lnSpc>
              <a:spcBef>
                <a:spcPts val="0"/>
              </a:spcBef>
              <a:spcAft>
                <a:spcPts val="0"/>
              </a:spcAft>
              <a:buSzPts val="1200"/>
              <a:buChar char="●"/>
              <a:defRPr sz="1200"/>
            </a:lvl1pPr>
            <a:lvl2pPr indent="-304800" lvl="1" marL="914400" rtl="0" algn="l">
              <a:lnSpc>
                <a:spcPct val="100000"/>
              </a:lnSpc>
              <a:spcBef>
                <a:spcPts val="1600"/>
              </a:spcBef>
              <a:spcAft>
                <a:spcPts val="0"/>
              </a:spcAft>
              <a:buSzPts val="1200"/>
              <a:buChar char="○"/>
              <a:defRPr sz="1200"/>
            </a:lvl2pPr>
            <a:lvl3pPr indent="-304800" lvl="2" marL="1371600" rtl="0" algn="l">
              <a:lnSpc>
                <a:spcPct val="100000"/>
              </a:lnSpc>
              <a:spcBef>
                <a:spcPts val="1600"/>
              </a:spcBef>
              <a:spcAft>
                <a:spcPts val="0"/>
              </a:spcAft>
              <a:buSzPts val="1200"/>
              <a:buChar char="■"/>
              <a:defRPr sz="1200"/>
            </a:lvl3pPr>
            <a:lvl4pPr indent="-304800" lvl="3" marL="1828800" rtl="0" algn="l">
              <a:lnSpc>
                <a:spcPct val="100000"/>
              </a:lnSpc>
              <a:spcBef>
                <a:spcPts val="1600"/>
              </a:spcBef>
              <a:spcAft>
                <a:spcPts val="0"/>
              </a:spcAft>
              <a:buSzPts val="1200"/>
              <a:buChar char="●"/>
              <a:defRPr sz="1200"/>
            </a:lvl4pPr>
            <a:lvl5pPr indent="-304800" lvl="4" marL="2286000" rtl="0" algn="l">
              <a:lnSpc>
                <a:spcPct val="100000"/>
              </a:lnSpc>
              <a:spcBef>
                <a:spcPts val="1600"/>
              </a:spcBef>
              <a:spcAft>
                <a:spcPts val="0"/>
              </a:spcAft>
              <a:buSzPts val="1200"/>
              <a:buChar char="○"/>
              <a:defRPr sz="1200"/>
            </a:lvl5pPr>
            <a:lvl6pPr indent="-304800" lvl="5" marL="2743200" rtl="0" algn="l">
              <a:lnSpc>
                <a:spcPct val="100000"/>
              </a:lnSpc>
              <a:spcBef>
                <a:spcPts val="1600"/>
              </a:spcBef>
              <a:spcAft>
                <a:spcPts val="0"/>
              </a:spcAft>
              <a:buSzPts val="1200"/>
              <a:buChar char="■"/>
              <a:defRPr sz="1200"/>
            </a:lvl6pPr>
            <a:lvl7pPr indent="-304800" lvl="6" marL="3200400" rtl="0" algn="l">
              <a:lnSpc>
                <a:spcPct val="100000"/>
              </a:lnSpc>
              <a:spcBef>
                <a:spcPts val="1600"/>
              </a:spcBef>
              <a:spcAft>
                <a:spcPts val="0"/>
              </a:spcAft>
              <a:buSzPts val="1200"/>
              <a:buChar char="●"/>
              <a:defRPr sz="1200"/>
            </a:lvl7pPr>
            <a:lvl8pPr indent="-304800" lvl="7" marL="3657600" rtl="0" algn="l">
              <a:lnSpc>
                <a:spcPct val="100000"/>
              </a:lnSpc>
              <a:spcBef>
                <a:spcPts val="1600"/>
              </a:spcBef>
              <a:spcAft>
                <a:spcPts val="0"/>
              </a:spcAft>
              <a:buSzPts val="1200"/>
              <a:buChar char="○"/>
              <a:defRPr sz="1200"/>
            </a:lvl8pPr>
            <a:lvl9pPr indent="-304800" lvl="8" marL="4114800" rtl="0" algn="l">
              <a:lnSpc>
                <a:spcPct val="100000"/>
              </a:lnSpc>
              <a:spcBef>
                <a:spcPts val="1600"/>
              </a:spcBef>
              <a:spcAft>
                <a:spcPts val="1600"/>
              </a:spcAft>
              <a:buSzPts val="1200"/>
              <a:buChar char="■"/>
              <a:defRPr sz="1200"/>
            </a:lvl9pPr>
          </a:lstStyle>
          <a:p/>
        </p:txBody>
      </p:sp>
      <p:sp>
        <p:nvSpPr>
          <p:cNvPr id="2055" name="Google Shape;2055;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7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056" name="Shape 2056"/>
        <p:cNvGrpSpPr/>
        <p:nvPr/>
      </p:nvGrpSpPr>
      <p:grpSpPr>
        <a:xfrm>
          <a:off x="0" y="0"/>
          <a:ext cx="0" cy="0"/>
          <a:chOff x="0" y="0"/>
          <a:chExt cx="0" cy="0"/>
        </a:xfrm>
      </p:grpSpPr>
      <p:sp>
        <p:nvSpPr>
          <p:cNvPr id="2057" name="Google Shape;2057;p57"/>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2700"/>
              <a:buFont typeface="Trebuchet MS"/>
              <a:buNone/>
              <a:defRPr sz="27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58" name="Google Shape;2058;p57"/>
          <p:cNvSpPr txBox="1"/>
          <p:nvPr>
            <p:ph idx="1" type="body"/>
          </p:nvPr>
        </p:nvSpPr>
        <p:spPr>
          <a:xfrm>
            <a:off x="508001" y="1620442"/>
            <a:ext cx="64476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2059" name="Google Shape;2059;p57"/>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2060" name="Google Shape;2060;p57"/>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2061" name="Google Shape;2061;p57"/>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062" name="Shape 2062"/>
        <p:cNvGrpSpPr/>
        <p:nvPr/>
      </p:nvGrpSpPr>
      <p:grpSpPr>
        <a:xfrm>
          <a:off x="0" y="0"/>
          <a:ext cx="0" cy="0"/>
          <a:chOff x="0" y="0"/>
          <a:chExt cx="0" cy="0"/>
        </a:xfrm>
      </p:grpSpPr>
      <p:sp>
        <p:nvSpPr>
          <p:cNvPr id="2063" name="Google Shape;2063;p58"/>
          <p:cNvSpPr txBox="1"/>
          <p:nvPr>
            <p:ph type="title"/>
          </p:nvPr>
        </p:nvSpPr>
        <p:spPr>
          <a:xfrm>
            <a:off x="508001" y="2025651"/>
            <a:ext cx="6447600" cy="13698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chemeClr val="accent1"/>
              </a:buClr>
              <a:buSzPts val="3000"/>
              <a:buFont typeface="Trebuchet MS"/>
              <a:buNone/>
              <a:defRPr b="0" sz="300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64" name="Google Shape;2064;p58"/>
          <p:cNvSpPr txBox="1"/>
          <p:nvPr>
            <p:ph idx="1" type="body"/>
          </p:nvPr>
        </p:nvSpPr>
        <p:spPr>
          <a:xfrm>
            <a:off x="508001" y="3395586"/>
            <a:ext cx="6447600" cy="6453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800"/>
              </a:spcBef>
              <a:spcAft>
                <a:spcPts val="0"/>
              </a:spcAft>
              <a:buSzPts val="1200"/>
              <a:buNone/>
              <a:defRPr sz="1500">
                <a:solidFill>
                  <a:srgbClr val="7F7F7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2065" name="Google Shape;2065;p58"/>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2066" name="Google Shape;2066;p58"/>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2067" name="Google Shape;2067;p58"/>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068" name="Shape 2068"/>
        <p:cNvGrpSpPr/>
        <p:nvPr/>
      </p:nvGrpSpPr>
      <p:grpSpPr>
        <a:xfrm>
          <a:off x="0" y="0"/>
          <a:ext cx="0" cy="0"/>
          <a:chOff x="0" y="0"/>
          <a:chExt cx="0" cy="0"/>
        </a:xfrm>
      </p:grpSpPr>
      <p:sp>
        <p:nvSpPr>
          <p:cNvPr id="2069" name="Google Shape;2069;p59"/>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70" name="Google Shape;2070;p59"/>
          <p:cNvSpPr txBox="1"/>
          <p:nvPr>
            <p:ph idx="1" type="body"/>
          </p:nvPr>
        </p:nvSpPr>
        <p:spPr>
          <a:xfrm>
            <a:off x="508001" y="1620442"/>
            <a:ext cx="31380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2071" name="Google Shape;2071;p59"/>
          <p:cNvSpPr txBox="1"/>
          <p:nvPr>
            <p:ph idx="2" type="body"/>
          </p:nvPr>
        </p:nvSpPr>
        <p:spPr>
          <a:xfrm>
            <a:off x="3817477" y="1620442"/>
            <a:ext cx="31380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2072" name="Google Shape;2072;p59"/>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2073" name="Google Shape;2073;p59"/>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2074" name="Google Shape;2074;p59"/>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p:cSld name="TITLE_3">
    <p:spTree>
      <p:nvGrpSpPr>
        <p:cNvPr id="2075" name="Shape 2075"/>
        <p:cNvGrpSpPr/>
        <p:nvPr/>
      </p:nvGrpSpPr>
      <p:grpSpPr>
        <a:xfrm>
          <a:off x="0" y="0"/>
          <a:ext cx="0" cy="0"/>
          <a:chOff x="0" y="0"/>
          <a:chExt cx="0" cy="0"/>
        </a:xfrm>
      </p:grpSpPr>
      <p:sp>
        <p:nvSpPr>
          <p:cNvPr id="2076" name="Google Shape;2076;p60"/>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Viga"/>
              <a:buNone/>
              <a:defRPr sz="52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077" name="Google Shape;2077;p6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078" name="Google Shape;2078;p6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2">
    <p:spTree>
      <p:nvGrpSpPr>
        <p:cNvPr id="2079" name="Shape 2079"/>
        <p:cNvGrpSpPr/>
        <p:nvPr/>
      </p:nvGrpSpPr>
      <p:grpSpPr>
        <a:xfrm>
          <a:off x="0" y="0"/>
          <a:ext cx="0" cy="0"/>
          <a:chOff x="0" y="0"/>
          <a:chExt cx="0" cy="0"/>
        </a:xfrm>
      </p:grpSpPr>
      <p:sp>
        <p:nvSpPr>
          <p:cNvPr id="2080" name="Google Shape;2080;p61"/>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rtl="0" algn="r">
              <a:spcBef>
                <a:spcPts val="0"/>
              </a:spcBef>
              <a:spcAft>
                <a:spcPts val="0"/>
              </a:spcAft>
              <a:buClr>
                <a:schemeClr val="dk2"/>
              </a:buClr>
              <a:buSzPts val="4800"/>
              <a:buNone/>
              <a:defRPr b="0" sz="4800">
                <a:solidFill>
                  <a:schemeClr val="dk2"/>
                </a:solidFill>
              </a:defRPr>
            </a:lvl1pPr>
            <a:lvl2pPr lvl="1" rtl="0" algn="r">
              <a:spcBef>
                <a:spcPts val="0"/>
              </a:spcBef>
              <a:spcAft>
                <a:spcPts val="0"/>
              </a:spcAft>
              <a:buClr>
                <a:schemeClr val="dk2"/>
              </a:buClr>
              <a:buSzPts val="4800"/>
              <a:buNone/>
              <a:defRPr b="0" sz="4800">
                <a:solidFill>
                  <a:schemeClr val="dk2"/>
                </a:solidFill>
              </a:defRPr>
            </a:lvl2pPr>
            <a:lvl3pPr lvl="2" rtl="0" algn="r">
              <a:spcBef>
                <a:spcPts val="0"/>
              </a:spcBef>
              <a:spcAft>
                <a:spcPts val="0"/>
              </a:spcAft>
              <a:buClr>
                <a:schemeClr val="dk2"/>
              </a:buClr>
              <a:buSzPts val="4800"/>
              <a:buNone/>
              <a:defRPr b="0" sz="4800">
                <a:solidFill>
                  <a:schemeClr val="dk2"/>
                </a:solidFill>
              </a:defRPr>
            </a:lvl3pPr>
            <a:lvl4pPr lvl="3" rtl="0" algn="r">
              <a:spcBef>
                <a:spcPts val="0"/>
              </a:spcBef>
              <a:spcAft>
                <a:spcPts val="0"/>
              </a:spcAft>
              <a:buClr>
                <a:schemeClr val="dk2"/>
              </a:buClr>
              <a:buSzPts val="4800"/>
              <a:buNone/>
              <a:defRPr b="0" sz="4800">
                <a:solidFill>
                  <a:schemeClr val="dk2"/>
                </a:solidFill>
              </a:defRPr>
            </a:lvl4pPr>
            <a:lvl5pPr lvl="4" rtl="0" algn="r">
              <a:spcBef>
                <a:spcPts val="0"/>
              </a:spcBef>
              <a:spcAft>
                <a:spcPts val="0"/>
              </a:spcAft>
              <a:buClr>
                <a:schemeClr val="dk2"/>
              </a:buClr>
              <a:buSzPts val="4800"/>
              <a:buNone/>
              <a:defRPr b="0" sz="4800">
                <a:solidFill>
                  <a:schemeClr val="dk2"/>
                </a:solidFill>
              </a:defRPr>
            </a:lvl5pPr>
            <a:lvl6pPr lvl="5" rtl="0" algn="r">
              <a:spcBef>
                <a:spcPts val="0"/>
              </a:spcBef>
              <a:spcAft>
                <a:spcPts val="0"/>
              </a:spcAft>
              <a:buClr>
                <a:schemeClr val="dk2"/>
              </a:buClr>
              <a:buSzPts val="4800"/>
              <a:buNone/>
              <a:defRPr b="0" sz="4800">
                <a:solidFill>
                  <a:schemeClr val="dk2"/>
                </a:solidFill>
              </a:defRPr>
            </a:lvl6pPr>
            <a:lvl7pPr lvl="6" rtl="0" algn="r">
              <a:spcBef>
                <a:spcPts val="0"/>
              </a:spcBef>
              <a:spcAft>
                <a:spcPts val="0"/>
              </a:spcAft>
              <a:buClr>
                <a:schemeClr val="dk2"/>
              </a:buClr>
              <a:buSzPts val="4800"/>
              <a:buNone/>
              <a:defRPr b="0" sz="4800">
                <a:solidFill>
                  <a:schemeClr val="dk2"/>
                </a:solidFill>
              </a:defRPr>
            </a:lvl7pPr>
            <a:lvl8pPr lvl="7" rtl="0" algn="r">
              <a:spcBef>
                <a:spcPts val="0"/>
              </a:spcBef>
              <a:spcAft>
                <a:spcPts val="0"/>
              </a:spcAft>
              <a:buClr>
                <a:schemeClr val="dk2"/>
              </a:buClr>
              <a:buSzPts val="4800"/>
              <a:buNone/>
              <a:defRPr b="0" sz="4800">
                <a:solidFill>
                  <a:schemeClr val="dk2"/>
                </a:solidFill>
              </a:defRPr>
            </a:lvl8pPr>
            <a:lvl9pPr lvl="8" rtl="0" algn="r">
              <a:spcBef>
                <a:spcPts val="0"/>
              </a:spcBef>
              <a:spcAft>
                <a:spcPts val="0"/>
              </a:spcAft>
              <a:buClr>
                <a:schemeClr val="dk2"/>
              </a:buClr>
              <a:buSzPts val="4800"/>
              <a:buNone/>
              <a:defRPr b="0" sz="4800">
                <a:solidFill>
                  <a:schemeClr val="dk2"/>
                </a:solidFill>
              </a:defRPr>
            </a:lvl9pPr>
          </a:lstStyle>
          <a:p/>
        </p:txBody>
      </p:sp>
      <p:sp>
        <p:nvSpPr>
          <p:cNvPr id="2081" name="Google Shape;2081;p61"/>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82" name="Google Shape;2082;p61"/>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83" name="Google Shape;2083;p61"/>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84" name="Google Shape;2084;p61"/>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85" name="Google Shape;2085;p61"/>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86" name="Google Shape;2086;p61"/>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87" name="Google Shape;2087;p61"/>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88" name="Google Shape;2088;p61"/>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89" name="Google Shape;2089;p61"/>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0" name="Google Shape;2090;p61"/>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1" name="Google Shape;2091;p61"/>
          <p:cNvSpPr/>
          <p:nvPr/>
        </p:nvSpPr>
        <p:spPr>
          <a:xfrm>
            <a:off x="1347361" y="3186147"/>
            <a:ext cx="599146" cy="706813"/>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2" name="Google Shape;2092;p61"/>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3" name="Google Shape;2093;p61"/>
          <p:cNvSpPr/>
          <p:nvPr/>
        </p:nvSpPr>
        <p:spPr>
          <a:xfrm>
            <a:off x="7146421" y="4508764"/>
            <a:ext cx="1040884" cy="730621"/>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4" name="Google Shape;2094;p61"/>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5" name="Google Shape;2095;p61"/>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6" name="Google Shape;2096;p61"/>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7" name="Google Shape;2097;p61"/>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8" name="Google Shape;2098;p61"/>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099" name="Google Shape;2099;p61"/>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0" name="Google Shape;2100;p61"/>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1" name="Google Shape;2101;p61"/>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2" name="Google Shape;2102;p61"/>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3" name="Google Shape;2103;p61"/>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4" name="Google Shape;2104;p61"/>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5" name="Google Shape;2105;p61"/>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6" name="Google Shape;2106;p61"/>
          <p:cNvSpPr/>
          <p:nvPr/>
        </p:nvSpPr>
        <p:spPr>
          <a:xfrm rot="-5400000">
            <a:off x="6496794" y="3021440"/>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7" name="Google Shape;2107;p61"/>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8" name="Google Shape;2108;p61"/>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
        <p:nvSpPr>
          <p:cNvPr id="2109" name="Google Shape;2109;p61"/>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solidFill>
                <a:srgbClr val="A4C2F4"/>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110" name="Shape 2110"/>
        <p:cNvGrpSpPr/>
        <p:nvPr/>
      </p:nvGrpSpPr>
      <p:grpSpPr>
        <a:xfrm>
          <a:off x="0" y="0"/>
          <a:ext cx="0" cy="0"/>
          <a:chOff x="0" y="0"/>
          <a:chExt cx="0" cy="0"/>
        </a:xfrm>
      </p:grpSpPr>
      <p:sp>
        <p:nvSpPr>
          <p:cNvPr id="2111" name="Google Shape;2111;p6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2112" name="Google Shape;2112;p62"/>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2113" name="Google Shape;2113;p62"/>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2114" name="Google Shape;2114;p6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2115" name="Google Shape;2115;p6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2116" name="Google Shape;2116;p6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Clr>
                <a:srgbClr val="888888"/>
              </a:buClr>
              <a:buSzPts val="900"/>
              <a:buFont typeface="Calibri"/>
              <a:buNone/>
              <a:defRPr/>
            </a:lvl1pPr>
            <a:lvl2pPr indent="0" lvl="1" marL="0" rtl="0" algn="r">
              <a:spcBef>
                <a:spcPts val="0"/>
              </a:spcBef>
              <a:spcAft>
                <a:spcPts val="0"/>
              </a:spcAft>
              <a:buClr>
                <a:srgbClr val="888888"/>
              </a:buClr>
              <a:buSzPts val="900"/>
              <a:buFont typeface="Calibri"/>
              <a:buNone/>
              <a:defRPr/>
            </a:lvl2pPr>
            <a:lvl3pPr indent="0" lvl="2" marL="0" rtl="0" algn="r">
              <a:spcBef>
                <a:spcPts val="0"/>
              </a:spcBef>
              <a:spcAft>
                <a:spcPts val="0"/>
              </a:spcAft>
              <a:buClr>
                <a:srgbClr val="888888"/>
              </a:buClr>
              <a:buSzPts val="900"/>
              <a:buFont typeface="Calibri"/>
              <a:buNone/>
              <a:defRPr/>
            </a:lvl3pPr>
            <a:lvl4pPr indent="0" lvl="3" marL="0" rtl="0" algn="r">
              <a:spcBef>
                <a:spcPts val="0"/>
              </a:spcBef>
              <a:spcAft>
                <a:spcPts val="0"/>
              </a:spcAft>
              <a:buClr>
                <a:srgbClr val="888888"/>
              </a:buClr>
              <a:buSzPts val="900"/>
              <a:buFont typeface="Calibri"/>
              <a:buNone/>
              <a:defRPr/>
            </a:lvl4pPr>
            <a:lvl5pPr indent="0" lvl="4" marL="0" rtl="0" algn="r">
              <a:spcBef>
                <a:spcPts val="0"/>
              </a:spcBef>
              <a:spcAft>
                <a:spcPts val="0"/>
              </a:spcAft>
              <a:buClr>
                <a:srgbClr val="888888"/>
              </a:buClr>
              <a:buSzPts val="900"/>
              <a:buFont typeface="Calibri"/>
              <a:buNone/>
              <a:defRPr/>
            </a:lvl5pPr>
            <a:lvl6pPr indent="0" lvl="5" marL="0" rtl="0" algn="r">
              <a:spcBef>
                <a:spcPts val="0"/>
              </a:spcBef>
              <a:spcAft>
                <a:spcPts val="0"/>
              </a:spcAft>
              <a:buClr>
                <a:srgbClr val="888888"/>
              </a:buClr>
              <a:buSzPts val="900"/>
              <a:buFont typeface="Calibri"/>
              <a:buNone/>
              <a:defRPr/>
            </a:lvl6pPr>
            <a:lvl7pPr indent="0" lvl="6" marL="0" rtl="0" algn="r">
              <a:spcBef>
                <a:spcPts val="0"/>
              </a:spcBef>
              <a:spcAft>
                <a:spcPts val="0"/>
              </a:spcAft>
              <a:buClr>
                <a:srgbClr val="888888"/>
              </a:buClr>
              <a:buSzPts val="900"/>
              <a:buFont typeface="Calibri"/>
              <a:buNone/>
              <a:defRPr/>
            </a:lvl7pPr>
            <a:lvl8pPr indent="0" lvl="7" marL="0" rtl="0" algn="r">
              <a:spcBef>
                <a:spcPts val="0"/>
              </a:spcBef>
              <a:spcAft>
                <a:spcPts val="0"/>
              </a:spcAft>
              <a:buClr>
                <a:srgbClr val="888888"/>
              </a:buClr>
              <a:buSzPts val="900"/>
              <a:buFont typeface="Calibri"/>
              <a:buNone/>
              <a:defRPr/>
            </a:lvl8pPr>
            <a:lvl9pPr indent="0" lvl="8" marL="0" rt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1">
  <p:cSld name="1_Titre de section">
    <p:spTree>
      <p:nvGrpSpPr>
        <p:cNvPr id="2117" name="Shape 2117"/>
        <p:cNvGrpSpPr/>
        <p:nvPr/>
      </p:nvGrpSpPr>
      <p:grpSpPr>
        <a:xfrm>
          <a:off x="0" y="0"/>
          <a:ext cx="0" cy="0"/>
          <a:chOff x="0" y="0"/>
          <a:chExt cx="0" cy="0"/>
        </a:xfrm>
      </p:grpSpPr>
      <p:sp>
        <p:nvSpPr>
          <p:cNvPr id="2118" name="Google Shape;2118;p63"/>
          <p:cNvSpPr txBox="1"/>
          <p:nvPr>
            <p:ph type="title"/>
          </p:nvPr>
        </p:nvSpPr>
        <p:spPr>
          <a:xfrm>
            <a:off x="829818" y="880181"/>
            <a:ext cx="7475100" cy="2194800"/>
          </a:xfrm>
          <a:prstGeom prst="rect">
            <a:avLst/>
          </a:prstGeom>
          <a:noFill/>
          <a:ln>
            <a:noFill/>
          </a:ln>
        </p:spPr>
        <p:txBody>
          <a:bodyPr anchorCtr="0" anchor="b" bIns="34275" lIns="68575" spcFirstLastPara="1" rIns="68575" wrap="square" tIns="34275">
            <a:noAutofit/>
          </a:bodyPr>
          <a:lstStyle>
            <a:lvl1pPr lvl="0" rtl="0" algn="ctr">
              <a:lnSpc>
                <a:spcPct val="85000"/>
              </a:lnSpc>
              <a:spcBef>
                <a:spcPts val="0"/>
              </a:spcBef>
              <a:spcAft>
                <a:spcPts val="0"/>
              </a:spcAft>
              <a:buClr>
                <a:schemeClr val="accent1"/>
              </a:buClr>
              <a:buSzPts val="5400"/>
              <a:buFont typeface="Corbel"/>
              <a:buNone/>
              <a:defRPr b="0" sz="5400" cap="none"/>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19" name="Google Shape;2119;p63"/>
          <p:cNvSpPr txBox="1"/>
          <p:nvPr>
            <p:ph idx="1" type="body"/>
          </p:nvPr>
        </p:nvSpPr>
        <p:spPr>
          <a:xfrm>
            <a:off x="1282446" y="3115890"/>
            <a:ext cx="6576900" cy="1022700"/>
          </a:xfrm>
          <a:prstGeom prst="rect">
            <a:avLst/>
          </a:prstGeom>
          <a:noFill/>
          <a:ln>
            <a:noFill/>
          </a:ln>
        </p:spPr>
        <p:txBody>
          <a:bodyPr anchorCtr="0" anchor="t" bIns="34275" lIns="68575" spcFirstLastPara="1" rIns="68575" wrap="square" tIns="34275">
            <a:noAutofit/>
          </a:bodyPr>
          <a:lstStyle>
            <a:lvl1pPr indent="-228600" lvl="0" marL="457200" rtl="0" algn="ctr">
              <a:lnSpc>
                <a:spcPct val="90000"/>
              </a:lnSpc>
              <a:spcBef>
                <a:spcPts val="1100"/>
              </a:spcBef>
              <a:spcAft>
                <a:spcPts val="0"/>
              </a:spcAft>
              <a:buClr>
                <a:schemeClr val="accent1"/>
              </a:buClr>
              <a:buSzPts val="1300"/>
              <a:buNone/>
              <a:defRPr sz="1700">
                <a:solidFill>
                  <a:schemeClr val="accent1"/>
                </a:solidFill>
              </a:defRPr>
            </a:lvl1pPr>
            <a:lvl2pPr indent="-228600" lvl="1" marL="914400" rtl="0" algn="l">
              <a:lnSpc>
                <a:spcPct val="90000"/>
              </a:lnSpc>
              <a:spcBef>
                <a:spcPts val="1600"/>
              </a:spcBef>
              <a:spcAft>
                <a:spcPts val="0"/>
              </a:spcAft>
              <a:buClr>
                <a:srgbClr val="888888"/>
              </a:buClr>
              <a:buSzPts val="1100"/>
              <a:buNone/>
              <a:defRPr sz="1400">
                <a:solidFill>
                  <a:srgbClr val="888888"/>
                </a:solidFill>
              </a:defRPr>
            </a:lvl2pPr>
            <a:lvl3pPr indent="-228600" lvl="2" marL="1371600" rtl="0" algn="l">
              <a:lnSpc>
                <a:spcPct val="90000"/>
              </a:lnSpc>
              <a:spcBef>
                <a:spcPts val="300"/>
              </a:spcBef>
              <a:spcAft>
                <a:spcPts val="0"/>
              </a:spcAft>
              <a:buClr>
                <a:srgbClr val="888888"/>
              </a:buClr>
              <a:buSzPts val="1000"/>
              <a:buNone/>
              <a:defRPr sz="1200">
                <a:solidFill>
                  <a:srgbClr val="888888"/>
                </a:solidFill>
              </a:defRPr>
            </a:lvl3pPr>
            <a:lvl4pPr indent="-228600" lvl="3" marL="1828800" rtl="0" algn="l">
              <a:lnSpc>
                <a:spcPct val="90000"/>
              </a:lnSpc>
              <a:spcBef>
                <a:spcPts val="300"/>
              </a:spcBef>
              <a:spcAft>
                <a:spcPts val="0"/>
              </a:spcAft>
              <a:buClr>
                <a:srgbClr val="888888"/>
              </a:buClr>
              <a:buSzPts val="800"/>
              <a:buNone/>
              <a:defRPr sz="1100">
                <a:solidFill>
                  <a:srgbClr val="888888"/>
                </a:solidFill>
              </a:defRPr>
            </a:lvl4pPr>
            <a:lvl5pPr indent="-228600" lvl="4" marL="2286000" rtl="0" algn="l">
              <a:lnSpc>
                <a:spcPct val="90000"/>
              </a:lnSpc>
              <a:spcBef>
                <a:spcPts val="300"/>
              </a:spcBef>
              <a:spcAft>
                <a:spcPts val="0"/>
              </a:spcAft>
              <a:buClr>
                <a:srgbClr val="888888"/>
              </a:buClr>
              <a:buSzPts val="800"/>
              <a:buNone/>
              <a:defRPr sz="1100">
                <a:solidFill>
                  <a:srgbClr val="888888"/>
                </a:solidFill>
              </a:defRPr>
            </a:lvl5pPr>
            <a:lvl6pPr indent="-228600" lvl="5" marL="2743200" rtl="0" algn="l">
              <a:lnSpc>
                <a:spcPct val="90000"/>
              </a:lnSpc>
              <a:spcBef>
                <a:spcPts val="300"/>
              </a:spcBef>
              <a:spcAft>
                <a:spcPts val="0"/>
              </a:spcAft>
              <a:buClr>
                <a:srgbClr val="888888"/>
              </a:buClr>
              <a:buSzPts val="800"/>
              <a:buNone/>
              <a:defRPr sz="1100">
                <a:solidFill>
                  <a:srgbClr val="888888"/>
                </a:solidFill>
              </a:defRPr>
            </a:lvl6pPr>
            <a:lvl7pPr indent="-228600" lvl="6" marL="3200400" rtl="0" algn="l">
              <a:lnSpc>
                <a:spcPct val="90000"/>
              </a:lnSpc>
              <a:spcBef>
                <a:spcPts val="300"/>
              </a:spcBef>
              <a:spcAft>
                <a:spcPts val="0"/>
              </a:spcAft>
              <a:buClr>
                <a:srgbClr val="888888"/>
              </a:buClr>
              <a:buSzPts val="800"/>
              <a:buNone/>
              <a:defRPr sz="1100">
                <a:solidFill>
                  <a:srgbClr val="888888"/>
                </a:solidFill>
              </a:defRPr>
            </a:lvl7pPr>
            <a:lvl8pPr indent="-228600" lvl="7" marL="3657600" rtl="0" algn="l">
              <a:lnSpc>
                <a:spcPct val="90000"/>
              </a:lnSpc>
              <a:spcBef>
                <a:spcPts val="300"/>
              </a:spcBef>
              <a:spcAft>
                <a:spcPts val="0"/>
              </a:spcAft>
              <a:buClr>
                <a:srgbClr val="888888"/>
              </a:buClr>
              <a:buSzPts val="800"/>
              <a:buNone/>
              <a:defRPr sz="1100">
                <a:solidFill>
                  <a:srgbClr val="888888"/>
                </a:solidFill>
              </a:defRPr>
            </a:lvl8pPr>
            <a:lvl9pPr indent="-228600" lvl="8" marL="4114800" rtl="0" algn="l">
              <a:lnSpc>
                <a:spcPct val="90000"/>
              </a:lnSpc>
              <a:spcBef>
                <a:spcPts val="300"/>
              </a:spcBef>
              <a:spcAft>
                <a:spcPts val="300"/>
              </a:spcAft>
              <a:buClr>
                <a:srgbClr val="888888"/>
              </a:buClr>
              <a:buSzPts val="800"/>
              <a:buNone/>
              <a:defRPr sz="1100">
                <a:solidFill>
                  <a:srgbClr val="888888"/>
                </a:solidFill>
              </a:defRPr>
            </a:lvl9pPr>
          </a:lstStyle>
          <a:p/>
        </p:txBody>
      </p:sp>
      <p:sp>
        <p:nvSpPr>
          <p:cNvPr id="2120" name="Google Shape;2120;p63"/>
          <p:cNvSpPr txBox="1"/>
          <p:nvPr>
            <p:ph idx="10" type="dt"/>
          </p:nvPr>
        </p:nvSpPr>
        <p:spPr>
          <a:xfrm>
            <a:off x="857247" y="4667871"/>
            <a:ext cx="17469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Clr>
                <a:srgbClr val="888888"/>
              </a:buClr>
              <a:buSzPts val="1100"/>
              <a:buFont typeface="Calibri"/>
              <a:buNone/>
              <a:defRPr sz="1100"/>
            </a:lvl1pPr>
            <a:lvl2pPr lvl="1" rtl="0" algn="l">
              <a:spcBef>
                <a:spcPts val="0"/>
              </a:spcBef>
              <a:spcAft>
                <a:spcPts val="0"/>
              </a:spcAft>
              <a:buClr>
                <a:schemeClr val="dk1"/>
              </a:buClr>
              <a:buSzPts val="1100"/>
              <a:buFont typeface="Calibri"/>
              <a:buNone/>
              <a:defRPr sz="1100"/>
            </a:lvl2pPr>
            <a:lvl3pPr lvl="2" rtl="0" algn="l">
              <a:spcBef>
                <a:spcPts val="0"/>
              </a:spcBef>
              <a:spcAft>
                <a:spcPts val="0"/>
              </a:spcAft>
              <a:buClr>
                <a:schemeClr val="dk1"/>
              </a:buClr>
              <a:buSzPts val="1100"/>
              <a:buFont typeface="Calibri"/>
              <a:buNone/>
              <a:defRPr sz="1100"/>
            </a:lvl3pPr>
            <a:lvl4pPr lvl="3" rtl="0" algn="l">
              <a:spcBef>
                <a:spcPts val="0"/>
              </a:spcBef>
              <a:spcAft>
                <a:spcPts val="0"/>
              </a:spcAft>
              <a:buClr>
                <a:schemeClr val="dk1"/>
              </a:buClr>
              <a:buSzPts val="1100"/>
              <a:buFont typeface="Calibri"/>
              <a:buNone/>
              <a:defRPr sz="1100"/>
            </a:lvl4pPr>
            <a:lvl5pPr lvl="4" rtl="0" algn="l">
              <a:spcBef>
                <a:spcPts val="0"/>
              </a:spcBef>
              <a:spcAft>
                <a:spcPts val="0"/>
              </a:spcAft>
              <a:buClr>
                <a:schemeClr val="dk1"/>
              </a:buClr>
              <a:buSzPts val="1100"/>
              <a:buFont typeface="Calibri"/>
              <a:buNone/>
              <a:defRPr sz="1100"/>
            </a:lvl5pPr>
            <a:lvl6pPr lvl="5" rtl="0" algn="l">
              <a:spcBef>
                <a:spcPts val="0"/>
              </a:spcBef>
              <a:spcAft>
                <a:spcPts val="0"/>
              </a:spcAft>
              <a:buClr>
                <a:schemeClr val="dk1"/>
              </a:buClr>
              <a:buSzPts val="1100"/>
              <a:buFont typeface="Calibri"/>
              <a:buNone/>
              <a:defRPr sz="1100"/>
            </a:lvl6pPr>
            <a:lvl7pPr lvl="6" rtl="0" algn="l">
              <a:spcBef>
                <a:spcPts val="0"/>
              </a:spcBef>
              <a:spcAft>
                <a:spcPts val="0"/>
              </a:spcAft>
              <a:buClr>
                <a:schemeClr val="dk1"/>
              </a:buClr>
              <a:buSzPts val="1100"/>
              <a:buFont typeface="Calibri"/>
              <a:buNone/>
              <a:defRPr sz="1100"/>
            </a:lvl7pPr>
            <a:lvl8pPr lvl="7" rtl="0" algn="l">
              <a:spcBef>
                <a:spcPts val="0"/>
              </a:spcBef>
              <a:spcAft>
                <a:spcPts val="0"/>
              </a:spcAft>
              <a:buClr>
                <a:schemeClr val="dk1"/>
              </a:buClr>
              <a:buSzPts val="1100"/>
              <a:buFont typeface="Calibri"/>
              <a:buNone/>
              <a:defRPr sz="1100"/>
            </a:lvl8pPr>
            <a:lvl9pPr lvl="8" rtl="0" algn="l">
              <a:spcBef>
                <a:spcPts val="0"/>
              </a:spcBef>
              <a:spcAft>
                <a:spcPts val="0"/>
              </a:spcAft>
              <a:buClr>
                <a:schemeClr val="dk1"/>
              </a:buClr>
              <a:buSzPts val="1100"/>
              <a:buFont typeface="Calibri"/>
              <a:buNone/>
              <a:defRPr sz="1100"/>
            </a:lvl9pPr>
          </a:lstStyle>
          <a:p/>
        </p:txBody>
      </p:sp>
      <p:sp>
        <p:nvSpPr>
          <p:cNvPr id="2121" name="Google Shape;2121;p63"/>
          <p:cNvSpPr txBox="1"/>
          <p:nvPr>
            <p:ph idx="11" type="ftr"/>
          </p:nvPr>
        </p:nvSpPr>
        <p:spPr>
          <a:xfrm>
            <a:off x="2961861" y="4667871"/>
            <a:ext cx="35385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Clr>
                <a:srgbClr val="888888"/>
              </a:buClr>
              <a:buSzPts val="1100"/>
              <a:buFont typeface="Calibri"/>
              <a:buNone/>
              <a:defRPr sz="1100"/>
            </a:lvl1pPr>
            <a:lvl2pPr lvl="1" rtl="0" algn="l">
              <a:spcBef>
                <a:spcPts val="0"/>
              </a:spcBef>
              <a:spcAft>
                <a:spcPts val="0"/>
              </a:spcAft>
              <a:buClr>
                <a:schemeClr val="dk1"/>
              </a:buClr>
              <a:buSzPts val="1100"/>
              <a:buFont typeface="Calibri"/>
              <a:buNone/>
              <a:defRPr sz="1100"/>
            </a:lvl2pPr>
            <a:lvl3pPr lvl="2" rtl="0" algn="l">
              <a:spcBef>
                <a:spcPts val="0"/>
              </a:spcBef>
              <a:spcAft>
                <a:spcPts val="0"/>
              </a:spcAft>
              <a:buClr>
                <a:schemeClr val="dk1"/>
              </a:buClr>
              <a:buSzPts val="1100"/>
              <a:buFont typeface="Calibri"/>
              <a:buNone/>
              <a:defRPr sz="1100"/>
            </a:lvl3pPr>
            <a:lvl4pPr lvl="3" rtl="0" algn="l">
              <a:spcBef>
                <a:spcPts val="0"/>
              </a:spcBef>
              <a:spcAft>
                <a:spcPts val="0"/>
              </a:spcAft>
              <a:buClr>
                <a:schemeClr val="dk1"/>
              </a:buClr>
              <a:buSzPts val="1100"/>
              <a:buFont typeface="Calibri"/>
              <a:buNone/>
              <a:defRPr sz="1100"/>
            </a:lvl4pPr>
            <a:lvl5pPr lvl="4" rtl="0" algn="l">
              <a:spcBef>
                <a:spcPts val="0"/>
              </a:spcBef>
              <a:spcAft>
                <a:spcPts val="0"/>
              </a:spcAft>
              <a:buClr>
                <a:schemeClr val="dk1"/>
              </a:buClr>
              <a:buSzPts val="1100"/>
              <a:buFont typeface="Calibri"/>
              <a:buNone/>
              <a:defRPr sz="1100"/>
            </a:lvl5pPr>
            <a:lvl6pPr lvl="5" rtl="0" algn="l">
              <a:spcBef>
                <a:spcPts val="0"/>
              </a:spcBef>
              <a:spcAft>
                <a:spcPts val="0"/>
              </a:spcAft>
              <a:buClr>
                <a:schemeClr val="dk1"/>
              </a:buClr>
              <a:buSzPts val="1100"/>
              <a:buFont typeface="Calibri"/>
              <a:buNone/>
              <a:defRPr sz="1100"/>
            </a:lvl6pPr>
            <a:lvl7pPr lvl="6" rtl="0" algn="l">
              <a:spcBef>
                <a:spcPts val="0"/>
              </a:spcBef>
              <a:spcAft>
                <a:spcPts val="0"/>
              </a:spcAft>
              <a:buClr>
                <a:schemeClr val="dk1"/>
              </a:buClr>
              <a:buSzPts val="1100"/>
              <a:buFont typeface="Calibri"/>
              <a:buNone/>
              <a:defRPr sz="1100"/>
            </a:lvl7pPr>
            <a:lvl8pPr lvl="7" rtl="0" algn="l">
              <a:spcBef>
                <a:spcPts val="0"/>
              </a:spcBef>
              <a:spcAft>
                <a:spcPts val="0"/>
              </a:spcAft>
              <a:buClr>
                <a:schemeClr val="dk1"/>
              </a:buClr>
              <a:buSzPts val="1100"/>
              <a:buFont typeface="Calibri"/>
              <a:buNone/>
              <a:defRPr sz="1100"/>
            </a:lvl8pPr>
            <a:lvl9pPr lvl="8" rtl="0" algn="l">
              <a:spcBef>
                <a:spcPts val="0"/>
              </a:spcBef>
              <a:spcAft>
                <a:spcPts val="0"/>
              </a:spcAft>
              <a:buClr>
                <a:schemeClr val="dk1"/>
              </a:buClr>
              <a:buSzPts val="1100"/>
              <a:buFont typeface="Calibri"/>
              <a:buNone/>
              <a:defRPr sz="1100"/>
            </a:lvl9pPr>
          </a:lstStyle>
          <a:p/>
        </p:txBody>
      </p:sp>
      <p:sp>
        <p:nvSpPr>
          <p:cNvPr id="2122" name="Google Shape;2122;p63"/>
          <p:cNvSpPr txBox="1"/>
          <p:nvPr>
            <p:ph idx="12" type="sldNum"/>
          </p:nvPr>
        </p:nvSpPr>
        <p:spPr>
          <a:xfrm>
            <a:off x="6997147" y="4667871"/>
            <a:ext cx="12795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900"/>
              <a:buFont typeface="Calibri"/>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2123" name="Shape 2123"/>
        <p:cNvGrpSpPr/>
        <p:nvPr/>
      </p:nvGrpSpPr>
      <p:grpSpPr>
        <a:xfrm>
          <a:off x="0" y="0"/>
          <a:ext cx="0" cy="0"/>
          <a:chOff x="0" y="0"/>
          <a:chExt cx="0" cy="0"/>
        </a:xfrm>
      </p:grpSpPr>
      <p:sp>
        <p:nvSpPr>
          <p:cNvPr id="2124" name="Google Shape;2124;p6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2125" name="Google Shape;2125;p6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126" name="Google Shape;2126;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2">
  <p:cSld name="TITLE_5">
    <p:spTree>
      <p:nvGrpSpPr>
        <p:cNvPr id="2127" name="Shape 2127"/>
        <p:cNvGrpSpPr/>
        <p:nvPr/>
      </p:nvGrpSpPr>
      <p:grpSpPr>
        <a:xfrm>
          <a:off x="0" y="0"/>
          <a:ext cx="0" cy="0"/>
          <a:chOff x="0" y="0"/>
          <a:chExt cx="0" cy="0"/>
        </a:xfrm>
      </p:grpSpPr>
      <p:sp>
        <p:nvSpPr>
          <p:cNvPr id="2128" name="Google Shape;2128;p65"/>
          <p:cNvSpPr txBox="1"/>
          <p:nvPr>
            <p:ph type="ctrTitle"/>
          </p:nvPr>
        </p:nvSpPr>
        <p:spPr>
          <a:xfrm>
            <a:off x="391921" y="664363"/>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129" name="Google Shape;2129;p6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130" name="Google Shape;2130;p6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theme" Target="../theme/theme3.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theme" Target="../theme/theme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60.xml"/><Relationship Id="rId22" Type="http://schemas.openxmlformats.org/officeDocument/2006/relationships/theme" Target="../theme/theme4.xml"/><Relationship Id="rId21" Type="http://schemas.openxmlformats.org/officeDocument/2006/relationships/slideLayout" Target="../slideLayouts/slideLayout61.xml"/><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5" Type="http://schemas.openxmlformats.org/officeDocument/2006/relationships/slideLayout" Target="../slideLayouts/slideLayout45.xml"/><Relationship Id="rId6" Type="http://schemas.openxmlformats.org/officeDocument/2006/relationships/slideLayout" Target="../slideLayouts/slideLayout46.xml"/><Relationship Id="rId7" Type="http://schemas.openxmlformats.org/officeDocument/2006/relationships/slideLayout" Target="../slideLayouts/slideLayout47.xml"/><Relationship Id="rId8" Type="http://schemas.openxmlformats.org/officeDocument/2006/relationships/slideLayout" Target="../slideLayouts/slideLayout48.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5" Type="http://schemas.openxmlformats.org/officeDocument/2006/relationships/slideLayout" Target="../slideLayouts/slideLayout55.xml"/><Relationship Id="rId14" Type="http://schemas.openxmlformats.org/officeDocument/2006/relationships/slideLayout" Target="../slideLayouts/slideLayout54.xml"/><Relationship Id="rId17" Type="http://schemas.openxmlformats.org/officeDocument/2006/relationships/slideLayout" Target="../slideLayouts/slideLayout57.xml"/><Relationship Id="rId16" Type="http://schemas.openxmlformats.org/officeDocument/2006/relationships/slideLayout" Target="../slideLayouts/slideLayout56.xml"/><Relationship Id="rId19" Type="http://schemas.openxmlformats.org/officeDocument/2006/relationships/slideLayout" Target="../slideLayouts/slideLayout59.xml"/><Relationship Id="rId1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Boogaloo"/>
              <a:buNone/>
              <a:defRPr sz="2800">
                <a:solidFill>
                  <a:schemeClr val="dk1"/>
                </a:solidFill>
                <a:latin typeface="Boogaloo"/>
                <a:ea typeface="Boogaloo"/>
                <a:cs typeface="Boogaloo"/>
                <a:sym typeface="Boogaloo"/>
              </a:defRPr>
            </a:lvl1pPr>
            <a:lvl2pPr lvl="1" rtl="0">
              <a:spcBef>
                <a:spcPts val="0"/>
              </a:spcBef>
              <a:spcAft>
                <a:spcPts val="0"/>
              </a:spcAft>
              <a:buClr>
                <a:schemeClr val="dk1"/>
              </a:buClr>
              <a:buSzPts val="2800"/>
              <a:buFont typeface="Boogaloo"/>
              <a:buNone/>
              <a:defRPr sz="2800">
                <a:solidFill>
                  <a:schemeClr val="dk1"/>
                </a:solidFill>
                <a:latin typeface="Boogaloo"/>
                <a:ea typeface="Boogaloo"/>
                <a:cs typeface="Boogaloo"/>
                <a:sym typeface="Boogaloo"/>
              </a:defRPr>
            </a:lvl2pPr>
            <a:lvl3pPr lvl="2" rtl="0">
              <a:spcBef>
                <a:spcPts val="0"/>
              </a:spcBef>
              <a:spcAft>
                <a:spcPts val="0"/>
              </a:spcAft>
              <a:buClr>
                <a:schemeClr val="dk1"/>
              </a:buClr>
              <a:buSzPts val="2800"/>
              <a:buFont typeface="Boogaloo"/>
              <a:buNone/>
              <a:defRPr sz="2800">
                <a:solidFill>
                  <a:schemeClr val="dk1"/>
                </a:solidFill>
                <a:latin typeface="Boogaloo"/>
                <a:ea typeface="Boogaloo"/>
                <a:cs typeface="Boogaloo"/>
                <a:sym typeface="Boogaloo"/>
              </a:defRPr>
            </a:lvl3pPr>
            <a:lvl4pPr lvl="3" rtl="0">
              <a:spcBef>
                <a:spcPts val="0"/>
              </a:spcBef>
              <a:spcAft>
                <a:spcPts val="0"/>
              </a:spcAft>
              <a:buClr>
                <a:schemeClr val="dk1"/>
              </a:buClr>
              <a:buSzPts val="2800"/>
              <a:buFont typeface="Boogaloo"/>
              <a:buNone/>
              <a:defRPr sz="2800">
                <a:solidFill>
                  <a:schemeClr val="dk1"/>
                </a:solidFill>
                <a:latin typeface="Boogaloo"/>
                <a:ea typeface="Boogaloo"/>
                <a:cs typeface="Boogaloo"/>
                <a:sym typeface="Boogaloo"/>
              </a:defRPr>
            </a:lvl4pPr>
            <a:lvl5pPr lvl="4" rtl="0">
              <a:spcBef>
                <a:spcPts val="0"/>
              </a:spcBef>
              <a:spcAft>
                <a:spcPts val="0"/>
              </a:spcAft>
              <a:buClr>
                <a:schemeClr val="dk1"/>
              </a:buClr>
              <a:buSzPts val="2800"/>
              <a:buFont typeface="Boogaloo"/>
              <a:buNone/>
              <a:defRPr sz="2800">
                <a:solidFill>
                  <a:schemeClr val="dk1"/>
                </a:solidFill>
                <a:latin typeface="Boogaloo"/>
                <a:ea typeface="Boogaloo"/>
                <a:cs typeface="Boogaloo"/>
                <a:sym typeface="Boogaloo"/>
              </a:defRPr>
            </a:lvl5pPr>
            <a:lvl6pPr lvl="5" rtl="0">
              <a:spcBef>
                <a:spcPts val="0"/>
              </a:spcBef>
              <a:spcAft>
                <a:spcPts val="0"/>
              </a:spcAft>
              <a:buClr>
                <a:schemeClr val="dk1"/>
              </a:buClr>
              <a:buSzPts val="2800"/>
              <a:buFont typeface="Boogaloo"/>
              <a:buNone/>
              <a:defRPr sz="2800">
                <a:solidFill>
                  <a:schemeClr val="dk1"/>
                </a:solidFill>
                <a:latin typeface="Boogaloo"/>
                <a:ea typeface="Boogaloo"/>
                <a:cs typeface="Boogaloo"/>
                <a:sym typeface="Boogaloo"/>
              </a:defRPr>
            </a:lvl6pPr>
            <a:lvl7pPr lvl="6" rtl="0">
              <a:spcBef>
                <a:spcPts val="0"/>
              </a:spcBef>
              <a:spcAft>
                <a:spcPts val="0"/>
              </a:spcAft>
              <a:buClr>
                <a:schemeClr val="dk1"/>
              </a:buClr>
              <a:buSzPts val="2800"/>
              <a:buFont typeface="Boogaloo"/>
              <a:buNone/>
              <a:defRPr sz="2800">
                <a:solidFill>
                  <a:schemeClr val="dk1"/>
                </a:solidFill>
                <a:latin typeface="Boogaloo"/>
                <a:ea typeface="Boogaloo"/>
                <a:cs typeface="Boogaloo"/>
                <a:sym typeface="Boogaloo"/>
              </a:defRPr>
            </a:lvl7pPr>
            <a:lvl8pPr lvl="7" rtl="0">
              <a:spcBef>
                <a:spcPts val="0"/>
              </a:spcBef>
              <a:spcAft>
                <a:spcPts val="0"/>
              </a:spcAft>
              <a:buClr>
                <a:schemeClr val="dk1"/>
              </a:buClr>
              <a:buSzPts val="2800"/>
              <a:buFont typeface="Boogaloo"/>
              <a:buNone/>
              <a:defRPr sz="2800">
                <a:solidFill>
                  <a:schemeClr val="dk1"/>
                </a:solidFill>
                <a:latin typeface="Boogaloo"/>
                <a:ea typeface="Boogaloo"/>
                <a:cs typeface="Boogaloo"/>
                <a:sym typeface="Boogaloo"/>
              </a:defRPr>
            </a:lvl8pPr>
            <a:lvl9pPr lvl="8" rtl="0">
              <a:spcBef>
                <a:spcPts val="0"/>
              </a:spcBef>
              <a:spcAft>
                <a:spcPts val="0"/>
              </a:spcAft>
              <a:buClr>
                <a:schemeClr val="dk1"/>
              </a:buClr>
              <a:buSzPts val="2800"/>
              <a:buFont typeface="Boogaloo"/>
              <a:buNone/>
              <a:defRPr sz="2800">
                <a:solidFill>
                  <a:schemeClr val="dk1"/>
                </a:solidFill>
                <a:latin typeface="Boogaloo"/>
                <a:ea typeface="Boogaloo"/>
                <a:cs typeface="Boogaloo"/>
                <a:sym typeface="Boogaloo"/>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1pPr>
            <a:lvl2pPr indent="-304800" lvl="1" marL="914400" rtl="0">
              <a:lnSpc>
                <a:spcPct val="115000"/>
              </a:lnSpc>
              <a:spcBef>
                <a:spcPts val="160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2pPr>
            <a:lvl3pPr indent="-304800" lvl="2" marL="1371600" rtl="0">
              <a:lnSpc>
                <a:spcPct val="115000"/>
              </a:lnSpc>
              <a:spcBef>
                <a:spcPts val="160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3pPr>
            <a:lvl4pPr indent="-304800" lvl="3" marL="1828800" rtl="0">
              <a:lnSpc>
                <a:spcPct val="115000"/>
              </a:lnSpc>
              <a:spcBef>
                <a:spcPts val="160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4pPr>
            <a:lvl5pPr indent="-304800" lvl="4" marL="2286000" rtl="0">
              <a:lnSpc>
                <a:spcPct val="115000"/>
              </a:lnSpc>
              <a:spcBef>
                <a:spcPts val="160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5pPr>
            <a:lvl6pPr indent="-304800" lvl="5" marL="2743200" rtl="0">
              <a:lnSpc>
                <a:spcPct val="115000"/>
              </a:lnSpc>
              <a:spcBef>
                <a:spcPts val="160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6pPr>
            <a:lvl7pPr indent="-304800" lvl="6" marL="3200400" rtl="0">
              <a:lnSpc>
                <a:spcPct val="115000"/>
              </a:lnSpc>
              <a:spcBef>
                <a:spcPts val="160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7pPr>
            <a:lvl8pPr indent="-304800" lvl="7" marL="3657600" rtl="0">
              <a:lnSpc>
                <a:spcPct val="115000"/>
              </a:lnSpc>
              <a:spcBef>
                <a:spcPts val="160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8pPr>
            <a:lvl9pPr indent="-304800" lvl="8" marL="4114800" rtl="0">
              <a:lnSpc>
                <a:spcPct val="115000"/>
              </a:lnSpc>
              <a:spcBef>
                <a:spcPts val="1600"/>
              </a:spcBef>
              <a:spcAft>
                <a:spcPts val="1600"/>
              </a:spcAft>
              <a:buClr>
                <a:schemeClr val="dk1"/>
              </a:buClr>
              <a:buSzPts val="1200"/>
              <a:buFont typeface="IBM Plex Sans"/>
              <a:buChar char="■"/>
              <a:defRPr sz="1200">
                <a:solidFill>
                  <a:schemeClr val="dk1"/>
                </a:solidFill>
                <a:latin typeface="IBM Plex Sans"/>
                <a:ea typeface="IBM Plex Sans"/>
                <a:cs typeface="IBM Plex Sans"/>
                <a:sym typeface="IBM Plex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443">
          <p15:clr>
            <a:srgbClr val="EA4335"/>
          </p15:clr>
        </p15:guide>
        <p15:guide id="2" pos="5311">
          <p15:clr>
            <a:srgbClr val="EA4335"/>
          </p15:clr>
        </p15:guide>
        <p15:guide id="3" orient="horz" pos="336">
          <p15:clr>
            <a:srgbClr val="EA4335"/>
          </p15:clr>
        </p15:guide>
        <p15:guide id="4" orient="horz" pos="2900">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518" name="Shape 1518"/>
        <p:cNvGrpSpPr/>
        <p:nvPr/>
      </p:nvGrpSpPr>
      <p:grpSpPr>
        <a:xfrm>
          <a:off x="0" y="0"/>
          <a:ext cx="0" cy="0"/>
          <a:chOff x="0" y="0"/>
          <a:chExt cx="0" cy="0"/>
        </a:xfrm>
      </p:grpSpPr>
      <p:sp>
        <p:nvSpPr>
          <p:cNvPr id="1519" name="Google Shape;1519;p41"/>
          <p:cNvSpPr txBox="1"/>
          <p:nvPr>
            <p:ph idx="1" type="body"/>
          </p:nvPr>
        </p:nvSpPr>
        <p:spPr>
          <a:xfrm>
            <a:off x="666750" y="561975"/>
            <a:ext cx="7810500" cy="4019700"/>
          </a:xfrm>
          <a:prstGeom prst="rect">
            <a:avLst/>
          </a:prstGeom>
          <a:noFill/>
          <a:ln>
            <a:noFill/>
          </a:ln>
        </p:spPr>
        <p:txBody>
          <a:bodyPr anchorCtr="0" anchor="ctr" bIns="19050" lIns="19050" spcFirstLastPara="1" rIns="19050" wrap="square" tIns="19050">
            <a:noAutofit/>
          </a:bodyPr>
          <a:lstStyle>
            <a:lvl1pPr indent="-349250" lvl="0" marL="4572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1pPr>
            <a:lvl2pPr indent="-349250" lvl="1" marL="9144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2pPr>
            <a:lvl3pPr indent="-349250" lvl="2" marL="13716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3pPr>
            <a:lvl4pPr indent="-349250" lvl="3" marL="18288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4pPr>
            <a:lvl5pPr indent="-349250" lvl="4" marL="22860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5pPr>
            <a:lvl6pPr indent="-349250" lvl="5" marL="27432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6pPr>
            <a:lvl7pPr indent="-349250" lvl="6" marL="32004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7pPr>
            <a:lvl8pPr indent="-349250" lvl="7" marL="36576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8pPr>
            <a:lvl9pPr indent="-349250" lvl="8" marL="4114800" marR="0" rtl="0" algn="l">
              <a:lnSpc>
                <a:spcPct val="100000"/>
              </a:lnSpc>
              <a:spcBef>
                <a:spcPts val="1900"/>
              </a:spcBef>
              <a:spcAft>
                <a:spcPts val="0"/>
              </a:spcAft>
              <a:buClr>
                <a:srgbClr val="FFFFFF"/>
              </a:buClr>
              <a:buSzPts val="1900"/>
              <a:buFont typeface="Short Stack"/>
              <a:buChar char="•"/>
              <a:defRPr b="0" i="0" sz="1900" u="none" cap="none" strike="noStrike">
                <a:solidFill>
                  <a:srgbClr val="FFFFFF"/>
                </a:solidFill>
                <a:latin typeface="Short Stack"/>
                <a:ea typeface="Short Stack"/>
                <a:cs typeface="Short Stack"/>
                <a:sym typeface="Short Stack"/>
              </a:defRPr>
            </a:lvl9pPr>
          </a:lstStyle>
          <a:p/>
        </p:txBody>
      </p:sp>
      <p:sp>
        <p:nvSpPr>
          <p:cNvPr id="1520" name="Google Shape;1520;p41"/>
          <p:cNvSpPr txBox="1"/>
          <p:nvPr>
            <p:ph type="title"/>
          </p:nvPr>
        </p:nvSpPr>
        <p:spPr>
          <a:xfrm>
            <a:off x="666750" y="133350"/>
            <a:ext cx="7810500" cy="1309800"/>
          </a:xfrm>
          <a:prstGeom prst="rect">
            <a:avLst/>
          </a:prstGeom>
          <a:noFill/>
          <a:ln>
            <a:noFill/>
          </a:ln>
        </p:spPr>
        <p:txBody>
          <a:bodyPr anchorCtr="0" anchor="ctr" bIns="19050" lIns="19050" spcFirstLastPara="1" rIns="19050" wrap="square" tIns="19050">
            <a:noAutofit/>
          </a:bodyPr>
          <a:lstStyle>
            <a:lvl1pPr lvl="0"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1pPr>
            <a:lvl2pPr lvl="1"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2pPr>
            <a:lvl3pPr lvl="2"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3pPr>
            <a:lvl4pPr lvl="3"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4pPr>
            <a:lvl5pPr lvl="4"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5pPr>
            <a:lvl6pPr lvl="5"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6pPr>
            <a:lvl7pPr lvl="6"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7pPr>
            <a:lvl8pPr lvl="7"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8pPr>
            <a:lvl9pPr lvl="8" marR="0" rtl="0" algn="ctr">
              <a:lnSpc>
                <a:spcPct val="100000"/>
              </a:lnSpc>
              <a:spcBef>
                <a:spcPts val="0"/>
              </a:spcBef>
              <a:spcAft>
                <a:spcPts val="0"/>
              </a:spcAft>
              <a:buSzPts val="500"/>
              <a:buNone/>
              <a:defRPr b="0" i="0" sz="3800" u="none" cap="none" strike="noStrike">
                <a:solidFill>
                  <a:srgbClr val="FFFFFF"/>
                </a:solidFill>
                <a:latin typeface="Short Stack"/>
                <a:ea typeface="Short Stack"/>
                <a:cs typeface="Short Stack"/>
                <a:sym typeface="Short Stack"/>
              </a:defRPr>
            </a:lvl9pPr>
          </a:lstStyle>
          <a:p/>
        </p:txBody>
      </p:sp>
      <p:sp>
        <p:nvSpPr>
          <p:cNvPr id="1521" name="Google Shape;1521;p41"/>
          <p:cNvSpPr txBox="1"/>
          <p:nvPr>
            <p:ph idx="12" type="sldNum"/>
          </p:nvPr>
        </p:nvSpPr>
        <p:spPr>
          <a:xfrm>
            <a:off x="4476154" y="4877991"/>
            <a:ext cx="190500" cy="212400"/>
          </a:xfrm>
          <a:prstGeom prst="rect">
            <a:avLst/>
          </a:prstGeom>
          <a:noFill/>
          <a:ln>
            <a:noFill/>
          </a:ln>
        </p:spPr>
        <p:txBody>
          <a:bodyPr anchorCtr="0" anchor="b" bIns="19050" lIns="19050" spcFirstLastPara="1" rIns="19050" wrap="square" tIns="19050">
            <a:noAutofit/>
          </a:bodyPr>
          <a:lstStyle>
            <a:lvl1pPr indent="0" lvl="0" marL="0" marR="0" rtl="0" algn="ctr">
              <a:lnSpc>
                <a:spcPct val="100000"/>
              </a:lnSpc>
              <a:spcBef>
                <a:spcPts val="0"/>
              </a:spcBef>
              <a:spcAft>
                <a:spcPts val="0"/>
              </a:spcAft>
              <a:buClr>
                <a:srgbClr val="FFFFFF"/>
              </a:buClr>
              <a:buSzPts val="900"/>
              <a:buFont typeface="Short Stack"/>
              <a:buNone/>
              <a:defRPr b="0" i="0" sz="900" u="none" cap="none" strike="noStrike">
                <a:solidFill>
                  <a:srgbClr val="FFFFFF"/>
                </a:solidFill>
                <a:latin typeface="Short Stack"/>
                <a:ea typeface="Short Stack"/>
                <a:cs typeface="Short Stack"/>
                <a:sym typeface="Short Stack"/>
              </a:defRPr>
            </a:lvl1pPr>
            <a:lvl2pPr indent="0" lvl="1" marL="0" marR="0" rtl="0" algn="ctr">
              <a:lnSpc>
                <a:spcPct val="100000"/>
              </a:lnSpc>
              <a:spcBef>
                <a:spcPts val="0"/>
              </a:spcBef>
              <a:spcAft>
                <a:spcPts val="0"/>
              </a:spcAft>
              <a:buClr>
                <a:srgbClr val="FFFFFF"/>
              </a:buClr>
              <a:buSzPts val="900"/>
              <a:buFont typeface="Short Stack"/>
              <a:buNone/>
              <a:defRPr b="0" i="0" sz="900" u="none" cap="none" strike="noStrike">
                <a:solidFill>
                  <a:srgbClr val="FFFFFF"/>
                </a:solidFill>
                <a:latin typeface="Short Stack"/>
                <a:ea typeface="Short Stack"/>
                <a:cs typeface="Short Stack"/>
                <a:sym typeface="Short Stack"/>
              </a:defRPr>
            </a:lvl2pPr>
            <a:lvl3pPr indent="0" lvl="2" marL="0" marR="0" rtl="0" algn="ctr">
              <a:lnSpc>
                <a:spcPct val="100000"/>
              </a:lnSpc>
              <a:spcBef>
                <a:spcPts val="0"/>
              </a:spcBef>
              <a:spcAft>
                <a:spcPts val="0"/>
              </a:spcAft>
              <a:buClr>
                <a:srgbClr val="FFFFFF"/>
              </a:buClr>
              <a:buSzPts val="900"/>
              <a:buFont typeface="Short Stack"/>
              <a:buNone/>
              <a:defRPr b="0" i="0" sz="900" u="none" cap="none" strike="noStrike">
                <a:solidFill>
                  <a:srgbClr val="FFFFFF"/>
                </a:solidFill>
                <a:latin typeface="Short Stack"/>
                <a:ea typeface="Short Stack"/>
                <a:cs typeface="Short Stack"/>
                <a:sym typeface="Short Stack"/>
              </a:defRPr>
            </a:lvl3pPr>
            <a:lvl4pPr indent="0" lvl="3" marL="0" marR="0" rtl="0" algn="ctr">
              <a:lnSpc>
                <a:spcPct val="100000"/>
              </a:lnSpc>
              <a:spcBef>
                <a:spcPts val="0"/>
              </a:spcBef>
              <a:spcAft>
                <a:spcPts val="0"/>
              </a:spcAft>
              <a:buClr>
                <a:srgbClr val="FFFFFF"/>
              </a:buClr>
              <a:buSzPts val="900"/>
              <a:buFont typeface="Short Stack"/>
              <a:buNone/>
              <a:defRPr b="0" i="0" sz="900" u="none" cap="none" strike="noStrike">
                <a:solidFill>
                  <a:srgbClr val="FFFFFF"/>
                </a:solidFill>
                <a:latin typeface="Short Stack"/>
                <a:ea typeface="Short Stack"/>
                <a:cs typeface="Short Stack"/>
                <a:sym typeface="Short Stack"/>
              </a:defRPr>
            </a:lvl4pPr>
            <a:lvl5pPr indent="0" lvl="4" marL="0" marR="0" rtl="0" algn="ctr">
              <a:lnSpc>
                <a:spcPct val="100000"/>
              </a:lnSpc>
              <a:spcBef>
                <a:spcPts val="0"/>
              </a:spcBef>
              <a:spcAft>
                <a:spcPts val="0"/>
              </a:spcAft>
              <a:buClr>
                <a:srgbClr val="FFFFFF"/>
              </a:buClr>
              <a:buSzPts val="900"/>
              <a:buFont typeface="Short Stack"/>
              <a:buNone/>
              <a:defRPr b="0" i="0" sz="900" u="none" cap="none" strike="noStrike">
                <a:solidFill>
                  <a:srgbClr val="FFFFFF"/>
                </a:solidFill>
                <a:latin typeface="Short Stack"/>
                <a:ea typeface="Short Stack"/>
                <a:cs typeface="Short Stack"/>
                <a:sym typeface="Short Stack"/>
              </a:defRPr>
            </a:lvl5pPr>
            <a:lvl6pPr indent="0" lvl="5" marL="0" marR="0" rtl="0" algn="ctr">
              <a:lnSpc>
                <a:spcPct val="100000"/>
              </a:lnSpc>
              <a:spcBef>
                <a:spcPts val="0"/>
              </a:spcBef>
              <a:spcAft>
                <a:spcPts val="0"/>
              </a:spcAft>
              <a:buClr>
                <a:srgbClr val="FFFFFF"/>
              </a:buClr>
              <a:buSzPts val="900"/>
              <a:buFont typeface="Short Stack"/>
              <a:buNone/>
              <a:defRPr b="0" i="0" sz="900" u="none" cap="none" strike="noStrike">
                <a:solidFill>
                  <a:srgbClr val="FFFFFF"/>
                </a:solidFill>
                <a:latin typeface="Short Stack"/>
                <a:ea typeface="Short Stack"/>
                <a:cs typeface="Short Stack"/>
                <a:sym typeface="Short Stack"/>
              </a:defRPr>
            </a:lvl6pPr>
            <a:lvl7pPr indent="0" lvl="6" marL="0" marR="0" rtl="0" algn="ctr">
              <a:lnSpc>
                <a:spcPct val="100000"/>
              </a:lnSpc>
              <a:spcBef>
                <a:spcPts val="0"/>
              </a:spcBef>
              <a:spcAft>
                <a:spcPts val="0"/>
              </a:spcAft>
              <a:buClr>
                <a:srgbClr val="FFFFFF"/>
              </a:buClr>
              <a:buSzPts val="900"/>
              <a:buFont typeface="Short Stack"/>
              <a:buNone/>
              <a:defRPr b="0" i="0" sz="900" u="none" cap="none" strike="noStrike">
                <a:solidFill>
                  <a:srgbClr val="FFFFFF"/>
                </a:solidFill>
                <a:latin typeface="Short Stack"/>
                <a:ea typeface="Short Stack"/>
                <a:cs typeface="Short Stack"/>
                <a:sym typeface="Short Stack"/>
              </a:defRPr>
            </a:lvl7pPr>
            <a:lvl8pPr indent="0" lvl="7" marL="0" marR="0" rtl="0" algn="ctr">
              <a:lnSpc>
                <a:spcPct val="100000"/>
              </a:lnSpc>
              <a:spcBef>
                <a:spcPts val="0"/>
              </a:spcBef>
              <a:spcAft>
                <a:spcPts val="0"/>
              </a:spcAft>
              <a:buClr>
                <a:srgbClr val="FFFFFF"/>
              </a:buClr>
              <a:buSzPts val="900"/>
              <a:buFont typeface="Short Stack"/>
              <a:buNone/>
              <a:defRPr b="0" i="0" sz="900" u="none" cap="none" strike="noStrike">
                <a:solidFill>
                  <a:srgbClr val="FFFFFF"/>
                </a:solidFill>
                <a:latin typeface="Short Stack"/>
                <a:ea typeface="Short Stack"/>
                <a:cs typeface="Short Stack"/>
                <a:sym typeface="Short Stack"/>
              </a:defRPr>
            </a:lvl8pPr>
            <a:lvl9pPr indent="0" lvl="8" marL="0" marR="0" rtl="0" algn="ctr">
              <a:lnSpc>
                <a:spcPct val="100000"/>
              </a:lnSpc>
              <a:spcBef>
                <a:spcPts val="0"/>
              </a:spcBef>
              <a:spcAft>
                <a:spcPts val="0"/>
              </a:spcAft>
              <a:buClr>
                <a:srgbClr val="FFFFFF"/>
              </a:buClr>
              <a:buSzPts val="900"/>
              <a:buFont typeface="Short Stack"/>
              <a:buNone/>
              <a:defRPr b="0" i="0" sz="900" u="none" cap="none" strike="noStrike">
                <a:solidFill>
                  <a:srgbClr val="FFFFFF"/>
                </a:solidFill>
                <a:latin typeface="Short Stack"/>
                <a:ea typeface="Short Stack"/>
                <a:cs typeface="Short Stack"/>
                <a:sym typeface="Short Stack"/>
              </a:defRPr>
            </a:lvl9pPr>
          </a:lstStyle>
          <a:p>
            <a:pPr indent="0" lvl="0" marL="0" rtl="0" algn="ctr">
              <a:spcBef>
                <a:spcPts val="0"/>
              </a:spcBef>
              <a:spcAft>
                <a:spcPts val="0"/>
              </a:spcAft>
              <a:buNone/>
            </a:pPr>
            <a:fld id="{00000000-1234-1234-1234-123412341234}" type="slidenum">
              <a:rPr lang="fr"/>
              <a:t>‹#›</a:t>
            </a:fld>
            <a:endParaRPr sz="5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86" r:id="rId1"/>
    <p:sldLayoutId id="214748368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534" name="Shape 1534"/>
        <p:cNvGrpSpPr/>
        <p:nvPr/>
      </p:nvGrpSpPr>
      <p:grpSpPr>
        <a:xfrm>
          <a:off x="0" y="0"/>
          <a:ext cx="0" cy="0"/>
          <a:chOff x="0" y="0"/>
          <a:chExt cx="0" cy="0"/>
        </a:xfrm>
      </p:grpSpPr>
      <p:grpSp>
        <p:nvGrpSpPr>
          <p:cNvPr id="1535" name="Google Shape;1535;p44"/>
          <p:cNvGrpSpPr/>
          <p:nvPr/>
        </p:nvGrpSpPr>
        <p:grpSpPr>
          <a:xfrm>
            <a:off x="-6" y="-23"/>
            <a:ext cx="9143797" cy="5143378"/>
            <a:chOff x="239950" y="872550"/>
            <a:chExt cx="7042900" cy="3961625"/>
          </a:xfrm>
        </p:grpSpPr>
        <p:sp>
          <p:nvSpPr>
            <p:cNvPr id="1536" name="Google Shape;1536;p44"/>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44"/>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44"/>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44"/>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44"/>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44"/>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44"/>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44"/>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44"/>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44"/>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44"/>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44"/>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44"/>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44"/>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44"/>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44"/>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44"/>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44"/>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44"/>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44"/>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44"/>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44"/>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44"/>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44"/>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44"/>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44"/>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44"/>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44"/>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44"/>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44"/>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44"/>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44"/>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44"/>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44"/>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44"/>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44"/>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44"/>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44"/>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44"/>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44"/>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44"/>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44"/>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44"/>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44"/>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44"/>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44"/>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44"/>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44"/>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44"/>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44"/>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44"/>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44"/>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44"/>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44"/>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44"/>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44"/>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44"/>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44"/>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44"/>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44"/>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44"/>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44"/>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44"/>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44"/>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44"/>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44"/>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44"/>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44"/>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44"/>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44"/>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44"/>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44"/>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44"/>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44"/>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44"/>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44"/>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44"/>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44"/>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44"/>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44"/>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44"/>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44"/>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44"/>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44"/>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44"/>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44"/>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44"/>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44"/>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44"/>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44"/>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44"/>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44"/>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44"/>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44"/>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44"/>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44"/>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44"/>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44"/>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44"/>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44"/>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44"/>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44"/>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44"/>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44"/>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44"/>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44"/>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44"/>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44"/>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44"/>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44"/>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44"/>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44"/>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44"/>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44"/>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44"/>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44"/>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44"/>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44"/>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44"/>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44"/>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44"/>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44"/>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44"/>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44"/>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44"/>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44"/>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44"/>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44"/>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44"/>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44"/>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44"/>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44"/>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44"/>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44"/>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44"/>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44"/>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44"/>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44"/>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44"/>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44"/>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44"/>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44"/>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44"/>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44"/>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44"/>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44"/>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44"/>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44"/>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44"/>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44"/>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44"/>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87" name="Google Shape;1687;p44"/>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p:txBody>
      </p:sp>
      <p:sp>
        <p:nvSpPr>
          <p:cNvPr id="1688" name="Google Shape;1688;p44"/>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rtl="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indent="-355600" lvl="1" marL="914400" rtl="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indent="-355600" lvl="2" marL="1371600" rtl="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indent="-342900" lvl="3" marL="18288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indent="-342900" lvl="4" marL="22860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indent="-342900" lvl="5" marL="27432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indent="-342900" lvl="6" marL="32004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indent="-342900" lvl="7" marL="36576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indent="-342900" lvl="8" marL="41148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p:txBody>
      </p:sp>
      <p:sp>
        <p:nvSpPr>
          <p:cNvPr id="1689" name="Google Shape;1689;p44"/>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lvl="0" rtl="0">
              <a:buNone/>
              <a:defRPr sz="1200">
                <a:solidFill>
                  <a:schemeClr val="accent1"/>
                </a:solidFill>
                <a:latin typeface="Sniglet"/>
                <a:ea typeface="Sniglet"/>
                <a:cs typeface="Sniglet"/>
                <a:sym typeface="Sniglet"/>
              </a:defRPr>
            </a:lvl1pPr>
            <a:lvl2pPr lvl="1" rtl="0">
              <a:buNone/>
              <a:defRPr sz="1200">
                <a:solidFill>
                  <a:schemeClr val="accent1"/>
                </a:solidFill>
                <a:latin typeface="Sniglet"/>
                <a:ea typeface="Sniglet"/>
                <a:cs typeface="Sniglet"/>
                <a:sym typeface="Sniglet"/>
              </a:defRPr>
            </a:lvl2pPr>
            <a:lvl3pPr lvl="2" rtl="0">
              <a:buNone/>
              <a:defRPr sz="1200">
                <a:solidFill>
                  <a:schemeClr val="accent1"/>
                </a:solidFill>
                <a:latin typeface="Sniglet"/>
                <a:ea typeface="Sniglet"/>
                <a:cs typeface="Sniglet"/>
                <a:sym typeface="Sniglet"/>
              </a:defRPr>
            </a:lvl3pPr>
            <a:lvl4pPr lvl="3" rtl="0">
              <a:buNone/>
              <a:defRPr sz="1200">
                <a:solidFill>
                  <a:schemeClr val="accent1"/>
                </a:solidFill>
                <a:latin typeface="Sniglet"/>
                <a:ea typeface="Sniglet"/>
                <a:cs typeface="Sniglet"/>
                <a:sym typeface="Sniglet"/>
              </a:defRPr>
            </a:lvl4pPr>
            <a:lvl5pPr lvl="4" rtl="0">
              <a:buNone/>
              <a:defRPr sz="1200">
                <a:solidFill>
                  <a:schemeClr val="accent1"/>
                </a:solidFill>
                <a:latin typeface="Sniglet"/>
                <a:ea typeface="Sniglet"/>
                <a:cs typeface="Sniglet"/>
                <a:sym typeface="Sniglet"/>
              </a:defRPr>
            </a:lvl5pPr>
            <a:lvl6pPr lvl="5" rtl="0">
              <a:buNone/>
              <a:defRPr sz="1200">
                <a:solidFill>
                  <a:schemeClr val="accent1"/>
                </a:solidFill>
                <a:latin typeface="Sniglet"/>
                <a:ea typeface="Sniglet"/>
                <a:cs typeface="Sniglet"/>
                <a:sym typeface="Sniglet"/>
              </a:defRPr>
            </a:lvl6pPr>
            <a:lvl7pPr lvl="6" rtl="0">
              <a:buNone/>
              <a:defRPr sz="1200">
                <a:solidFill>
                  <a:schemeClr val="accent1"/>
                </a:solidFill>
                <a:latin typeface="Sniglet"/>
                <a:ea typeface="Sniglet"/>
                <a:cs typeface="Sniglet"/>
                <a:sym typeface="Sniglet"/>
              </a:defRPr>
            </a:lvl7pPr>
            <a:lvl8pPr lvl="7" rtl="0">
              <a:buNone/>
              <a:defRPr sz="1200">
                <a:solidFill>
                  <a:schemeClr val="accent1"/>
                </a:solidFill>
                <a:latin typeface="Sniglet"/>
                <a:ea typeface="Sniglet"/>
                <a:cs typeface="Sniglet"/>
                <a:sym typeface="Sniglet"/>
              </a:defRPr>
            </a:lvl8pPr>
            <a:lvl9pPr lvl="8" rtl="0">
              <a:buNone/>
              <a:defRPr sz="12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 Id="rId3" Type="http://schemas.openxmlformats.org/officeDocument/2006/relationships/hyperlink" Target="https://monurl.ca/ggb041122" TargetMode="External"/><Relationship Id="rId4" Type="http://schemas.openxmlformats.org/officeDocument/2006/relationships/image" Target="../media/image8.png"/><Relationship Id="rId5" Type="http://schemas.openxmlformats.org/officeDocument/2006/relationships/hyperlink" Target="mailto:equipe@recitmst.qc.ca" TargetMode="External"/><Relationship Id="rId6" Type="http://schemas.openxmlformats.org/officeDocument/2006/relationships/hyperlink" Target="https://creativecommons.org/licenses/by-nc-sa/4.0/deed.fr"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hyperlink" Target="http://creativecommons.org/licenses/by-nc-sa/4.0/" TargetMode="External"/><Relationship Id="rId5" Type="http://schemas.openxmlformats.org/officeDocument/2006/relationships/hyperlink" Target="http://creativecommons.org/licenses/by-nc-sa/4.0/" TargetMode="External"/><Relationship Id="rId6" Type="http://schemas.openxmlformats.org/officeDocument/2006/relationships/image" Target="../media/image9.png"/><Relationship Id="rId7" Type="http://schemas.openxmlformats.org/officeDocument/2006/relationships/hyperlink" Target="mailto:luc.lagarde@recitmst.qc.ca" TargetMode="External"/><Relationship Id="rId8" Type="http://schemas.openxmlformats.org/officeDocument/2006/relationships/hyperlink" Target="http://www.recitmst.qc.c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hyperlink" Target="https://www.geogebra.org/m/rfsudwup" TargetMode="External"/><Relationship Id="rId5" Type="http://schemas.openxmlformats.org/officeDocument/2006/relationships/hyperlink" Target="https://www.geogebra.org/classroom/dqr6nh9q" TargetMode="External"/><Relationship Id="rId6"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hyperlink" Target="https://www.geogebra.org/m/gwxesp8n" TargetMode="External"/><Relationship Id="rId5" Type="http://schemas.openxmlformats.org/officeDocument/2006/relationships/hyperlink" Target="https://www.geogebra.org/classroom/bhmrsc3v" TargetMode="External"/><Relationship Id="rId6" Type="http://schemas.openxmlformats.org/officeDocument/2006/relationships/hyperlink" Target="https://sites.google.com/csbe.qc.ca/evaluerautrementenmath/types-de-probl%C3%A8mes/open-middle?authuser=0" TargetMode="External"/><Relationship Id="rId7"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4.xml"/><Relationship Id="rId3" Type="http://schemas.openxmlformats.org/officeDocument/2006/relationships/hyperlink" Target="https://www.geogebra.org/" TargetMode="External"/><Relationship Id="rId4" Type="http://schemas.openxmlformats.org/officeDocument/2006/relationships/image" Target="../media/image13.png"/><Relationship Id="rId5"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6.png"/><Relationship Id="rId5" Type="http://schemas.openxmlformats.org/officeDocument/2006/relationships/image" Target="../media/image4.png"/><Relationship Id="rId6"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6.xml"/><Relationship Id="rId3" Type="http://schemas.openxmlformats.org/officeDocument/2006/relationships/hyperlink" Target="https://youtu.be/FZYRD-RA_Mo?t=128" TargetMode="External"/><Relationship Id="rId4" Type="http://schemas.openxmlformats.org/officeDocument/2006/relationships/image" Target="../media/image17.png"/><Relationship Id="rId5" Type="http://schemas.openxmlformats.org/officeDocument/2006/relationships/hyperlink" Target="https://youtu.be/VHbX1JslzLM" TargetMode="External"/><Relationship Id="rId6" Type="http://schemas.openxmlformats.org/officeDocument/2006/relationships/hyperlink" Target="https://campus.recit.qc.ca/mod/page/view.php?id=7123"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20.png"/><Relationship Id="rId5" Type="http://schemas.openxmlformats.org/officeDocument/2006/relationships/image" Target="../media/image18.png"/><Relationship Id="rId6" Type="http://schemas.openxmlformats.org/officeDocument/2006/relationships/image" Target="../media/image21.png"/><Relationship Id="rId7"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29.png"/><Relationship Id="rId9" Type="http://schemas.openxmlformats.org/officeDocument/2006/relationships/image" Target="../media/image24.png"/><Relationship Id="rId5" Type="http://schemas.openxmlformats.org/officeDocument/2006/relationships/image" Target="../media/image22.png"/><Relationship Id="rId6" Type="http://schemas.openxmlformats.org/officeDocument/2006/relationships/image" Target="../media/image31.png"/><Relationship Id="rId7" Type="http://schemas.openxmlformats.org/officeDocument/2006/relationships/image" Target="../media/image25.png"/><Relationship Id="rId8" Type="http://schemas.openxmlformats.org/officeDocument/2006/relationships/image" Target="../media/image28.png"/><Relationship Id="rId10"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hyperlink" Target="https://www.geogebra.org/materials" TargetMode="External"/><Relationship Id="rId4" Type="http://schemas.openxmlformats.org/officeDocument/2006/relationships/hyperlink" Target="https://www.geogebra.org/m/ewpu2baw" TargetMode="External"/><Relationship Id="rId5" Type="http://schemas.openxmlformats.org/officeDocument/2006/relationships/hyperlink" Target="https://www.geogebra.org/m/nfwugeqg" TargetMode="External"/><Relationship Id="rId6" Type="http://schemas.openxmlformats.org/officeDocument/2006/relationships/hyperlink" Target="https://www.geogebra.org/u/curriculumtea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1.xml"/><Relationship Id="rId3" Type="http://schemas.openxmlformats.org/officeDocument/2006/relationships/hyperlink" Target="https://campus.recit.qc.ca/course/view.php?id=30" TargetMode="External"/><Relationship Id="rId4" Type="http://schemas.openxmlformats.org/officeDocument/2006/relationships/hyperlink" Target="https://campus.recit.qc.ca/course/view.php?id=263" TargetMode="External"/><Relationship Id="rId9" Type="http://schemas.openxmlformats.org/officeDocument/2006/relationships/hyperlink" Target="https://www.madameblanchette.com/secondaire-1/geogebra/" TargetMode="External"/><Relationship Id="rId5" Type="http://schemas.openxmlformats.org/officeDocument/2006/relationships/hyperlink" Target="https://recitmst.qc.ca/Animer-une-classe-virtuelle-ou-pas-avec-GeoGebra" TargetMode="External"/><Relationship Id="rId6" Type="http://schemas.openxmlformats.org/officeDocument/2006/relationships/hyperlink" Target="https://recitmst.qc.ca/Faire-des-statistiques-en-ligne-avec-GeoGebra" TargetMode="External"/><Relationship Id="rId7" Type="http://schemas.openxmlformats.org/officeDocument/2006/relationships/hyperlink" Target="https://www.geogebra.org/a/14" TargetMode="External"/><Relationship Id="rId8" Type="http://schemas.openxmlformats.org/officeDocument/2006/relationships/hyperlink" Target="https://www.geogebra.org/m/eqxtf55a"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2.xml"/><Relationship Id="rId3" Type="http://schemas.openxmlformats.org/officeDocument/2006/relationships/hyperlink" Target="https://campus.recit.qc.ca/login/index.php" TargetMode="External"/><Relationship Id="rId4" Type="http://schemas.openxmlformats.org/officeDocument/2006/relationships/hyperlink" Target="https://campus.recit.qc.ca/login/index.php" TargetMode="External"/><Relationship Id="rId9"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hyperlink" Target="https://campus.recit.qc.ca/enrol/index.php?id=263" TargetMode="External"/><Relationship Id="rId7" Type="http://schemas.openxmlformats.org/officeDocument/2006/relationships/hyperlink" Target="https://campus.recit.qc.ca/enrol/index.php?id=263" TargetMode="External"/><Relationship Id="rId8" Type="http://schemas.openxmlformats.org/officeDocument/2006/relationships/hyperlink" Target="https://campus.recit.qc.ca/enrol/index.php?id=263" TargetMode="External"/><Relationship Id="rId11" Type="http://schemas.openxmlformats.org/officeDocument/2006/relationships/hyperlink" Target="https://campus.recit.qc.ca/mod/page/view.php?id=16668" TargetMode="External"/><Relationship Id="rId10" Type="http://schemas.openxmlformats.org/officeDocument/2006/relationships/hyperlink" Target="https://campus.recit.qc.ca/mod/page/view.php?id=16668" TargetMode="External"/><Relationship Id="rId13" Type="http://schemas.openxmlformats.org/officeDocument/2006/relationships/image" Target="../media/image32.png"/><Relationship Id="rId12" Type="http://schemas.openxmlformats.org/officeDocument/2006/relationships/hyperlink" Target="https://campus.recit.qc.ca/mod/page/view.php?id=16668" TargetMode="External"/><Relationship Id="rId1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3.xml"/><Relationship Id="rId3" Type="http://schemas.openxmlformats.org/officeDocument/2006/relationships/image" Target="../media/image34.png"/><Relationship Id="rId4" Type="http://schemas.openxmlformats.org/officeDocument/2006/relationships/hyperlink" Target="http://recitmst.qc.ca/ecv-zoom" TargetMode="External"/><Relationship Id="rId5" Type="http://schemas.openxmlformats.org/officeDocument/2006/relationships/image" Target="../media/image30.png"/><Relationship Id="rId6" Type="http://schemas.openxmlformats.org/officeDocument/2006/relationships/hyperlink" Target="http://recitmst.qc.ca/ecv-zoom" TargetMode="External"/><Relationship Id="rId7" Type="http://schemas.openxmlformats.org/officeDocument/2006/relationships/hyperlink" Target="http://www.recitmst.qc.ca/ecv"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hyperlink" Target="mailto:equipe@recitmst.qc.ca" TargetMode="External"/><Relationship Id="rId9" Type="http://schemas.openxmlformats.org/officeDocument/2006/relationships/image" Target="../media/image47.png"/><Relationship Id="rId5" Type="http://schemas.openxmlformats.org/officeDocument/2006/relationships/hyperlink" Target="mailto:equipe@recitmst.qc.ca" TargetMode="External"/><Relationship Id="rId6" Type="http://schemas.openxmlformats.org/officeDocument/2006/relationships/hyperlink" Target="mailto:equipe@recitmst.qc.ca" TargetMode="External"/><Relationship Id="rId7" Type="http://schemas.openxmlformats.org/officeDocument/2006/relationships/hyperlink" Target="mailto:equipe@recitmst.qc.ca" TargetMode="External"/><Relationship Id="rId8" Type="http://schemas.openxmlformats.org/officeDocument/2006/relationships/hyperlink" Target="http://recitmst.qc.ca" TargetMode="External"/><Relationship Id="rId11" Type="http://schemas.openxmlformats.org/officeDocument/2006/relationships/hyperlink" Target="https://twitter.com/recitmst" TargetMode="External"/><Relationship Id="rId10" Type="http://schemas.openxmlformats.org/officeDocument/2006/relationships/hyperlink" Target="https://www.facebook.com/RECITMST2020/" TargetMode="External"/><Relationship Id="rId13" Type="http://schemas.openxmlformats.org/officeDocument/2006/relationships/hyperlink" Target="mailto:luc.lagarde@recitmst.qc.ca" TargetMode="External"/><Relationship Id="rId12" Type="http://schemas.openxmlformats.org/officeDocument/2006/relationships/hyperlink" Target="https://twitter.com/recitmst" TargetMode="External"/><Relationship Id="rId15" Type="http://schemas.openxmlformats.org/officeDocument/2006/relationships/hyperlink" Target="https://bit.ly/evaluation-grms49" TargetMode="External"/><Relationship Id="rId14"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5.xml"/><Relationship Id="rId3" Type="http://schemas.openxmlformats.org/officeDocument/2006/relationships/hyperlink" Target="http://creativecommons.org/licenses/by-nc-sa/4.0/" TargetMode="External"/><Relationship Id="rId4" Type="http://schemas.openxmlformats.org/officeDocument/2006/relationships/hyperlink" Target="http://creativecommons.org/licenses/by-nc-sa/4.0/" TargetMode="External"/><Relationship Id="rId5" Type="http://schemas.openxmlformats.org/officeDocument/2006/relationships/hyperlink" Target="http://creativecommons.org/licenses/by-nc-sa/4.0/" TargetMode="External"/><Relationship Id="rId6" Type="http://schemas.openxmlformats.org/officeDocument/2006/relationships/image" Target="../media/image9.png"/><Relationship Id="rId7" Type="http://schemas.openxmlformats.org/officeDocument/2006/relationships/image" Target="../media/image1.png"/></Relationships>
</file>

<file path=ppt/slides/_rels/slide26.xml.rels><?xml version="1.0" encoding="UTF-8" standalone="yes"?><Relationships xmlns="http://schemas.openxmlformats.org/package/2006/relationships"><Relationship Id="rId20" Type="http://schemas.openxmlformats.org/officeDocument/2006/relationships/image" Target="../media/image51.png"/><Relationship Id="rId1" Type="http://schemas.openxmlformats.org/officeDocument/2006/relationships/slideLayout" Target="../slideLayouts/slideLayout39.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37.png"/><Relationship Id="rId5" Type="http://schemas.openxmlformats.org/officeDocument/2006/relationships/image" Target="../media/image52.png"/><Relationship Id="rId6" Type="http://schemas.openxmlformats.org/officeDocument/2006/relationships/image" Target="../media/image50.png"/><Relationship Id="rId7" Type="http://schemas.openxmlformats.org/officeDocument/2006/relationships/image" Target="../media/image49.png"/><Relationship Id="rId8" Type="http://schemas.openxmlformats.org/officeDocument/2006/relationships/image" Target="../media/image46.png"/><Relationship Id="rId11" Type="http://schemas.openxmlformats.org/officeDocument/2006/relationships/image" Target="../media/image43.png"/><Relationship Id="rId10" Type="http://schemas.openxmlformats.org/officeDocument/2006/relationships/image" Target="../media/image53.png"/><Relationship Id="rId13" Type="http://schemas.openxmlformats.org/officeDocument/2006/relationships/image" Target="../media/image45.png"/><Relationship Id="rId12" Type="http://schemas.openxmlformats.org/officeDocument/2006/relationships/image" Target="../media/image39.png"/><Relationship Id="rId15" Type="http://schemas.openxmlformats.org/officeDocument/2006/relationships/image" Target="../media/image38.jpg"/><Relationship Id="rId14" Type="http://schemas.openxmlformats.org/officeDocument/2006/relationships/image" Target="../media/image44.png"/><Relationship Id="rId17" Type="http://schemas.openxmlformats.org/officeDocument/2006/relationships/image" Target="../media/image40.jpg"/><Relationship Id="rId16" Type="http://schemas.openxmlformats.org/officeDocument/2006/relationships/image" Target="../media/image41.png"/><Relationship Id="rId19" Type="http://schemas.openxmlformats.org/officeDocument/2006/relationships/image" Target="../media/image42.jpg"/><Relationship Id="rId18"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7.xml"/><Relationship Id="rId3"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4" name="Shape 2134"/>
        <p:cNvGrpSpPr/>
        <p:nvPr/>
      </p:nvGrpSpPr>
      <p:grpSpPr>
        <a:xfrm>
          <a:off x="0" y="0"/>
          <a:ext cx="0" cy="0"/>
          <a:chOff x="0" y="0"/>
          <a:chExt cx="0" cy="0"/>
        </a:xfrm>
      </p:grpSpPr>
      <p:sp>
        <p:nvSpPr>
          <p:cNvPr id="2135" name="Google Shape;2135;p66"/>
          <p:cNvSpPr txBox="1"/>
          <p:nvPr>
            <p:ph type="ctrTitle"/>
          </p:nvPr>
        </p:nvSpPr>
        <p:spPr>
          <a:xfrm>
            <a:off x="2943625" y="1295175"/>
            <a:ext cx="3256800" cy="1911900"/>
          </a:xfrm>
          <a:prstGeom prst="rect">
            <a:avLst/>
          </a:prstGeom>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 sz="6300"/>
              <a:t>Les livrets</a:t>
            </a:r>
            <a:r>
              <a:rPr lang="fr" sz="6300"/>
              <a:t>  </a:t>
            </a:r>
            <a:endParaRPr sz="6300"/>
          </a:p>
          <a:p>
            <a:pPr indent="0" lvl="0" marL="0" rtl="0" algn="ctr">
              <a:spcBef>
                <a:spcPts val="0"/>
              </a:spcBef>
              <a:spcAft>
                <a:spcPts val="0"/>
              </a:spcAft>
              <a:buNone/>
            </a:pPr>
            <a:r>
              <a:rPr lang="fr" sz="7400">
                <a:solidFill>
                  <a:srgbClr val="FFFFFF"/>
                </a:solidFill>
              </a:rPr>
              <a:t>GeoGebra</a:t>
            </a:r>
            <a:endParaRPr sz="7400">
              <a:solidFill>
                <a:srgbClr val="FFFFFF"/>
              </a:solidFill>
            </a:endParaRPr>
          </a:p>
        </p:txBody>
      </p:sp>
      <p:grpSp>
        <p:nvGrpSpPr>
          <p:cNvPr id="2136" name="Google Shape;2136;p66"/>
          <p:cNvGrpSpPr/>
          <p:nvPr/>
        </p:nvGrpSpPr>
        <p:grpSpPr>
          <a:xfrm>
            <a:off x="175750" y="-116600"/>
            <a:ext cx="3391350" cy="1201800"/>
            <a:chOff x="175750" y="-116600"/>
            <a:chExt cx="3391350" cy="1201800"/>
          </a:xfrm>
        </p:grpSpPr>
        <p:sp>
          <p:nvSpPr>
            <p:cNvPr id="2137" name="Google Shape;2137;p66"/>
            <p:cNvSpPr txBox="1"/>
            <p:nvPr/>
          </p:nvSpPr>
          <p:spPr>
            <a:xfrm>
              <a:off x="966100" y="140200"/>
              <a:ext cx="2601000" cy="688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rmAutofit fontScale="85000"/>
            </a:bodyPr>
            <a:lstStyle/>
            <a:p>
              <a:pPr indent="0" lvl="0" marL="0" rtl="0" algn="l">
                <a:spcBef>
                  <a:spcPts val="0"/>
                </a:spcBef>
                <a:spcAft>
                  <a:spcPts val="0"/>
                </a:spcAft>
                <a:buNone/>
              </a:pPr>
              <a:r>
                <a:rPr lang="fr" sz="1300">
                  <a:solidFill>
                    <a:srgbClr val="FFFFFF"/>
                  </a:solidFill>
                  <a:latin typeface="Viga"/>
                  <a:ea typeface="Viga"/>
                  <a:cs typeface="Viga"/>
                  <a:sym typeface="Viga"/>
                </a:rPr>
                <a:t>Service national</a:t>
              </a:r>
              <a:endParaRPr sz="1300">
                <a:solidFill>
                  <a:srgbClr val="FFFFFF"/>
                </a:solidFill>
                <a:latin typeface="Viga"/>
                <a:ea typeface="Viga"/>
                <a:cs typeface="Viga"/>
                <a:sym typeface="Viga"/>
              </a:endParaRPr>
            </a:p>
            <a:p>
              <a:pPr indent="0" lvl="0" marL="0" rtl="0" algn="l">
                <a:spcBef>
                  <a:spcPts val="0"/>
                </a:spcBef>
                <a:spcAft>
                  <a:spcPts val="0"/>
                </a:spcAft>
                <a:buNone/>
              </a:pPr>
              <a:r>
                <a:rPr b="1" lang="fr" sz="1300">
                  <a:solidFill>
                    <a:srgbClr val="FFFFFF"/>
                  </a:solidFill>
                  <a:latin typeface="Ubuntu"/>
                  <a:ea typeface="Ubuntu"/>
                  <a:cs typeface="Ubuntu"/>
                  <a:sym typeface="Ubuntu"/>
                </a:rPr>
                <a:t>DOMAINE DE LA MATHÉMATIQUE,</a:t>
              </a:r>
              <a:endParaRPr b="1" sz="1300">
                <a:solidFill>
                  <a:srgbClr val="FFFFFF"/>
                </a:solidFill>
                <a:latin typeface="Ubuntu"/>
                <a:ea typeface="Ubuntu"/>
                <a:cs typeface="Ubuntu"/>
                <a:sym typeface="Ubuntu"/>
              </a:endParaRPr>
            </a:p>
            <a:p>
              <a:pPr indent="0" lvl="0" marL="0" rtl="0" algn="l">
                <a:spcBef>
                  <a:spcPts val="0"/>
                </a:spcBef>
                <a:spcAft>
                  <a:spcPts val="0"/>
                </a:spcAft>
                <a:buNone/>
              </a:pPr>
              <a:r>
                <a:rPr b="1" lang="fr" sz="1300">
                  <a:solidFill>
                    <a:srgbClr val="FFFFFF"/>
                  </a:solidFill>
                  <a:latin typeface="Ubuntu"/>
                  <a:ea typeface="Ubuntu"/>
                  <a:cs typeface="Ubuntu"/>
                  <a:sym typeface="Ubuntu"/>
                </a:rPr>
                <a:t>DE LA SCIENCE ET TECHNOLOGIE</a:t>
              </a:r>
              <a:endParaRPr b="1" sz="1300">
                <a:solidFill>
                  <a:srgbClr val="FFFFFF"/>
                </a:solidFill>
                <a:latin typeface="Ubuntu"/>
                <a:ea typeface="Ubuntu"/>
                <a:cs typeface="Ubuntu"/>
                <a:sym typeface="Ubuntu"/>
              </a:endParaRPr>
            </a:p>
          </p:txBody>
        </p:sp>
        <p:pic>
          <p:nvPicPr>
            <p:cNvPr id="2138" name="Google Shape;2138;p66"/>
            <p:cNvPicPr preferRelativeResize="0"/>
            <p:nvPr/>
          </p:nvPicPr>
          <p:blipFill>
            <a:blip r:embed="rId3">
              <a:alphaModFix/>
            </a:blip>
            <a:stretch>
              <a:fillRect/>
            </a:stretch>
          </p:blipFill>
          <p:spPr>
            <a:xfrm>
              <a:off x="175750" y="-116600"/>
              <a:ext cx="744650" cy="1201800"/>
            </a:xfrm>
            <a:prstGeom prst="rect">
              <a:avLst/>
            </a:prstGeom>
            <a:noFill/>
            <a:ln>
              <a:noFill/>
            </a:ln>
            <a:effectLst>
              <a:outerShdw blurRad="57150" rotWithShape="0" algn="bl" dir="5400000" dist="19050">
                <a:srgbClr val="000000">
                  <a:alpha val="50000"/>
                </a:srgbClr>
              </a:outerShdw>
            </a:effectLst>
          </p:spPr>
        </p:pic>
      </p:grpSp>
      <p:pic>
        <p:nvPicPr>
          <p:cNvPr id="2139" name="Google Shape;2139;p66"/>
          <p:cNvPicPr preferRelativeResize="0"/>
          <p:nvPr/>
        </p:nvPicPr>
        <p:blipFill>
          <a:blip r:embed="rId4">
            <a:alphaModFix/>
          </a:blip>
          <a:stretch>
            <a:fillRect/>
          </a:stretch>
        </p:blipFill>
        <p:spPr>
          <a:xfrm>
            <a:off x="3872214" y="3136787"/>
            <a:ext cx="1399626" cy="13996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2143" name="Shape 2143"/>
        <p:cNvGrpSpPr/>
        <p:nvPr/>
      </p:nvGrpSpPr>
      <p:grpSpPr>
        <a:xfrm>
          <a:off x="0" y="0"/>
          <a:ext cx="0" cy="0"/>
          <a:chOff x="0" y="0"/>
          <a:chExt cx="0" cy="0"/>
        </a:xfrm>
      </p:grpSpPr>
      <p:sp>
        <p:nvSpPr>
          <p:cNvPr id="2144" name="Google Shape;2144;p67"/>
          <p:cNvSpPr txBox="1"/>
          <p:nvPr>
            <p:ph type="ctrTitle"/>
          </p:nvPr>
        </p:nvSpPr>
        <p:spPr>
          <a:xfrm>
            <a:off x="342200" y="2119375"/>
            <a:ext cx="8739000" cy="2347200"/>
          </a:xfrm>
          <a:prstGeom prst="rect">
            <a:avLst/>
          </a:prstGeom>
          <a:noFill/>
          <a:ln>
            <a:noFill/>
          </a:ln>
          <a:effectLst>
            <a:outerShdw blurRad="57150" rotWithShape="0" algn="bl" dir="5400000" dist="19050">
              <a:srgbClr val="000000">
                <a:alpha val="50000"/>
              </a:srgbClr>
            </a:outerShdw>
          </a:effectLst>
        </p:spPr>
        <p:txBody>
          <a:bodyPr anchorCtr="0" anchor="b" bIns="19050" lIns="19050" spcFirstLastPara="1" rIns="19050" wrap="square" tIns="19050">
            <a:spAutoFit/>
          </a:bodyPr>
          <a:lstStyle/>
          <a:p>
            <a:pPr indent="0" lvl="0" marL="0" marR="0" rtl="0" algn="l">
              <a:lnSpc>
                <a:spcPct val="100000"/>
              </a:lnSpc>
              <a:spcBef>
                <a:spcPts val="0"/>
              </a:spcBef>
              <a:spcAft>
                <a:spcPts val="0"/>
              </a:spcAft>
              <a:buClr>
                <a:srgbClr val="FFFFFF"/>
              </a:buClr>
              <a:buSzPts val="3800"/>
              <a:buFont typeface="Short Stack"/>
              <a:buNone/>
            </a:pPr>
            <a:r>
              <a:t/>
            </a:r>
            <a:endParaRPr sz="25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rPr lang="fr" sz="2500">
                <a:latin typeface="Comfortaa"/>
                <a:ea typeface="Comfortaa"/>
                <a:cs typeface="Comfortaa"/>
                <a:sym typeface="Comfortaa"/>
              </a:rPr>
              <a:t>Atelier # </a:t>
            </a:r>
            <a:r>
              <a:rPr i="1" lang="fr" sz="2500">
                <a:solidFill>
                  <a:schemeClr val="dk1"/>
                </a:solidFill>
                <a:latin typeface="Comfortaa"/>
                <a:ea typeface="Comfortaa"/>
                <a:cs typeface="Comfortaa"/>
                <a:sym typeface="Comfortaa"/>
              </a:rPr>
              <a:t>705</a:t>
            </a:r>
            <a:endParaRPr i="1" sz="2500">
              <a:solidFill>
                <a:schemeClr val="dk1"/>
              </a:solidFill>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t/>
            </a:r>
            <a:endParaRPr sz="25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rPr i="1" lang="fr" sz="2500">
                <a:solidFill>
                  <a:srgbClr val="000000"/>
                </a:solidFill>
                <a:latin typeface="Comfortaa"/>
                <a:ea typeface="Comfortaa"/>
                <a:cs typeface="Comfortaa"/>
                <a:sym typeface="Comfortaa"/>
              </a:rPr>
              <a:t>Les livrets GeoGebra</a:t>
            </a:r>
            <a:endParaRPr i="1" sz="2500">
              <a:solidFill>
                <a:srgbClr val="000000"/>
              </a:solidFill>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t/>
            </a:r>
            <a:endParaRPr sz="2500">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rPr i="1" lang="fr" sz="2500">
                <a:solidFill>
                  <a:schemeClr val="dk1"/>
                </a:solidFill>
                <a:latin typeface="Comfortaa"/>
                <a:ea typeface="Comfortaa"/>
                <a:cs typeface="Comfortaa"/>
                <a:sym typeface="Comfortaa"/>
              </a:rPr>
              <a:t>Stéphanie Rioux &amp; Luc Lagarde</a:t>
            </a:r>
            <a:endParaRPr sz="2400"/>
          </a:p>
        </p:txBody>
      </p:sp>
      <p:pic>
        <p:nvPicPr>
          <p:cNvPr id="2145" name="Google Shape;2145;p67"/>
          <p:cNvPicPr preferRelativeResize="0"/>
          <p:nvPr/>
        </p:nvPicPr>
        <p:blipFill rotWithShape="1">
          <a:blip r:embed="rId3">
            <a:alphaModFix/>
          </a:blip>
          <a:srcRect b="13567" l="0" r="0" t="5381"/>
          <a:stretch/>
        </p:blipFill>
        <p:spPr>
          <a:xfrm>
            <a:off x="6757150" y="67249"/>
            <a:ext cx="2324049" cy="2443650"/>
          </a:xfrm>
          <a:prstGeom prst="rect">
            <a:avLst/>
          </a:prstGeom>
          <a:noFill/>
          <a:ln cap="flat" cmpd="sng" w="19050">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pic>
        <p:nvPicPr>
          <p:cNvPr id="2146" name="Google Shape;2146;p67"/>
          <p:cNvPicPr preferRelativeResize="0"/>
          <p:nvPr/>
        </p:nvPicPr>
        <p:blipFill>
          <a:blip r:embed="rId4">
            <a:alphaModFix/>
          </a:blip>
          <a:stretch>
            <a:fillRect/>
          </a:stretch>
        </p:blipFill>
        <p:spPr>
          <a:xfrm>
            <a:off x="94126" y="67250"/>
            <a:ext cx="1423148" cy="835975"/>
          </a:xfrm>
          <a:prstGeom prst="rect">
            <a:avLst/>
          </a:prstGeom>
          <a:noFill/>
          <a:ln>
            <a:noFill/>
          </a:ln>
        </p:spPr>
      </p:pic>
      <p:sp>
        <p:nvSpPr>
          <p:cNvPr id="2147" name="Google Shape;2147;p67"/>
          <p:cNvSpPr txBox="1"/>
          <p:nvPr/>
        </p:nvSpPr>
        <p:spPr>
          <a:xfrm>
            <a:off x="94125" y="1012725"/>
            <a:ext cx="6393900" cy="939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 sz="2800">
                <a:latin typeface="Comfortaa"/>
                <a:ea typeface="Comfortaa"/>
                <a:cs typeface="Comfortaa"/>
                <a:sym typeface="Comfortaa"/>
              </a:rPr>
              <a:t>#GRMS49 à Trois-Rivières</a:t>
            </a:r>
            <a:endParaRPr b="1" sz="2800">
              <a:latin typeface="Comfortaa"/>
              <a:ea typeface="Comfortaa"/>
              <a:cs typeface="Comfortaa"/>
              <a:sym typeface="Comfortaa"/>
            </a:endParaRPr>
          </a:p>
          <a:p>
            <a:pPr indent="0" lvl="0" marL="0" rtl="0" algn="l">
              <a:spcBef>
                <a:spcPts val="0"/>
              </a:spcBef>
              <a:spcAft>
                <a:spcPts val="0"/>
              </a:spcAft>
              <a:buNone/>
            </a:pPr>
            <a:r>
              <a:rPr b="1" lang="fr" sz="2100">
                <a:latin typeface="Comfortaa"/>
                <a:ea typeface="Comfortaa"/>
                <a:cs typeface="Comfortaa"/>
                <a:sym typeface="Comfortaa"/>
              </a:rPr>
              <a:t>3 et 4 novembre 2022</a:t>
            </a:r>
            <a:endParaRPr b="1" sz="2100">
              <a:latin typeface="Comfortaa"/>
              <a:ea typeface="Comfortaa"/>
              <a:cs typeface="Comfortaa"/>
              <a:sym typeface="Comforta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1" name="Shape 2151"/>
        <p:cNvGrpSpPr/>
        <p:nvPr/>
      </p:nvGrpSpPr>
      <p:grpSpPr>
        <a:xfrm>
          <a:off x="0" y="0"/>
          <a:ext cx="0" cy="0"/>
          <a:chOff x="0" y="0"/>
          <a:chExt cx="0" cy="0"/>
        </a:xfrm>
      </p:grpSpPr>
      <p:sp>
        <p:nvSpPr>
          <p:cNvPr id="2152" name="Google Shape;2152;p68"/>
          <p:cNvSpPr txBox="1"/>
          <p:nvPr/>
        </p:nvSpPr>
        <p:spPr>
          <a:xfrm>
            <a:off x="2757300" y="3924575"/>
            <a:ext cx="38223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2200" u="sng">
                <a:solidFill>
                  <a:schemeClr val="hlink"/>
                </a:solidFill>
                <a:latin typeface="IBM Plex Sans"/>
                <a:ea typeface="IBM Plex Sans"/>
                <a:cs typeface="IBM Plex Sans"/>
                <a:sym typeface="IBM Plex Sans"/>
                <a:hlinkClick r:id="rId3"/>
              </a:rPr>
              <a:t>monurl.ca/ggb041122</a:t>
            </a:r>
            <a:endParaRPr b="1" sz="2200">
              <a:latin typeface="IBM Plex Sans"/>
              <a:ea typeface="IBM Plex Sans"/>
              <a:cs typeface="IBM Plex Sans"/>
              <a:sym typeface="IBM Plex Sans"/>
            </a:endParaRPr>
          </a:p>
        </p:txBody>
      </p:sp>
      <p:sp>
        <p:nvSpPr>
          <p:cNvPr id="2153" name="Google Shape;2153;p68"/>
          <p:cNvSpPr txBox="1"/>
          <p:nvPr>
            <p:ph idx="4294967295" type="ctrTitle"/>
          </p:nvPr>
        </p:nvSpPr>
        <p:spPr>
          <a:xfrm rot="-148605">
            <a:off x="2497855" y="1245189"/>
            <a:ext cx="4255575" cy="66512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3400"/>
              <a:t>Document de présentation</a:t>
            </a:r>
            <a:r>
              <a:rPr lang="fr" sz="3400"/>
              <a:t> </a:t>
            </a:r>
            <a:endParaRPr sz="3400"/>
          </a:p>
        </p:txBody>
      </p:sp>
      <p:pic>
        <p:nvPicPr>
          <p:cNvPr id="2154" name="Google Shape;2154;p68"/>
          <p:cNvPicPr preferRelativeResize="0"/>
          <p:nvPr/>
        </p:nvPicPr>
        <p:blipFill>
          <a:blip r:embed="rId4">
            <a:alphaModFix/>
          </a:blip>
          <a:stretch>
            <a:fillRect/>
          </a:stretch>
        </p:blipFill>
        <p:spPr>
          <a:xfrm>
            <a:off x="3559475" y="1899525"/>
            <a:ext cx="2025050" cy="2025050"/>
          </a:xfrm>
          <a:prstGeom prst="rect">
            <a:avLst/>
          </a:prstGeom>
          <a:noFill/>
          <a:ln>
            <a:noFill/>
          </a:ln>
        </p:spPr>
      </p:pic>
      <p:sp>
        <p:nvSpPr>
          <p:cNvPr id="2155" name="Google Shape;2155;p68"/>
          <p:cNvSpPr txBox="1"/>
          <p:nvPr/>
        </p:nvSpPr>
        <p:spPr>
          <a:xfrm>
            <a:off x="351600" y="4876600"/>
            <a:ext cx="7313400" cy="169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800"/>
              </a:spcAft>
              <a:buNone/>
            </a:pPr>
            <a:r>
              <a:rPr lang="fr" sz="1100">
                <a:solidFill>
                  <a:srgbClr val="FFFFFF"/>
                </a:solidFill>
                <a:latin typeface="Red Hat Text"/>
                <a:ea typeface="Red Hat Text"/>
                <a:cs typeface="Red Hat Text"/>
                <a:sym typeface="Red Hat Text"/>
              </a:rPr>
              <a:t>Cette présentation est mise à disposition par le </a:t>
            </a:r>
            <a:r>
              <a:rPr lang="fr" sz="1100">
                <a:solidFill>
                  <a:srgbClr val="FFAB19"/>
                </a:solidFill>
                <a:latin typeface="Red Hat Text"/>
                <a:ea typeface="Red Hat Text"/>
                <a:cs typeface="Red Hat Text"/>
                <a:sym typeface="Red Hat Text"/>
              </a:rPr>
              <a:t> </a:t>
            </a:r>
            <a:r>
              <a:rPr lang="fr" sz="1100" u="sng">
                <a:solidFill>
                  <a:srgbClr val="FFAB19"/>
                </a:solidFill>
                <a:latin typeface="Red Hat Text"/>
                <a:ea typeface="Red Hat Text"/>
                <a:cs typeface="Red Hat Text"/>
                <a:sym typeface="Red Hat Text"/>
                <a:hlinkClick r:id="rId5">
                  <a:extLst>
                    <a:ext uri="{A12FA001-AC4F-418D-AE19-62706E023703}">
                      <ahyp:hlinkClr val="tx"/>
                    </a:ext>
                  </a:extLst>
                </a:hlinkClick>
              </a:rPr>
              <a:t>RÉCIT MST</a:t>
            </a:r>
            <a:r>
              <a:rPr lang="fr" sz="1100">
                <a:solidFill>
                  <a:srgbClr val="FFAB19"/>
                </a:solidFill>
                <a:latin typeface="Red Hat Text"/>
                <a:ea typeface="Red Hat Text"/>
                <a:cs typeface="Red Hat Text"/>
                <a:sym typeface="Red Hat Text"/>
              </a:rPr>
              <a:t>,</a:t>
            </a:r>
            <a:r>
              <a:rPr lang="fr" sz="1100">
                <a:solidFill>
                  <a:srgbClr val="FFFFFF"/>
                </a:solidFill>
                <a:latin typeface="Red Hat Text"/>
                <a:ea typeface="Red Hat Text"/>
                <a:cs typeface="Red Hat Text"/>
                <a:sym typeface="Red Hat Text"/>
              </a:rPr>
              <a:t> </a:t>
            </a:r>
            <a:r>
              <a:rPr lang="fr" sz="1100">
                <a:solidFill>
                  <a:srgbClr val="FFFFFF"/>
                </a:solidFill>
                <a:latin typeface="Ubuntu"/>
                <a:ea typeface="Ubuntu"/>
                <a:cs typeface="Ubuntu"/>
                <a:sym typeface="Ubuntu"/>
              </a:rPr>
              <a:t>sauf exception, selon les termes de la </a:t>
            </a:r>
            <a:r>
              <a:rPr lang="fr" sz="1100" u="sng">
                <a:solidFill>
                  <a:srgbClr val="FFAB19"/>
                </a:solidFill>
                <a:latin typeface="Ubuntu"/>
                <a:ea typeface="Ubuntu"/>
                <a:cs typeface="Ubuntu"/>
                <a:sym typeface="Ubuntu"/>
                <a:hlinkClick r:id="rId6">
                  <a:extLst>
                    <a:ext uri="{A12FA001-AC4F-418D-AE19-62706E023703}">
                      <ahyp:hlinkClr val="tx"/>
                    </a:ext>
                  </a:extLst>
                </a:hlinkClick>
              </a:rPr>
              <a:t>Licence CC</a:t>
            </a:r>
            <a:r>
              <a:rPr lang="fr" sz="1100">
                <a:solidFill>
                  <a:srgbClr val="FFFFFF"/>
                </a:solidFill>
                <a:latin typeface="Ubuntu"/>
                <a:ea typeface="Ubuntu"/>
                <a:cs typeface="Ubuntu"/>
                <a:sym typeface="Ubuntu"/>
              </a:rPr>
              <a:t>, 2022.</a:t>
            </a:r>
            <a:endParaRPr sz="1100">
              <a:solidFill>
                <a:srgbClr val="FFFFFF"/>
              </a:solidFill>
              <a:latin typeface="Red Hat Text"/>
              <a:ea typeface="Red Hat Text"/>
              <a:cs typeface="Red Hat Text"/>
              <a:sym typeface="Red Hat Text"/>
            </a:endParaRPr>
          </a:p>
        </p:txBody>
      </p:sp>
      <p:pic>
        <p:nvPicPr>
          <p:cNvPr id="2156" name="Google Shape;2156;p68">
            <a:hlinkClick r:id="rId7"/>
          </p:cNvPr>
          <p:cNvPicPr preferRelativeResize="0"/>
          <p:nvPr/>
        </p:nvPicPr>
        <p:blipFill>
          <a:blip r:embed="rId8">
            <a:alphaModFix/>
          </a:blip>
          <a:stretch>
            <a:fillRect/>
          </a:stretch>
        </p:blipFill>
        <p:spPr>
          <a:xfrm>
            <a:off x="7817772" y="4679447"/>
            <a:ext cx="1106300" cy="387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0" name="Shape 2160"/>
        <p:cNvGrpSpPr/>
        <p:nvPr/>
      </p:nvGrpSpPr>
      <p:grpSpPr>
        <a:xfrm>
          <a:off x="0" y="0"/>
          <a:ext cx="0" cy="0"/>
          <a:chOff x="0" y="0"/>
          <a:chExt cx="0" cy="0"/>
        </a:xfrm>
      </p:grpSpPr>
      <p:sp>
        <p:nvSpPr>
          <p:cNvPr id="2161" name="Google Shape;2161;p69"/>
          <p:cNvSpPr/>
          <p:nvPr/>
        </p:nvSpPr>
        <p:spPr>
          <a:xfrm>
            <a:off x="723900" y="292100"/>
            <a:ext cx="7810500" cy="4660900"/>
          </a:xfrm>
          <a:custGeom>
            <a:rect b="b" l="l" r="r" t="t"/>
            <a:pathLst>
              <a:path extrusionOk="0" h="186436" w="312420">
                <a:moveTo>
                  <a:pt x="0" y="0"/>
                </a:moveTo>
                <a:lnTo>
                  <a:pt x="312420" y="7112"/>
                </a:lnTo>
                <a:lnTo>
                  <a:pt x="295656" y="186436"/>
                </a:lnTo>
                <a:lnTo>
                  <a:pt x="7620" y="180340"/>
                </a:lnTo>
                <a:close/>
              </a:path>
            </a:pathLst>
          </a:custGeom>
          <a:solidFill>
            <a:srgbClr val="EEEEEE">
              <a:alpha val="94170"/>
            </a:srgbClr>
          </a:solidFill>
          <a:ln>
            <a:noFill/>
          </a:ln>
        </p:spPr>
      </p:sp>
      <p:sp>
        <p:nvSpPr>
          <p:cNvPr id="2162" name="Google Shape;2162;p69"/>
          <p:cNvSpPr txBox="1"/>
          <p:nvPr/>
        </p:nvSpPr>
        <p:spPr>
          <a:xfrm>
            <a:off x="3666675" y="672100"/>
            <a:ext cx="2601000" cy="688200"/>
          </a:xfrm>
          <a:prstGeom prst="rect">
            <a:avLst/>
          </a:prstGeom>
          <a:noFill/>
          <a:ln>
            <a:noFill/>
          </a:ln>
        </p:spPr>
        <p:txBody>
          <a:bodyPr anchorCtr="0" anchor="t" bIns="91425" lIns="91425" spcFirstLastPara="1" rIns="91425" wrap="square" tIns="91425">
            <a:normAutofit fontScale="85000"/>
          </a:bodyPr>
          <a:lstStyle/>
          <a:p>
            <a:pPr indent="0" lvl="0" marL="0" rtl="0" algn="l">
              <a:spcBef>
                <a:spcPts val="0"/>
              </a:spcBef>
              <a:spcAft>
                <a:spcPts val="0"/>
              </a:spcAft>
              <a:buNone/>
            </a:pPr>
            <a:r>
              <a:rPr lang="fr" sz="1300">
                <a:latin typeface="Viga"/>
                <a:ea typeface="Viga"/>
                <a:cs typeface="Viga"/>
                <a:sym typeface="Viga"/>
              </a:rPr>
              <a:t>Service national</a:t>
            </a:r>
            <a:endParaRPr sz="1300">
              <a:latin typeface="Viga"/>
              <a:ea typeface="Viga"/>
              <a:cs typeface="Viga"/>
              <a:sym typeface="Viga"/>
            </a:endParaRPr>
          </a:p>
          <a:p>
            <a:pPr indent="0" lvl="0" marL="0" rtl="0" algn="l">
              <a:spcBef>
                <a:spcPts val="0"/>
              </a:spcBef>
              <a:spcAft>
                <a:spcPts val="0"/>
              </a:spcAft>
              <a:buNone/>
            </a:pPr>
            <a:r>
              <a:rPr b="1" lang="fr" sz="1300">
                <a:latin typeface="Ubuntu"/>
                <a:ea typeface="Ubuntu"/>
                <a:cs typeface="Ubuntu"/>
                <a:sym typeface="Ubuntu"/>
              </a:rPr>
              <a:t>DOMAINE DE LA MATHÉMATIQUE,</a:t>
            </a:r>
            <a:endParaRPr b="1" sz="1300">
              <a:latin typeface="Ubuntu"/>
              <a:ea typeface="Ubuntu"/>
              <a:cs typeface="Ubuntu"/>
              <a:sym typeface="Ubuntu"/>
            </a:endParaRPr>
          </a:p>
          <a:p>
            <a:pPr indent="0" lvl="0" marL="0" rtl="0" algn="l">
              <a:spcBef>
                <a:spcPts val="0"/>
              </a:spcBef>
              <a:spcAft>
                <a:spcPts val="0"/>
              </a:spcAft>
              <a:buNone/>
            </a:pPr>
            <a:r>
              <a:rPr b="1" lang="fr" sz="1300">
                <a:latin typeface="Ubuntu"/>
                <a:ea typeface="Ubuntu"/>
                <a:cs typeface="Ubuntu"/>
                <a:sym typeface="Ubuntu"/>
              </a:rPr>
              <a:t>DE LA SCIENCE ET TECHNOLOGIE</a:t>
            </a:r>
            <a:endParaRPr b="1" sz="1300">
              <a:latin typeface="Ubuntu"/>
              <a:ea typeface="Ubuntu"/>
              <a:cs typeface="Ubuntu"/>
              <a:sym typeface="Ubuntu"/>
            </a:endParaRPr>
          </a:p>
        </p:txBody>
      </p:sp>
      <p:pic>
        <p:nvPicPr>
          <p:cNvPr id="2163" name="Google Shape;2163;p69"/>
          <p:cNvPicPr preferRelativeResize="0"/>
          <p:nvPr/>
        </p:nvPicPr>
        <p:blipFill>
          <a:blip r:embed="rId3">
            <a:alphaModFix/>
          </a:blip>
          <a:stretch>
            <a:fillRect/>
          </a:stretch>
        </p:blipFill>
        <p:spPr>
          <a:xfrm>
            <a:off x="2876325" y="415300"/>
            <a:ext cx="744650" cy="1201800"/>
          </a:xfrm>
          <a:prstGeom prst="rect">
            <a:avLst/>
          </a:prstGeom>
          <a:noFill/>
          <a:ln>
            <a:noFill/>
          </a:ln>
        </p:spPr>
      </p:pic>
      <p:sp>
        <p:nvSpPr>
          <p:cNvPr id="2164" name="Google Shape;2164;p69"/>
          <p:cNvSpPr txBox="1"/>
          <p:nvPr>
            <p:ph idx="1" type="subTitle"/>
          </p:nvPr>
        </p:nvSpPr>
        <p:spPr>
          <a:xfrm>
            <a:off x="1918450" y="4380926"/>
            <a:ext cx="6171600" cy="518400"/>
          </a:xfrm>
          <a:prstGeom prst="rect">
            <a:avLst/>
          </a:prstGeom>
        </p:spPr>
        <p:txBody>
          <a:bodyPr anchorCtr="0" anchor="t" bIns="91425" lIns="91425" spcFirstLastPara="1" rIns="91425" wrap="square" tIns="91425">
            <a:normAutofit fontScale="55000"/>
          </a:bodyPr>
          <a:lstStyle/>
          <a:p>
            <a:pPr indent="0" lvl="0" marL="0" rtl="0" algn="ctr">
              <a:spcBef>
                <a:spcPts val="0"/>
              </a:spcBef>
              <a:spcAft>
                <a:spcPts val="1600"/>
              </a:spcAft>
              <a:buNone/>
            </a:pPr>
            <a:r>
              <a:rPr lang="fr"/>
              <a:t>Cette formation du RÉCIT est mise à disposition, sauf exception, selon les termes de la Licence Creative Commons</a:t>
            </a:r>
            <a:br>
              <a:rPr lang="fr"/>
            </a:br>
            <a:r>
              <a:rPr lang="fr" u="sng">
                <a:solidFill>
                  <a:schemeClr val="hlink"/>
                </a:solidFill>
                <a:hlinkClick r:id="rId4"/>
              </a:rPr>
              <a:t> Attribution - Pas d’Utilisation Commerciale - Partage dans les Mêmes Conditions 4.0 International.  </a:t>
            </a:r>
            <a:endParaRPr/>
          </a:p>
        </p:txBody>
      </p:sp>
      <p:pic>
        <p:nvPicPr>
          <p:cNvPr id="2165" name="Google Shape;2165;p69">
            <a:hlinkClick r:id="rId5"/>
          </p:cNvPr>
          <p:cNvPicPr preferRelativeResize="0"/>
          <p:nvPr/>
        </p:nvPicPr>
        <p:blipFill rotWithShape="1">
          <a:blip r:embed="rId6">
            <a:alphaModFix/>
          </a:blip>
          <a:srcRect b="0" l="0" r="0" t="0"/>
          <a:stretch/>
        </p:blipFill>
        <p:spPr>
          <a:xfrm>
            <a:off x="1384425" y="4495250"/>
            <a:ext cx="641300" cy="227000"/>
          </a:xfrm>
          <a:prstGeom prst="rect">
            <a:avLst/>
          </a:prstGeom>
          <a:noFill/>
          <a:ln>
            <a:noFill/>
          </a:ln>
        </p:spPr>
      </p:pic>
      <p:sp>
        <p:nvSpPr>
          <p:cNvPr id="2166" name="Google Shape;2166;p69"/>
          <p:cNvSpPr txBox="1"/>
          <p:nvPr>
            <p:ph idx="4294967295" type="ctrTitle"/>
          </p:nvPr>
        </p:nvSpPr>
        <p:spPr>
          <a:xfrm>
            <a:off x="1172250" y="1852300"/>
            <a:ext cx="6799500" cy="16176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b="1" lang="fr" sz="3000"/>
              <a:t>Stéphanie Rioux</a:t>
            </a:r>
            <a:r>
              <a:rPr lang="fr"/>
              <a:t>       </a:t>
            </a:r>
            <a:r>
              <a:rPr lang="fr" sz="2600"/>
              <a:t>stephanie.rioux@recitmst.qc.ca</a:t>
            </a:r>
            <a:endParaRPr b="1" sz="3000"/>
          </a:p>
          <a:p>
            <a:pPr indent="0" lvl="0" marL="0" rtl="0" algn="l">
              <a:lnSpc>
                <a:spcPct val="150000"/>
              </a:lnSpc>
              <a:spcBef>
                <a:spcPts val="0"/>
              </a:spcBef>
              <a:spcAft>
                <a:spcPts val="0"/>
              </a:spcAft>
              <a:buNone/>
            </a:pPr>
            <a:r>
              <a:rPr b="1" lang="fr" sz="3000"/>
              <a:t>Luc Lagarde</a:t>
            </a:r>
            <a:r>
              <a:rPr lang="fr"/>
              <a:t>        		</a:t>
            </a:r>
            <a:r>
              <a:rPr lang="fr" sz="2600">
                <a:solidFill>
                  <a:schemeClr val="hlink"/>
                </a:solidFill>
                <a:uFill>
                  <a:noFill/>
                </a:uFill>
                <a:hlinkClick r:id="rId7"/>
              </a:rPr>
              <a:t>luc.lagarde@recitmst.qc.ca</a:t>
            </a:r>
            <a:endParaRPr sz="2600"/>
          </a:p>
          <a:p>
            <a:pPr indent="0" lvl="0" marL="0" rtl="0" algn="l">
              <a:lnSpc>
                <a:spcPct val="150000"/>
              </a:lnSpc>
              <a:spcBef>
                <a:spcPts val="0"/>
              </a:spcBef>
              <a:spcAft>
                <a:spcPts val="0"/>
              </a:spcAft>
              <a:buNone/>
            </a:pPr>
            <a:r>
              <a:t/>
            </a:r>
            <a:endParaRPr sz="2600"/>
          </a:p>
          <a:p>
            <a:pPr indent="0" lvl="0" marL="0" rtl="0" algn="l">
              <a:spcBef>
                <a:spcPts val="0"/>
              </a:spcBef>
              <a:spcAft>
                <a:spcPts val="0"/>
              </a:spcAft>
              <a:buNone/>
            </a:pPr>
            <a:r>
              <a:t/>
            </a:r>
            <a:endParaRPr/>
          </a:p>
          <a:p>
            <a:pPr indent="0" lvl="0" marL="0" rtl="0" algn="l">
              <a:spcBef>
                <a:spcPts val="0"/>
              </a:spcBef>
              <a:spcAft>
                <a:spcPts val="0"/>
              </a:spcAft>
              <a:buNone/>
            </a:pPr>
            <a:r>
              <a:t/>
            </a:r>
            <a:endParaRPr sz="2600"/>
          </a:p>
        </p:txBody>
      </p:sp>
      <p:grpSp>
        <p:nvGrpSpPr>
          <p:cNvPr id="2167" name="Google Shape;2167;p69"/>
          <p:cNvGrpSpPr/>
          <p:nvPr/>
        </p:nvGrpSpPr>
        <p:grpSpPr>
          <a:xfrm>
            <a:off x="3436777" y="1979736"/>
            <a:ext cx="501153" cy="518388"/>
            <a:chOff x="2998073" y="2053374"/>
            <a:chExt cx="501153" cy="518388"/>
          </a:xfrm>
        </p:grpSpPr>
        <p:grpSp>
          <p:nvGrpSpPr>
            <p:cNvPr id="2168" name="Google Shape;2168;p69"/>
            <p:cNvGrpSpPr/>
            <p:nvPr/>
          </p:nvGrpSpPr>
          <p:grpSpPr>
            <a:xfrm>
              <a:off x="2998073" y="2053374"/>
              <a:ext cx="501153" cy="518388"/>
              <a:chOff x="2172358" y="5517789"/>
              <a:chExt cx="571831" cy="626072"/>
            </a:xfrm>
          </p:grpSpPr>
          <p:sp>
            <p:nvSpPr>
              <p:cNvPr id="2169" name="Google Shape;2169;p69"/>
              <p:cNvSpPr/>
              <p:nvPr/>
            </p:nvSpPr>
            <p:spPr>
              <a:xfrm>
                <a:off x="2172358" y="5572023"/>
                <a:ext cx="571831" cy="571838"/>
              </a:xfrm>
              <a:custGeom>
                <a:rect b="b" l="l" r="r" t="t"/>
                <a:pathLst>
                  <a:path extrusionOk="0" h="78120" w="78119">
                    <a:moveTo>
                      <a:pt x="37046" y="1"/>
                    </a:moveTo>
                    <a:lnTo>
                      <a:pt x="35113" y="162"/>
                    </a:lnTo>
                    <a:lnTo>
                      <a:pt x="33180" y="484"/>
                    </a:lnTo>
                    <a:lnTo>
                      <a:pt x="31247" y="806"/>
                    </a:lnTo>
                    <a:lnTo>
                      <a:pt x="29315" y="1289"/>
                    </a:lnTo>
                    <a:lnTo>
                      <a:pt x="27543" y="1773"/>
                    </a:lnTo>
                    <a:lnTo>
                      <a:pt x="23838" y="3061"/>
                    </a:lnTo>
                    <a:lnTo>
                      <a:pt x="20456" y="4672"/>
                    </a:lnTo>
                    <a:lnTo>
                      <a:pt x="17234" y="6766"/>
                    </a:lnTo>
                    <a:lnTo>
                      <a:pt x="14335" y="8860"/>
                    </a:lnTo>
                    <a:lnTo>
                      <a:pt x="11436" y="11437"/>
                    </a:lnTo>
                    <a:lnTo>
                      <a:pt x="9020" y="14175"/>
                    </a:lnTo>
                    <a:lnTo>
                      <a:pt x="6765" y="17235"/>
                    </a:lnTo>
                    <a:lnTo>
                      <a:pt x="4832" y="20457"/>
                    </a:lnTo>
                    <a:lnTo>
                      <a:pt x="3060" y="23839"/>
                    </a:lnTo>
                    <a:lnTo>
                      <a:pt x="1772" y="27383"/>
                    </a:lnTo>
                    <a:lnTo>
                      <a:pt x="1289" y="29315"/>
                    </a:lnTo>
                    <a:lnTo>
                      <a:pt x="805" y="31248"/>
                    </a:lnTo>
                    <a:lnTo>
                      <a:pt x="483" y="33181"/>
                    </a:lnTo>
                    <a:lnTo>
                      <a:pt x="322" y="35114"/>
                    </a:lnTo>
                    <a:lnTo>
                      <a:pt x="161" y="37047"/>
                    </a:lnTo>
                    <a:lnTo>
                      <a:pt x="0" y="39141"/>
                    </a:lnTo>
                    <a:lnTo>
                      <a:pt x="161" y="41073"/>
                    </a:lnTo>
                    <a:lnTo>
                      <a:pt x="322" y="43006"/>
                    </a:lnTo>
                    <a:lnTo>
                      <a:pt x="483" y="45100"/>
                    </a:lnTo>
                    <a:lnTo>
                      <a:pt x="805" y="46872"/>
                    </a:lnTo>
                    <a:lnTo>
                      <a:pt x="1289" y="48805"/>
                    </a:lnTo>
                    <a:lnTo>
                      <a:pt x="1772" y="50737"/>
                    </a:lnTo>
                    <a:lnTo>
                      <a:pt x="3060" y="54281"/>
                    </a:lnTo>
                    <a:lnTo>
                      <a:pt x="4832" y="57663"/>
                    </a:lnTo>
                    <a:lnTo>
                      <a:pt x="6765" y="60885"/>
                    </a:lnTo>
                    <a:lnTo>
                      <a:pt x="9020" y="63945"/>
                    </a:lnTo>
                    <a:lnTo>
                      <a:pt x="11436" y="66683"/>
                    </a:lnTo>
                    <a:lnTo>
                      <a:pt x="14335" y="69260"/>
                    </a:lnTo>
                    <a:lnTo>
                      <a:pt x="17234" y="71515"/>
                    </a:lnTo>
                    <a:lnTo>
                      <a:pt x="20456" y="73448"/>
                    </a:lnTo>
                    <a:lnTo>
                      <a:pt x="23838" y="75059"/>
                    </a:lnTo>
                    <a:lnTo>
                      <a:pt x="27543" y="76347"/>
                    </a:lnTo>
                    <a:lnTo>
                      <a:pt x="29315" y="76831"/>
                    </a:lnTo>
                    <a:lnTo>
                      <a:pt x="31247" y="77314"/>
                    </a:lnTo>
                    <a:lnTo>
                      <a:pt x="33180" y="77636"/>
                    </a:lnTo>
                    <a:lnTo>
                      <a:pt x="35113" y="77958"/>
                    </a:lnTo>
                    <a:lnTo>
                      <a:pt x="37046" y="78119"/>
                    </a:lnTo>
                    <a:lnTo>
                      <a:pt x="41073" y="78119"/>
                    </a:lnTo>
                    <a:lnTo>
                      <a:pt x="43166" y="77958"/>
                    </a:lnTo>
                    <a:lnTo>
                      <a:pt x="45099" y="77636"/>
                    </a:lnTo>
                    <a:lnTo>
                      <a:pt x="47032" y="77314"/>
                    </a:lnTo>
                    <a:lnTo>
                      <a:pt x="48804" y="76831"/>
                    </a:lnTo>
                    <a:lnTo>
                      <a:pt x="50737" y="76347"/>
                    </a:lnTo>
                    <a:lnTo>
                      <a:pt x="54280" y="75059"/>
                    </a:lnTo>
                    <a:lnTo>
                      <a:pt x="57663" y="73448"/>
                    </a:lnTo>
                    <a:lnTo>
                      <a:pt x="60884" y="71515"/>
                    </a:lnTo>
                    <a:lnTo>
                      <a:pt x="63944" y="69260"/>
                    </a:lnTo>
                    <a:lnTo>
                      <a:pt x="66682" y="66683"/>
                    </a:lnTo>
                    <a:lnTo>
                      <a:pt x="69259" y="63945"/>
                    </a:lnTo>
                    <a:lnTo>
                      <a:pt x="71514" y="60885"/>
                    </a:lnTo>
                    <a:lnTo>
                      <a:pt x="73447" y="57663"/>
                    </a:lnTo>
                    <a:lnTo>
                      <a:pt x="75058" y="54281"/>
                    </a:lnTo>
                    <a:lnTo>
                      <a:pt x="76346" y="50737"/>
                    </a:lnTo>
                    <a:lnTo>
                      <a:pt x="76991" y="48805"/>
                    </a:lnTo>
                    <a:lnTo>
                      <a:pt x="77313" y="46872"/>
                    </a:lnTo>
                    <a:lnTo>
                      <a:pt x="77635" y="45100"/>
                    </a:lnTo>
                    <a:lnTo>
                      <a:pt x="77957" y="43006"/>
                    </a:lnTo>
                    <a:lnTo>
                      <a:pt x="78118" y="41073"/>
                    </a:lnTo>
                    <a:lnTo>
                      <a:pt x="78118" y="39141"/>
                    </a:lnTo>
                    <a:lnTo>
                      <a:pt x="78118" y="37047"/>
                    </a:lnTo>
                    <a:lnTo>
                      <a:pt x="77957" y="35114"/>
                    </a:lnTo>
                    <a:lnTo>
                      <a:pt x="77635" y="33181"/>
                    </a:lnTo>
                    <a:lnTo>
                      <a:pt x="77313" y="31248"/>
                    </a:lnTo>
                    <a:lnTo>
                      <a:pt x="76991" y="29315"/>
                    </a:lnTo>
                    <a:lnTo>
                      <a:pt x="76346" y="27383"/>
                    </a:lnTo>
                    <a:lnTo>
                      <a:pt x="75058" y="23839"/>
                    </a:lnTo>
                    <a:lnTo>
                      <a:pt x="73447" y="20457"/>
                    </a:lnTo>
                    <a:lnTo>
                      <a:pt x="71514" y="17235"/>
                    </a:lnTo>
                    <a:lnTo>
                      <a:pt x="69259" y="14175"/>
                    </a:lnTo>
                    <a:lnTo>
                      <a:pt x="66682" y="11437"/>
                    </a:lnTo>
                    <a:lnTo>
                      <a:pt x="63944" y="8860"/>
                    </a:lnTo>
                    <a:lnTo>
                      <a:pt x="60884" y="6766"/>
                    </a:lnTo>
                    <a:lnTo>
                      <a:pt x="57663" y="4672"/>
                    </a:lnTo>
                    <a:lnTo>
                      <a:pt x="54280" y="3061"/>
                    </a:lnTo>
                    <a:lnTo>
                      <a:pt x="50737" y="1773"/>
                    </a:lnTo>
                    <a:lnTo>
                      <a:pt x="48804" y="1289"/>
                    </a:lnTo>
                    <a:lnTo>
                      <a:pt x="47032" y="806"/>
                    </a:lnTo>
                    <a:lnTo>
                      <a:pt x="45099" y="484"/>
                    </a:lnTo>
                    <a:lnTo>
                      <a:pt x="43166" y="162"/>
                    </a:lnTo>
                    <a:lnTo>
                      <a:pt x="41073" y="1"/>
                    </a:lnTo>
                    <a:close/>
                  </a:path>
                </a:pathLst>
              </a:custGeom>
              <a:solidFill>
                <a:schemeClr val="accent2"/>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69"/>
              <p:cNvSpPr/>
              <p:nvPr/>
            </p:nvSpPr>
            <p:spPr>
              <a:xfrm>
                <a:off x="2172358" y="5517789"/>
                <a:ext cx="571831" cy="571831"/>
              </a:xfrm>
              <a:custGeom>
                <a:rect b="b" l="l" r="r" t="t"/>
                <a:pathLst>
                  <a:path extrusionOk="0" h="78119" w="78119">
                    <a:moveTo>
                      <a:pt x="37046" y="1"/>
                    </a:moveTo>
                    <a:lnTo>
                      <a:pt x="35113" y="162"/>
                    </a:lnTo>
                    <a:lnTo>
                      <a:pt x="33180" y="484"/>
                    </a:lnTo>
                    <a:lnTo>
                      <a:pt x="31247" y="806"/>
                    </a:lnTo>
                    <a:lnTo>
                      <a:pt x="29315" y="1289"/>
                    </a:lnTo>
                    <a:lnTo>
                      <a:pt x="27382" y="1773"/>
                    </a:lnTo>
                    <a:lnTo>
                      <a:pt x="23838" y="3061"/>
                    </a:lnTo>
                    <a:lnTo>
                      <a:pt x="20456" y="4672"/>
                    </a:lnTo>
                    <a:lnTo>
                      <a:pt x="17234" y="6605"/>
                    </a:lnTo>
                    <a:lnTo>
                      <a:pt x="14174" y="8860"/>
                    </a:lnTo>
                    <a:lnTo>
                      <a:pt x="11436" y="11437"/>
                    </a:lnTo>
                    <a:lnTo>
                      <a:pt x="8859" y="14175"/>
                    </a:lnTo>
                    <a:lnTo>
                      <a:pt x="6604" y="17235"/>
                    </a:lnTo>
                    <a:lnTo>
                      <a:pt x="4671" y="20456"/>
                    </a:lnTo>
                    <a:lnTo>
                      <a:pt x="3060" y="23839"/>
                    </a:lnTo>
                    <a:lnTo>
                      <a:pt x="1772" y="27382"/>
                    </a:lnTo>
                    <a:lnTo>
                      <a:pt x="1289" y="29315"/>
                    </a:lnTo>
                    <a:lnTo>
                      <a:pt x="805" y="31248"/>
                    </a:lnTo>
                    <a:lnTo>
                      <a:pt x="483" y="33020"/>
                    </a:lnTo>
                    <a:lnTo>
                      <a:pt x="161" y="35114"/>
                    </a:lnTo>
                    <a:lnTo>
                      <a:pt x="0" y="37046"/>
                    </a:lnTo>
                    <a:lnTo>
                      <a:pt x="0" y="38979"/>
                    </a:lnTo>
                    <a:lnTo>
                      <a:pt x="0" y="41073"/>
                    </a:lnTo>
                    <a:lnTo>
                      <a:pt x="161" y="43006"/>
                    </a:lnTo>
                    <a:lnTo>
                      <a:pt x="483" y="44939"/>
                    </a:lnTo>
                    <a:lnTo>
                      <a:pt x="805" y="46872"/>
                    </a:lnTo>
                    <a:lnTo>
                      <a:pt x="1289" y="48804"/>
                    </a:lnTo>
                    <a:lnTo>
                      <a:pt x="1772" y="50576"/>
                    </a:lnTo>
                    <a:lnTo>
                      <a:pt x="3060" y="54281"/>
                    </a:lnTo>
                    <a:lnTo>
                      <a:pt x="4671" y="57663"/>
                    </a:lnTo>
                    <a:lnTo>
                      <a:pt x="6604" y="60885"/>
                    </a:lnTo>
                    <a:lnTo>
                      <a:pt x="8859" y="63945"/>
                    </a:lnTo>
                    <a:lnTo>
                      <a:pt x="11436" y="66683"/>
                    </a:lnTo>
                    <a:lnTo>
                      <a:pt x="14174" y="69099"/>
                    </a:lnTo>
                    <a:lnTo>
                      <a:pt x="17234" y="71354"/>
                    </a:lnTo>
                    <a:lnTo>
                      <a:pt x="20456" y="73448"/>
                    </a:lnTo>
                    <a:lnTo>
                      <a:pt x="23838" y="75059"/>
                    </a:lnTo>
                    <a:lnTo>
                      <a:pt x="27382" y="76347"/>
                    </a:lnTo>
                    <a:lnTo>
                      <a:pt x="29315" y="76830"/>
                    </a:lnTo>
                    <a:lnTo>
                      <a:pt x="31247" y="77314"/>
                    </a:lnTo>
                    <a:lnTo>
                      <a:pt x="33180" y="77636"/>
                    </a:lnTo>
                    <a:lnTo>
                      <a:pt x="35113" y="77958"/>
                    </a:lnTo>
                    <a:lnTo>
                      <a:pt x="37046" y="78119"/>
                    </a:lnTo>
                    <a:lnTo>
                      <a:pt x="41073" y="78119"/>
                    </a:lnTo>
                    <a:lnTo>
                      <a:pt x="43005" y="77958"/>
                    </a:lnTo>
                    <a:lnTo>
                      <a:pt x="44938" y="77636"/>
                    </a:lnTo>
                    <a:lnTo>
                      <a:pt x="46871" y="77314"/>
                    </a:lnTo>
                    <a:lnTo>
                      <a:pt x="48804" y="76830"/>
                    </a:lnTo>
                    <a:lnTo>
                      <a:pt x="50737" y="76347"/>
                    </a:lnTo>
                    <a:lnTo>
                      <a:pt x="54280" y="75059"/>
                    </a:lnTo>
                    <a:lnTo>
                      <a:pt x="57663" y="73448"/>
                    </a:lnTo>
                    <a:lnTo>
                      <a:pt x="60884" y="71354"/>
                    </a:lnTo>
                    <a:lnTo>
                      <a:pt x="63944" y="69099"/>
                    </a:lnTo>
                    <a:lnTo>
                      <a:pt x="66682" y="66683"/>
                    </a:lnTo>
                    <a:lnTo>
                      <a:pt x="69259" y="63945"/>
                    </a:lnTo>
                    <a:lnTo>
                      <a:pt x="71514" y="60885"/>
                    </a:lnTo>
                    <a:lnTo>
                      <a:pt x="73447" y="57663"/>
                    </a:lnTo>
                    <a:lnTo>
                      <a:pt x="75058" y="54281"/>
                    </a:lnTo>
                    <a:lnTo>
                      <a:pt x="76346" y="50576"/>
                    </a:lnTo>
                    <a:lnTo>
                      <a:pt x="76830" y="48804"/>
                    </a:lnTo>
                    <a:lnTo>
                      <a:pt x="77313" y="46872"/>
                    </a:lnTo>
                    <a:lnTo>
                      <a:pt x="77635" y="44939"/>
                    </a:lnTo>
                    <a:lnTo>
                      <a:pt x="77957" y="43006"/>
                    </a:lnTo>
                    <a:lnTo>
                      <a:pt x="78118" y="41073"/>
                    </a:lnTo>
                    <a:lnTo>
                      <a:pt x="78118" y="38979"/>
                    </a:lnTo>
                    <a:lnTo>
                      <a:pt x="78118" y="37046"/>
                    </a:lnTo>
                    <a:lnTo>
                      <a:pt x="77957" y="35114"/>
                    </a:lnTo>
                    <a:lnTo>
                      <a:pt x="77635" y="33020"/>
                    </a:lnTo>
                    <a:lnTo>
                      <a:pt x="77313" y="31248"/>
                    </a:lnTo>
                    <a:lnTo>
                      <a:pt x="76830" y="29315"/>
                    </a:lnTo>
                    <a:lnTo>
                      <a:pt x="76346" y="27382"/>
                    </a:lnTo>
                    <a:lnTo>
                      <a:pt x="75058" y="23839"/>
                    </a:lnTo>
                    <a:lnTo>
                      <a:pt x="73447" y="20456"/>
                    </a:lnTo>
                    <a:lnTo>
                      <a:pt x="71514" y="17235"/>
                    </a:lnTo>
                    <a:lnTo>
                      <a:pt x="69259" y="14175"/>
                    </a:lnTo>
                    <a:lnTo>
                      <a:pt x="66682" y="11437"/>
                    </a:lnTo>
                    <a:lnTo>
                      <a:pt x="63944" y="8860"/>
                    </a:lnTo>
                    <a:lnTo>
                      <a:pt x="60884" y="6605"/>
                    </a:lnTo>
                    <a:lnTo>
                      <a:pt x="57663" y="4672"/>
                    </a:lnTo>
                    <a:lnTo>
                      <a:pt x="54280" y="3061"/>
                    </a:lnTo>
                    <a:lnTo>
                      <a:pt x="50737" y="1773"/>
                    </a:lnTo>
                    <a:lnTo>
                      <a:pt x="48804" y="1289"/>
                    </a:lnTo>
                    <a:lnTo>
                      <a:pt x="46871" y="806"/>
                    </a:lnTo>
                    <a:lnTo>
                      <a:pt x="44938" y="484"/>
                    </a:lnTo>
                    <a:lnTo>
                      <a:pt x="43005" y="162"/>
                    </a:lnTo>
                    <a:lnTo>
                      <a:pt x="41073" y="1"/>
                    </a:lnTo>
                    <a:close/>
                  </a:path>
                </a:pathLst>
              </a:custGeom>
              <a:solidFill>
                <a:schemeClr val="accent2"/>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1" name="Google Shape;2171;p69"/>
            <p:cNvGrpSpPr/>
            <p:nvPr/>
          </p:nvGrpSpPr>
          <p:grpSpPr>
            <a:xfrm>
              <a:off x="3107151" y="2143579"/>
              <a:ext cx="283004" cy="288041"/>
              <a:chOff x="6896644" y="3216007"/>
              <a:chExt cx="322917" cy="347876"/>
            </a:xfrm>
          </p:grpSpPr>
          <p:sp>
            <p:nvSpPr>
              <p:cNvPr id="2172" name="Google Shape;2172;p69"/>
              <p:cNvSpPr/>
              <p:nvPr/>
            </p:nvSpPr>
            <p:spPr>
              <a:xfrm>
                <a:off x="6896644" y="3216007"/>
                <a:ext cx="301387" cy="347876"/>
              </a:xfrm>
              <a:custGeom>
                <a:rect b="b" l="l" r="r" t="t"/>
                <a:pathLst>
                  <a:path extrusionOk="0" h="10955" w="9491">
                    <a:moveTo>
                      <a:pt x="5192" y="382"/>
                    </a:moveTo>
                    <a:lnTo>
                      <a:pt x="6490" y="1679"/>
                    </a:lnTo>
                    <a:lnTo>
                      <a:pt x="3906" y="1679"/>
                    </a:lnTo>
                    <a:lnTo>
                      <a:pt x="5192" y="382"/>
                    </a:lnTo>
                    <a:close/>
                    <a:moveTo>
                      <a:pt x="5186" y="1"/>
                    </a:moveTo>
                    <a:cubicBezTo>
                      <a:pt x="5144" y="1"/>
                      <a:pt x="5103" y="13"/>
                      <a:pt x="5073" y="36"/>
                    </a:cubicBezTo>
                    <a:lnTo>
                      <a:pt x="3442" y="1679"/>
                    </a:lnTo>
                    <a:lnTo>
                      <a:pt x="870" y="1679"/>
                    </a:lnTo>
                    <a:cubicBezTo>
                      <a:pt x="775" y="1679"/>
                      <a:pt x="703" y="1751"/>
                      <a:pt x="703" y="1846"/>
                    </a:cubicBezTo>
                    <a:lnTo>
                      <a:pt x="703" y="4501"/>
                    </a:lnTo>
                    <a:lnTo>
                      <a:pt x="168" y="4501"/>
                    </a:lnTo>
                    <a:cubicBezTo>
                      <a:pt x="72" y="4501"/>
                      <a:pt x="1" y="4585"/>
                      <a:pt x="1" y="4668"/>
                    </a:cubicBezTo>
                    <a:lnTo>
                      <a:pt x="1" y="10788"/>
                    </a:lnTo>
                    <a:cubicBezTo>
                      <a:pt x="1" y="10883"/>
                      <a:pt x="72" y="10954"/>
                      <a:pt x="168" y="10954"/>
                    </a:cubicBezTo>
                    <a:lnTo>
                      <a:pt x="1846" y="10954"/>
                    </a:lnTo>
                    <a:cubicBezTo>
                      <a:pt x="1942" y="10954"/>
                      <a:pt x="2013" y="10883"/>
                      <a:pt x="2013" y="10788"/>
                    </a:cubicBezTo>
                    <a:cubicBezTo>
                      <a:pt x="2013" y="10704"/>
                      <a:pt x="1942" y="10621"/>
                      <a:pt x="1846" y="10621"/>
                    </a:cubicBezTo>
                    <a:lnTo>
                      <a:pt x="334" y="10621"/>
                    </a:lnTo>
                    <a:lnTo>
                      <a:pt x="334" y="4989"/>
                    </a:lnTo>
                    <a:lnTo>
                      <a:pt x="1084" y="5537"/>
                    </a:lnTo>
                    <a:cubicBezTo>
                      <a:pt x="1115" y="5554"/>
                      <a:pt x="1147" y="5562"/>
                      <a:pt x="1178" y="5562"/>
                    </a:cubicBezTo>
                    <a:cubicBezTo>
                      <a:pt x="1231" y="5562"/>
                      <a:pt x="1280" y="5539"/>
                      <a:pt x="1311" y="5501"/>
                    </a:cubicBezTo>
                    <a:cubicBezTo>
                      <a:pt x="1358" y="5430"/>
                      <a:pt x="1346" y="5323"/>
                      <a:pt x="1275" y="5287"/>
                    </a:cubicBezTo>
                    <a:lnTo>
                      <a:pt x="1049" y="5096"/>
                    </a:lnTo>
                    <a:lnTo>
                      <a:pt x="1049" y="4692"/>
                    </a:lnTo>
                    <a:lnTo>
                      <a:pt x="1049" y="4668"/>
                    </a:lnTo>
                    <a:lnTo>
                      <a:pt x="1049" y="4656"/>
                    </a:lnTo>
                    <a:lnTo>
                      <a:pt x="1049" y="2013"/>
                    </a:lnTo>
                    <a:lnTo>
                      <a:pt x="9169" y="2013"/>
                    </a:lnTo>
                    <a:lnTo>
                      <a:pt x="9169" y="2620"/>
                    </a:lnTo>
                    <a:cubicBezTo>
                      <a:pt x="9169" y="2703"/>
                      <a:pt x="9240" y="2787"/>
                      <a:pt x="9335" y="2787"/>
                    </a:cubicBezTo>
                    <a:cubicBezTo>
                      <a:pt x="9419" y="2787"/>
                      <a:pt x="9490" y="2703"/>
                      <a:pt x="9490" y="2620"/>
                    </a:cubicBezTo>
                    <a:lnTo>
                      <a:pt x="9490" y="1846"/>
                    </a:lnTo>
                    <a:cubicBezTo>
                      <a:pt x="9466" y="1751"/>
                      <a:pt x="9395" y="1679"/>
                      <a:pt x="9300" y="1679"/>
                    </a:cubicBezTo>
                    <a:lnTo>
                      <a:pt x="6930" y="1679"/>
                    </a:lnTo>
                    <a:lnTo>
                      <a:pt x="5299" y="36"/>
                    </a:lnTo>
                    <a:cubicBezTo>
                      <a:pt x="5269" y="13"/>
                      <a:pt x="5228" y="1"/>
                      <a:pt x="5186" y="1"/>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69"/>
              <p:cNvSpPr/>
              <p:nvPr/>
            </p:nvSpPr>
            <p:spPr>
              <a:xfrm>
                <a:off x="6954883" y="3306382"/>
                <a:ext cx="42012" cy="41980"/>
              </a:xfrm>
              <a:custGeom>
                <a:rect b="b" l="l" r="r" t="t"/>
                <a:pathLst>
                  <a:path extrusionOk="0" h="1322" w="1323">
                    <a:moveTo>
                      <a:pt x="1001" y="322"/>
                    </a:moveTo>
                    <a:lnTo>
                      <a:pt x="1001" y="988"/>
                    </a:lnTo>
                    <a:lnTo>
                      <a:pt x="322" y="988"/>
                    </a:lnTo>
                    <a:lnTo>
                      <a:pt x="322" y="322"/>
                    </a:lnTo>
                    <a:close/>
                    <a:moveTo>
                      <a:pt x="167" y="0"/>
                    </a:moveTo>
                    <a:cubicBezTo>
                      <a:pt x="72" y="0"/>
                      <a:pt x="1" y="72"/>
                      <a:pt x="1" y="155"/>
                    </a:cubicBezTo>
                    <a:lnTo>
                      <a:pt x="1" y="1155"/>
                    </a:lnTo>
                    <a:cubicBezTo>
                      <a:pt x="1" y="1250"/>
                      <a:pt x="72" y="1322"/>
                      <a:pt x="167" y="1322"/>
                    </a:cubicBezTo>
                    <a:lnTo>
                      <a:pt x="1155" y="1322"/>
                    </a:lnTo>
                    <a:cubicBezTo>
                      <a:pt x="1251" y="1322"/>
                      <a:pt x="1322" y="1250"/>
                      <a:pt x="1322" y="1155"/>
                    </a:cubicBezTo>
                    <a:lnTo>
                      <a:pt x="1322" y="155"/>
                    </a:lnTo>
                    <a:cubicBezTo>
                      <a:pt x="1310" y="72"/>
                      <a:pt x="1239" y="0"/>
                      <a:pt x="1155"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69"/>
              <p:cNvSpPr/>
              <p:nvPr/>
            </p:nvSpPr>
            <p:spPr>
              <a:xfrm>
                <a:off x="7013122" y="3306382"/>
                <a:ext cx="32168" cy="10225"/>
              </a:xfrm>
              <a:custGeom>
                <a:rect b="b" l="l" r="r" t="t"/>
                <a:pathLst>
                  <a:path extrusionOk="0" h="322" w="1013">
                    <a:moveTo>
                      <a:pt x="155" y="0"/>
                    </a:moveTo>
                    <a:cubicBezTo>
                      <a:pt x="72" y="0"/>
                      <a:pt x="0" y="72"/>
                      <a:pt x="0" y="155"/>
                    </a:cubicBezTo>
                    <a:cubicBezTo>
                      <a:pt x="0" y="250"/>
                      <a:pt x="72" y="322"/>
                      <a:pt x="155" y="322"/>
                    </a:cubicBezTo>
                    <a:lnTo>
                      <a:pt x="845" y="322"/>
                    </a:lnTo>
                    <a:cubicBezTo>
                      <a:pt x="929" y="322"/>
                      <a:pt x="1012" y="250"/>
                      <a:pt x="1012" y="155"/>
                    </a:cubicBezTo>
                    <a:cubicBezTo>
                      <a:pt x="1012" y="72"/>
                      <a:pt x="929" y="0"/>
                      <a:pt x="845"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69"/>
              <p:cNvSpPr/>
              <p:nvPr/>
            </p:nvSpPr>
            <p:spPr>
              <a:xfrm>
                <a:off x="7013471" y="3333596"/>
                <a:ext cx="105903" cy="10606"/>
              </a:xfrm>
              <a:custGeom>
                <a:rect b="b" l="l" r="r" t="t"/>
                <a:pathLst>
                  <a:path extrusionOk="0" h="334" w="3335">
                    <a:moveTo>
                      <a:pt x="168" y="0"/>
                    </a:moveTo>
                    <a:cubicBezTo>
                      <a:pt x="72" y="0"/>
                      <a:pt x="1" y="72"/>
                      <a:pt x="1" y="167"/>
                    </a:cubicBezTo>
                    <a:cubicBezTo>
                      <a:pt x="1" y="250"/>
                      <a:pt x="72" y="334"/>
                      <a:pt x="168" y="334"/>
                    </a:cubicBezTo>
                    <a:lnTo>
                      <a:pt x="3168" y="334"/>
                    </a:lnTo>
                    <a:cubicBezTo>
                      <a:pt x="3251" y="334"/>
                      <a:pt x="3335" y="250"/>
                      <a:pt x="3335" y="167"/>
                    </a:cubicBezTo>
                    <a:cubicBezTo>
                      <a:pt x="3335" y="60"/>
                      <a:pt x="3263" y="0"/>
                      <a:pt x="3168"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69"/>
              <p:cNvSpPr/>
              <p:nvPr/>
            </p:nvSpPr>
            <p:spPr>
              <a:xfrm>
                <a:off x="6966982" y="3375576"/>
                <a:ext cx="63923" cy="10606"/>
              </a:xfrm>
              <a:custGeom>
                <a:rect b="b" l="l" r="r" t="t"/>
                <a:pathLst>
                  <a:path extrusionOk="0" h="334" w="2013">
                    <a:moveTo>
                      <a:pt x="167" y="0"/>
                    </a:moveTo>
                    <a:cubicBezTo>
                      <a:pt x="84" y="0"/>
                      <a:pt x="1" y="71"/>
                      <a:pt x="1" y="167"/>
                    </a:cubicBezTo>
                    <a:cubicBezTo>
                      <a:pt x="1" y="262"/>
                      <a:pt x="84" y="333"/>
                      <a:pt x="167" y="333"/>
                    </a:cubicBezTo>
                    <a:lnTo>
                      <a:pt x="1846" y="333"/>
                    </a:lnTo>
                    <a:cubicBezTo>
                      <a:pt x="1941" y="333"/>
                      <a:pt x="2013" y="262"/>
                      <a:pt x="2013" y="167"/>
                    </a:cubicBezTo>
                    <a:cubicBezTo>
                      <a:pt x="2013" y="71"/>
                      <a:pt x="1941" y="0"/>
                      <a:pt x="1846"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69"/>
              <p:cNvSpPr/>
              <p:nvPr/>
            </p:nvSpPr>
            <p:spPr>
              <a:xfrm>
                <a:off x="6928781" y="3524157"/>
                <a:ext cx="52237" cy="10225"/>
              </a:xfrm>
              <a:custGeom>
                <a:rect b="b" l="l" r="r" t="t"/>
                <a:pathLst>
                  <a:path extrusionOk="0" h="322" w="1645">
                    <a:moveTo>
                      <a:pt x="168" y="0"/>
                    </a:moveTo>
                    <a:cubicBezTo>
                      <a:pt x="72" y="0"/>
                      <a:pt x="1" y="72"/>
                      <a:pt x="1" y="167"/>
                    </a:cubicBezTo>
                    <a:cubicBezTo>
                      <a:pt x="1" y="250"/>
                      <a:pt x="72" y="322"/>
                      <a:pt x="168" y="322"/>
                    </a:cubicBezTo>
                    <a:lnTo>
                      <a:pt x="1477" y="322"/>
                    </a:lnTo>
                    <a:cubicBezTo>
                      <a:pt x="1561" y="322"/>
                      <a:pt x="1644" y="250"/>
                      <a:pt x="1644" y="167"/>
                    </a:cubicBezTo>
                    <a:cubicBezTo>
                      <a:pt x="1644" y="72"/>
                      <a:pt x="1561" y="0"/>
                      <a:pt x="1477"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69"/>
              <p:cNvSpPr/>
              <p:nvPr/>
            </p:nvSpPr>
            <p:spPr>
              <a:xfrm>
                <a:off x="6945420" y="3314701"/>
                <a:ext cx="274141" cy="248800"/>
              </a:xfrm>
              <a:custGeom>
                <a:rect b="b" l="l" r="r" t="t"/>
                <a:pathLst>
                  <a:path extrusionOk="0" h="7835" w="8633">
                    <a:moveTo>
                      <a:pt x="5835" y="3274"/>
                    </a:moveTo>
                    <a:lnTo>
                      <a:pt x="5323" y="3632"/>
                    </a:lnTo>
                    <a:lnTo>
                      <a:pt x="1787" y="3632"/>
                    </a:lnTo>
                    <a:lnTo>
                      <a:pt x="1275" y="3274"/>
                    </a:lnTo>
                    <a:close/>
                    <a:moveTo>
                      <a:pt x="4882" y="3965"/>
                    </a:moveTo>
                    <a:lnTo>
                      <a:pt x="4370" y="4322"/>
                    </a:lnTo>
                    <a:lnTo>
                      <a:pt x="2739" y="4322"/>
                    </a:lnTo>
                    <a:lnTo>
                      <a:pt x="2227" y="3965"/>
                    </a:lnTo>
                    <a:close/>
                    <a:moveTo>
                      <a:pt x="3930" y="4632"/>
                    </a:moveTo>
                    <a:lnTo>
                      <a:pt x="3561" y="4894"/>
                    </a:lnTo>
                    <a:lnTo>
                      <a:pt x="3180" y="4632"/>
                    </a:lnTo>
                    <a:close/>
                    <a:moveTo>
                      <a:pt x="7752" y="0"/>
                    </a:moveTo>
                    <a:cubicBezTo>
                      <a:pt x="7668" y="0"/>
                      <a:pt x="7585" y="72"/>
                      <a:pt x="7585" y="167"/>
                    </a:cubicBezTo>
                    <a:lnTo>
                      <a:pt x="7585" y="1560"/>
                    </a:lnTo>
                    <a:lnTo>
                      <a:pt x="7585" y="1977"/>
                    </a:lnTo>
                    <a:lnTo>
                      <a:pt x="6252" y="2929"/>
                    </a:lnTo>
                    <a:lnTo>
                      <a:pt x="799" y="2929"/>
                    </a:lnTo>
                    <a:lnTo>
                      <a:pt x="263" y="2548"/>
                    </a:lnTo>
                    <a:cubicBezTo>
                      <a:pt x="233" y="2528"/>
                      <a:pt x="197" y="2519"/>
                      <a:pt x="162" y="2519"/>
                    </a:cubicBezTo>
                    <a:cubicBezTo>
                      <a:pt x="114" y="2519"/>
                      <a:pt x="69" y="2537"/>
                      <a:pt x="48" y="2572"/>
                    </a:cubicBezTo>
                    <a:cubicBezTo>
                      <a:pt x="1" y="2643"/>
                      <a:pt x="13" y="2750"/>
                      <a:pt x="72" y="2798"/>
                    </a:cubicBezTo>
                    <a:lnTo>
                      <a:pt x="3442" y="5215"/>
                    </a:lnTo>
                    <a:cubicBezTo>
                      <a:pt x="3472" y="5233"/>
                      <a:pt x="3504" y="5242"/>
                      <a:pt x="3537" y="5242"/>
                    </a:cubicBezTo>
                    <a:cubicBezTo>
                      <a:pt x="3570" y="5242"/>
                      <a:pt x="3602" y="5233"/>
                      <a:pt x="3632" y="5215"/>
                    </a:cubicBezTo>
                    <a:lnTo>
                      <a:pt x="8300" y="1858"/>
                    </a:lnTo>
                    <a:lnTo>
                      <a:pt x="8300" y="7501"/>
                    </a:lnTo>
                    <a:lnTo>
                      <a:pt x="941" y="7501"/>
                    </a:lnTo>
                    <a:cubicBezTo>
                      <a:pt x="846" y="7501"/>
                      <a:pt x="775" y="7572"/>
                      <a:pt x="775" y="7668"/>
                    </a:cubicBezTo>
                    <a:cubicBezTo>
                      <a:pt x="775" y="7751"/>
                      <a:pt x="846" y="7834"/>
                      <a:pt x="941" y="7834"/>
                    </a:cubicBezTo>
                    <a:lnTo>
                      <a:pt x="8454" y="7834"/>
                    </a:lnTo>
                    <a:cubicBezTo>
                      <a:pt x="8538" y="7834"/>
                      <a:pt x="8621" y="7751"/>
                      <a:pt x="8621" y="7668"/>
                    </a:cubicBezTo>
                    <a:lnTo>
                      <a:pt x="8621" y="1548"/>
                    </a:lnTo>
                    <a:cubicBezTo>
                      <a:pt x="8625" y="1552"/>
                      <a:pt x="8628" y="1553"/>
                      <a:pt x="8629" y="1553"/>
                    </a:cubicBezTo>
                    <a:cubicBezTo>
                      <a:pt x="8633" y="1553"/>
                      <a:pt x="8633" y="1548"/>
                      <a:pt x="8633" y="1548"/>
                    </a:cubicBezTo>
                    <a:cubicBezTo>
                      <a:pt x="8621" y="1477"/>
                      <a:pt x="8561" y="1417"/>
                      <a:pt x="8466" y="1417"/>
                    </a:cubicBezTo>
                    <a:lnTo>
                      <a:pt x="7919" y="1417"/>
                    </a:lnTo>
                    <a:lnTo>
                      <a:pt x="7919" y="167"/>
                    </a:lnTo>
                    <a:cubicBezTo>
                      <a:pt x="7919" y="72"/>
                      <a:pt x="7847" y="0"/>
                      <a:pt x="7752"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79" name="Google Shape;2179;p69"/>
          <p:cNvGrpSpPr/>
          <p:nvPr/>
        </p:nvGrpSpPr>
        <p:grpSpPr>
          <a:xfrm>
            <a:off x="3436777" y="2645306"/>
            <a:ext cx="501153" cy="518388"/>
            <a:chOff x="2998073" y="2053374"/>
            <a:chExt cx="501153" cy="518388"/>
          </a:xfrm>
        </p:grpSpPr>
        <p:grpSp>
          <p:nvGrpSpPr>
            <p:cNvPr id="2180" name="Google Shape;2180;p69"/>
            <p:cNvGrpSpPr/>
            <p:nvPr/>
          </p:nvGrpSpPr>
          <p:grpSpPr>
            <a:xfrm>
              <a:off x="2998073" y="2053374"/>
              <a:ext cx="501153" cy="518388"/>
              <a:chOff x="2172358" y="5517789"/>
              <a:chExt cx="571831" cy="626072"/>
            </a:xfrm>
          </p:grpSpPr>
          <p:sp>
            <p:nvSpPr>
              <p:cNvPr id="2181" name="Google Shape;2181;p69"/>
              <p:cNvSpPr/>
              <p:nvPr/>
            </p:nvSpPr>
            <p:spPr>
              <a:xfrm>
                <a:off x="2172358" y="5572023"/>
                <a:ext cx="571831" cy="571838"/>
              </a:xfrm>
              <a:custGeom>
                <a:rect b="b" l="l" r="r" t="t"/>
                <a:pathLst>
                  <a:path extrusionOk="0" h="78120" w="78119">
                    <a:moveTo>
                      <a:pt x="37046" y="1"/>
                    </a:moveTo>
                    <a:lnTo>
                      <a:pt x="35113" y="162"/>
                    </a:lnTo>
                    <a:lnTo>
                      <a:pt x="33180" y="484"/>
                    </a:lnTo>
                    <a:lnTo>
                      <a:pt x="31247" y="806"/>
                    </a:lnTo>
                    <a:lnTo>
                      <a:pt x="29315" y="1289"/>
                    </a:lnTo>
                    <a:lnTo>
                      <a:pt x="27543" y="1773"/>
                    </a:lnTo>
                    <a:lnTo>
                      <a:pt x="23838" y="3061"/>
                    </a:lnTo>
                    <a:lnTo>
                      <a:pt x="20456" y="4672"/>
                    </a:lnTo>
                    <a:lnTo>
                      <a:pt x="17234" y="6766"/>
                    </a:lnTo>
                    <a:lnTo>
                      <a:pt x="14335" y="8860"/>
                    </a:lnTo>
                    <a:lnTo>
                      <a:pt x="11436" y="11437"/>
                    </a:lnTo>
                    <a:lnTo>
                      <a:pt x="9020" y="14175"/>
                    </a:lnTo>
                    <a:lnTo>
                      <a:pt x="6765" y="17235"/>
                    </a:lnTo>
                    <a:lnTo>
                      <a:pt x="4832" y="20457"/>
                    </a:lnTo>
                    <a:lnTo>
                      <a:pt x="3060" y="23839"/>
                    </a:lnTo>
                    <a:lnTo>
                      <a:pt x="1772" y="27383"/>
                    </a:lnTo>
                    <a:lnTo>
                      <a:pt x="1289" y="29315"/>
                    </a:lnTo>
                    <a:lnTo>
                      <a:pt x="805" y="31248"/>
                    </a:lnTo>
                    <a:lnTo>
                      <a:pt x="483" y="33181"/>
                    </a:lnTo>
                    <a:lnTo>
                      <a:pt x="322" y="35114"/>
                    </a:lnTo>
                    <a:lnTo>
                      <a:pt x="161" y="37047"/>
                    </a:lnTo>
                    <a:lnTo>
                      <a:pt x="0" y="39141"/>
                    </a:lnTo>
                    <a:lnTo>
                      <a:pt x="161" y="41073"/>
                    </a:lnTo>
                    <a:lnTo>
                      <a:pt x="322" y="43006"/>
                    </a:lnTo>
                    <a:lnTo>
                      <a:pt x="483" y="45100"/>
                    </a:lnTo>
                    <a:lnTo>
                      <a:pt x="805" y="46872"/>
                    </a:lnTo>
                    <a:lnTo>
                      <a:pt x="1289" y="48805"/>
                    </a:lnTo>
                    <a:lnTo>
                      <a:pt x="1772" y="50737"/>
                    </a:lnTo>
                    <a:lnTo>
                      <a:pt x="3060" y="54281"/>
                    </a:lnTo>
                    <a:lnTo>
                      <a:pt x="4832" y="57663"/>
                    </a:lnTo>
                    <a:lnTo>
                      <a:pt x="6765" y="60885"/>
                    </a:lnTo>
                    <a:lnTo>
                      <a:pt x="9020" y="63945"/>
                    </a:lnTo>
                    <a:lnTo>
                      <a:pt x="11436" y="66683"/>
                    </a:lnTo>
                    <a:lnTo>
                      <a:pt x="14335" y="69260"/>
                    </a:lnTo>
                    <a:lnTo>
                      <a:pt x="17234" y="71515"/>
                    </a:lnTo>
                    <a:lnTo>
                      <a:pt x="20456" y="73448"/>
                    </a:lnTo>
                    <a:lnTo>
                      <a:pt x="23838" y="75059"/>
                    </a:lnTo>
                    <a:lnTo>
                      <a:pt x="27543" y="76347"/>
                    </a:lnTo>
                    <a:lnTo>
                      <a:pt x="29315" y="76831"/>
                    </a:lnTo>
                    <a:lnTo>
                      <a:pt x="31247" y="77314"/>
                    </a:lnTo>
                    <a:lnTo>
                      <a:pt x="33180" y="77636"/>
                    </a:lnTo>
                    <a:lnTo>
                      <a:pt x="35113" y="77958"/>
                    </a:lnTo>
                    <a:lnTo>
                      <a:pt x="37046" y="78119"/>
                    </a:lnTo>
                    <a:lnTo>
                      <a:pt x="41073" y="78119"/>
                    </a:lnTo>
                    <a:lnTo>
                      <a:pt x="43166" y="77958"/>
                    </a:lnTo>
                    <a:lnTo>
                      <a:pt x="45099" y="77636"/>
                    </a:lnTo>
                    <a:lnTo>
                      <a:pt x="47032" y="77314"/>
                    </a:lnTo>
                    <a:lnTo>
                      <a:pt x="48804" y="76831"/>
                    </a:lnTo>
                    <a:lnTo>
                      <a:pt x="50737" y="76347"/>
                    </a:lnTo>
                    <a:lnTo>
                      <a:pt x="54280" y="75059"/>
                    </a:lnTo>
                    <a:lnTo>
                      <a:pt x="57663" y="73448"/>
                    </a:lnTo>
                    <a:lnTo>
                      <a:pt x="60884" y="71515"/>
                    </a:lnTo>
                    <a:lnTo>
                      <a:pt x="63944" y="69260"/>
                    </a:lnTo>
                    <a:lnTo>
                      <a:pt x="66682" y="66683"/>
                    </a:lnTo>
                    <a:lnTo>
                      <a:pt x="69259" y="63945"/>
                    </a:lnTo>
                    <a:lnTo>
                      <a:pt x="71514" y="60885"/>
                    </a:lnTo>
                    <a:lnTo>
                      <a:pt x="73447" y="57663"/>
                    </a:lnTo>
                    <a:lnTo>
                      <a:pt x="75058" y="54281"/>
                    </a:lnTo>
                    <a:lnTo>
                      <a:pt x="76346" y="50737"/>
                    </a:lnTo>
                    <a:lnTo>
                      <a:pt x="76991" y="48805"/>
                    </a:lnTo>
                    <a:lnTo>
                      <a:pt x="77313" y="46872"/>
                    </a:lnTo>
                    <a:lnTo>
                      <a:pt x="77635" y="45100"/>
                    </a:lnTo>
                    <a:lnTo>
                      <a:pt x="77957" y="43006"/>
                    </a:lnTo>
                    <a:lnTo>
                      <a:pt x="78118" y="41073"/>
                    </a:lnTo>
                    <a:lnTo>
                      <a:pt x="78118" y="39141"/>
                    </a:lnTo>
                    <a:lnTo>
                      <a:pt x="78118" y="37047"/>
                    </a:lnTo>
                    <a:lnTo>
                      <a:pt x="77957" y="35114"/>
                    </a:lnTo>
                    <a:lnTo>
                      <a:pt x="77635" y="33181"/>
                    </a:lnTo>
                    <a:lnTo>
                      <a:pt x="77313" y="31248"/>
                    </a:lnTo>
                    <a:lnTo>
                      <a:pt x="76991" y="29315"/>
                    </a:lnTo>
                    <a:lnTo>
                      <a:pt x="76346" y="27383"/>
                    </a:lnTo>
                    <a:lnTo>
                      <a:pt x="75058" y="23839"/>
                    </a:lnTo>
                    <a:lnTo>
                      <a:pt x="73447" y="20457"/>
                    </a:lnTo>
                    <a:lnTo>
                      <a:pt x="71514" y="17235"/>
                    </a:lnTo>
                    <a:lnTo>
                      <a:pt x="69259" y="14175"/>
                    </a:lnTo>
                    <a:lnTo>
                      <a:pt x="66682" y="11437"/>
                    </a:lnTo>
                    <a:lnTo>
                      <a:pt x="63944" y="8860"/>
                    </a:lnTo>
                    <a:lnTo>
                      <a:pt x="60884" y="6766"/>
                    </a:lnTo>
                    <a:lnTo>
                      <a:pt x="57663" y="4672"/>
                    </a:lnTo>
                    <a:lnTo>
                      <a:pt x="54280" y="3061"/>
                    </a:lnTo>
                    <a:lnTo>
                      <a:pt x="50737" y="1773"/>
                    </a:lnTo>
                    <a:lnTo>
                      <a:pt x="48804" y="1289"/>
                    </a:lnTo>
                    <a:lnTo>
                      <a:pt x="47032" y="806"/>
                    </a:lnTo>
                    <a:lnTo>
                      <a:pt x="45099" y="484"/>
                    </a:lnTo>
                    <a:lnTo>
                      <a:pt x="43166" y="162"/>
                    </a:lnTo>
                    <a:lnTo>
                      <a:pt x="41073" y="1"/>
                    </a:lnTo>
                    <a:close/>
                  </a:path>
                </a:pathLst>
              </a:custGeom>
              <a:solidFill>
                <a:schemeClr val="accen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69"/>
              <p:cNvSpPr/>
              <p:nvPr/>
            </p:nvSpPr>
            <p:spPr>
              <a:xfrm>
                <a:off x="2172358" y="5517789"/>
                <a:ext cx="571831" cy="571831"/>
              </a:xfrm>
              <a:custGeom>
                <a:rect b="b" l="l" r="r" t="t"/>
                <a:pathLst>
                  <a:path extrusionOk="0" h="78119" w="78119">
                    <a:moveTo>
                      <a:pt x="37046" y="1"/>
                    </a:moveTo>
                    <a:lnTo>
                      <a:pt x="35113" y="162"/>
                    </a:lnTo>
                    <a:lnTo>
                      <a:pt x="33180" y="484"/>
                    </a:lnTo>
                    <a:lnTo>
                      <a:pt x="31247" y="806"/>
                    </a:lnTo>
                    <a:lnTo>
                      <a:pt x="29315" y="1289"/>
                    </a:lnTo>
                    <a:lnTo>
                      <a:pt x="27382" y="1773"/>
                    </a:lnTo>
                    <a:lnTo>
                      <a:pt x="23838" y="3061"/>
                    </a:lnTo>
                    <a:lnTo>
                      <a:pt x="20456" y="4672"/>
                    </a:lnTo>
                    <a:lnTo>
                      <a:pt x="17234" y="6605"/>
                    </a:lnTo>
                    <a:lnTo>
                      <a:pt x="14174" y="8860"/>
                    </a:lnTo>
                    <a:lnTo>
                      <a:pt x="11436" y="11437"/>
                    </a:lnTo>
                    <a:lnTo>
                      <a:pt x="8859" y="14175"/>
                    </a:lnTo>
                    <a:lnTo>
                      <a:pt x="6604" y="17235"/>
                    </a:lnTo>
                    <a:lnTo>
                      <a:pt x="4671" y="20456"/>
                    </a:lnTo>
                    <a:lnTo>
                      <a:pt x="3060" y="23839"/>
                    </a:lnTo>
                    <a:lnTo>
                      <a:pt x="1772" y="27382"/>
                    </a:lnTo>
                    <a:lnTo>
                      <a:pt x="1289" y="29315"/>
                    </a:lnTo>
                    <a:lnTo>
                      <a:pt x="805" y="31248"/>
                    </a:lnTo>
                    <a:lnTo>
                      <a:pt x="483" y="33020"/>
                    </a:lnTo>
                    <a:lnTo>
                      <a:pt x="161" y="35114"/>
                    </a:lnTo>
                    <a:lnTo>
                      <a:pt x="0" y="37046"/>
                    </a:lnTo>
                    <a:lnTo>
                      <a:pt x="0" y="38979"/>
                    </a:lnTo>
                    <a:lnTo>
                      <a:pt x="0" y="41073"/>
                    </a:lnTo>
                    <a:lnTo>
                      <a:pt x="161" y="43006"/>
                    </a:lnTo>
                    <a:lnTo>
                      <a:pt x="483" y="44939"/>
                    </a:lnTo>
                    <a:lnTo>
                      <a:pt x="805" y="46872"/>
                    </a:lnTo>
                    <a:lnTo>
                      <a:pt x="1289" y="48804"/>
                    </a:lnTo>
                    <a:lnTo>
                      <a:pt x="1772" y="50576"/>
                    </a:lnTo>
                    <a:lnTo>
                      <a:pt x="3060" y="54281"/>
                    </a:lnTo>
                    <a:lnTo>
                      <a:pt x="4671" y="57663"/>
                    </a:lnTo>
                    <a:lnTo>
                      <a:pt x="6604" y="60885"/>
                    </a:lnTo>
                    <a:lnTo>
                      <a:pt x="8859" y="63945"/>
                    </a:lnTo>
                    <a:lnTo>
                      <a:pt x="11436" y="66683"/>
                    </a:lnTo>
                    <a:lnTo>
                      <a:pt x="14174" y="69099"/>
                    </a:lnTo>
                    <a:lnTo>
                      <a:pt x="17234" y="71354"/>
                    </a:lnTo>
                    <a:lnTo>
                      <a:pt x="20456" y="73448"/>
                    </a:lnTo>
                    <a:lnTo>
                      <a:pt x="23838" y="75059"/>
                    </a:lnTo>
                    <a:lnTo>
                      <a:pt x="27382" y="76347"/>
                    </a:lnTo>
                    <a:lnTo>
                      <a:pt x="29315" y="76830"/>
                    </a:lnTo>
                    <a:lnTo>
                      <a:pt x="31247" y="77314"/>
                    </a:lnTo>
                    <a:lnTo>
                      <a:pt x="33180" y="77636"/>
                    </a:lnTo>
                    <a:lnTo>
                      <a:pt x="35113" y="77958"/>
                    </a:lnTo>
                    <a:lnTo>
                      <a:pt x="37046" y="78119"/>
                    </a:lnTo>
                    <a:lnTo>
                      <a:pt x="41073" y="78119"/>
                    </a:lnTo>
                    <a:lnTo>
                      <a:pt x="43005" y="77958"/>
                    </a:lnTo>
                    <a:lnTo>
                      <a:pt x="44938" y="77636"/>
                    </a:lnTo>
                    <a:lnTo>
                      <a:pt x="46871" y="77314"/>
                    </a:lnTo>
                    <a:lnTo>
                      <a:pt x="48804" y="76830"/>
                    </a:lnTo>
                    <a:lnTo>
                      <a:pt x="50737" y="76347"/>
                    </a:lnTo>
                    <a:lnTo>
                      <a:pt x="54280" y="75059"/>
                    </a:lnTo>
                    <a:lnTo>
                      <a:pt x="57663" y="73448"/>
                    </a:lnTo>
                    <a:lnTo>
                      <a:pt x="60884" y="71354"/>
                    </a:lnTo>
                    <a:lnTo>
                      <a:pt x="63944" y="69099"/>
                    </a:lnTo>
                    <a:lnTo>
                      <a:pt x="66682" y="66683"/>
                    </a:lnTo>
                    <a:lnTo>
                      <a:pt x="69259" y="63945"/>
                    </a:lnTo>
                    <a:lnTo>
                      <a:pt x="71514" y="60885"/>
                    </a:lnTo>
                    <a:lnTo>
                      <a:pt x="73447" y="57663"/>
                    </a:lnTo>
                    <a:lnTo>
                      <a:pt x="75058" y="54281"/>
                    </a:lnTo>
                    <a:lnTo>
                      <a:pt x="76346" y="50576"/>
                    </a:lnTo>
                    <a:lnTo>
                      <a:pt x="76830" y="48804"/>
                    </a:lnTo>
                    <a:lnTo>
                      <a:pt x="77313" y="46872"/>
                    </a:lnTo>
                    <a:lnTo>
                      <a:pt x="77635" y="44939"/>
                    </a:lnTo>
                    <a:lnTo>
                      <a:pt x="77957" y="43006"/>
                    </a:lnTo>
                    <a:lnTo>
                      <a:pt x="78118" y="41073"/>
                    </a:lnTo>
                    <a:lnTo>
                      <a:pt x="78118" y="38979"/>
                    </a:lnTo>
                    <a:lnTo>
                      <a:pt x="78118" y="37046"/>
                    </a:lnTo>
                    <a:lnTo>
                      <a:pt x="77957" y="35114"/>
                    </a:lnTo>
                    <a:lnTo>
                      <a:pt x="77635" y="33020"/>
                    </a:lnTo>
                    <a:lnTo>
                      <a:pt x="77313" y="31248"/>
                    </a:lnTo>
                    <a:lnTo>
                      <a:pt x="76830" y="29315"/>
                    </a:lnTo>
                    <a:lnTo>
                      <a:pt x="76346" y="27382"/>
                    </a:lnTo>
                    <a:lnTo>
                      <a:pt x="75058" y="23839"/>
                    </a:lnTo>
                    <a:lnTo>
                      <a:pt x="73447" y="20456"/>
                    </a:lnTo>
                    <a:lnTo>
                      <a:pt x="71514" y="17235"/>
                    </a:lnTo>
                    <a:lnTo>
                      <a:pt x="69259" y="14175"/>
                    </a:lnTo>
                    <a:lnTo>
                      <a:pt x="66682" y="11437"/>
                    </a:lnTo>
                    <a:lnTo>
                      <a:pt x="63944" y="8860"/>
                    </a:lnTo>
                    <a:lnTo>
                      <a:pt x="60884" y="6605"/>
                    </a:lnTo>
                    <a:lnTo>
                      <a:pt x="57663" y="4672"/>
                    </a:lnTo>
                    <a:lnTo>
                      <a:pt x="54280" y="3061"/>
                    </a:lnTo>
                    <a:lnTo>
                      <a:pt x="50737" y="1773"/>
                    </a:lnTo>
                    <a:lnTo>
                      <a:pt x="48804" y="1289"/>
                    </a:lnTo>
                    <a:lnTo>
                      <a:pt x="46871" y="806"/>
                    </a:lnTo>
                    <a:lnTo>
                      <a:pt x="44938" y="484"/>
                    </a:lnTo>
                    <a:lnTo>
                      <a:pt x="43005" y="162"/>
                    </a:lnTo>
                    <a:lnTo>
                      <a:pt x="41073" y="1"/>
                    </a:lnTo>
                    <a:close/>
                  </a:path>
                </a:pathLst>
              </a:custGeom>
              <a:solidFill>
                <a:schemeClr val="accen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83" name="Google Shape;2183;p69"/>
            <p:cNvGrpSpPr/>
            <p:nvPr/>
          </p:nvGrpSpPr>
          <p:grpSpPr>
            <a:xfrm>
              <a:off x="3107151" y="2143579"/>
              <a:ext cx="283004" cy="288041"/>
              <a:chOff x="6896644" y="3216007"/>
              <a:chExt cx="322917" cy="347876"/>
            </a:xfrm>
          </p:grpSpPr>
          <p:sp>
            <p:nvSpPr>
              <p:cNvPr id="2184" name="Google Shape;2184;p69"/>
              <p:cNvSpPr/>
              <p:nvPr/>
            </p:nvSpPr>
            <p:spPr>
              <a:xfrm>
                <a:off x="6896644" y="3216007"/>
                <a:ext cx="301387" cy="347876"/>
              </a:xfrm>
              <a:custGeom>
                <a:rect b="b" l="l" r="r" t="t"/>
                <a:pathLst>
                  <a:path extrusionOk="0" h="10955" w="9491">
                    <a:moveTo>
                      <a:pt x="5192" y="382"/>
                    </a:moveTo>
                    <a:lnTo>
                      <a:pt x="6490" y="1679"/>
                    </a:lnTo>
                    <a:lnTo>
                      <a:pt x="3906" y="1679"/>
                    </a:lnTo>
                    <a:lnTo>
                      <a:pt x="5192" y="382"/>
                    </a:lnTo>
                    <a:close/>
                    <a:moveTo>
                      <a:pt x="5186" y="1"/>
                    </a:moveTo>
                    <a:cubicBezTo>
                      <a:pt x="5144" y="1"/>
                      <a:pt x="5103" y="13"/>
                      <a:pt x="5073" y="36"/>
                    </a:cubicBezTo>
                    <a:lnTo>
                      <a:pt x="3442" y="1679"/>
                    </a:lnTo>
                    <a:lnTo>
                      <a:pt x="870" y="1679"/>
                    </a:lnTo>
                    <a:cubicBezTo>
                      <a:pt x="775" y="1679"/>
                      <a:pt x="703" y="1751"/>
                      <a:pt x="703" y="1846"/>
                    </a:cubicBezTo>
                    <a:lnTo>
                      <a:pt x="703" y="4501"/>
                    </a:lnTo>
                    <a:lnTo>
                      <a:pt x="168" y="4501"/>
                    </a:lnTo>
                    <a:cubicBezTo>
                      <a:pt x="72" y="4501"/>
                      <a:pt x="1" y="4585"/>
                      <a:pt x="1" y="4668"/>
                    </a:cubicBezTo>
                    <a:lnTo>
                      <a:pt x="1" y="10788"/>
                    </a:lnTo>
                    <a:cubicBezTo>
                      <a:pt x="1" y="10883"/>
                      <a:pt x="72" y="10954"/>
                      <a:pt x="168" y="10954"/>
                    </a:cubicBezTo>
                    <a:lnTo>
                      <a:pt x="1846" y="10954"/>
                    </a:lnTo>
                    <a:cubicBezTo>
                      <a:pt x="1942" y="10954"/>
                      <a:pt x="2013" y="10883"/>
                      <a:pt x="2013" y="10788"/>
                    </a:cubicBezTo>
                    <a:cubicBezTo>
                      <a:pt x="2013" y="10704"/>
                      <a:pt x="1942" y="10621"/>
                      <a:pt x="1846" y="10621"/>
                    </a:cubicBezTo>
                    <a:lnTo>
                      <a:pt x="334" y="10621"/>
                    </a:lnTo>
                    <a:lnTo>
                      <a:pt x="334" y="4989"/>
                    </a:lnTo>
                    <a:lnTo>
                      <a:pt x="1084" y="5537"/>
                    </a:lnTo>
                    <a:cubicBezTo>
                      <a:pt x="1115" y="5554"/>
                      <a:pt x="1147" y="5562"/>
                      <a:pt x="1178" y="5562"/>
                    </a:cubicBezTo>
                    <a:cubicBezTo>
                      <a:pt x="1231" y="5562"/>
                      <a:pt x="1280" y="5539"/>
                      <a:pt x="1311" y="5501"/>
                    </a:cubicBezTo>
                    <a:cubicBezTo>
                      <a:pt x="1358" y="5430"/>
                      <a:pt x="1346" y="5323"/>
                      <a:pt x="1275" y="5287"/>
                    </a:cubicBezTo>
                    <a:lnTo>
                      <a:pt x="1049" y="5096"/>
                    </a:lnTo>
                    <a:lnTo>
                      <a:pt x="1049" y="4692"/>
                    </a:lnTo>
                    <a:lnTo>
                      <a:pt x="1049" y="4668"/>
                    </a:lnTo>
                    <a:lnTo>
                      <a:pt x="1049" y="4656"/>
                    </a:lnTo>
                    <a:lnTo>
                      <a:pt x="1049" y="2013"/>
                    </a:lnTo>
                    <a:lnTo>
                      <a:pt x="9169" y="2013"/>
                    </a:lnTo>
                    <a:lnTo>
                      <a:pt x="9169" y="2620"/>
                    </a:lnTo>
                    <a:cubicBezTo>
                      <a:pt x="9169" y="2703"/>
                      <a:pt x="9240" y="2787"/>
                      <a:pt x="9335" y="2787"/>
                    </a:cubicBezTo>
                    <a:cubicBezTo>
                      <a:pt x="9419" y="2787"/>
                      <a:pt x="9490" y="2703"/>
                      <a:pt x="9490" y="2620"/>
                    </a:cubicBezTo>
                    <a:lnTo>
                      <a:pt x="9490" y="1846"/>
                    </a:lnTo>
                    <a:cubicBezTo>
                      <a:pt x="9466" y="1751"/>
                      <a:pt x="9395" y="1679"/>
                      <a:pt x="9300" y="1679"/>
                    </a:cubicBezTo>
                    <a:lnTo>
                      <a:pt x="6930" y="1679"/>
                    </a:lnTo>
                    <a:lnTo>
                      <a:pt x="5299" y="36"/>
                    </a:lnTo>
                    <a:cubicBezTo>
                      <a:pt x="5269" y="13"/>
                      <a:pt x="5228" y="1"/>
                      <a:pt x="5186" y="1"/>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69"/>
              <p:cNvSpPr/>
              <p:nvPr/>
            </p:nvSpPr>
            <p:spPr>
              <a:xfrm>
                <a:off x="6954883" y="3306382"/>
                <a:ext cx="42012" cy="41980"/>
              </a:xfrm>
              <a:custGeom>
                <a:rect b="b" l="l" r="r" t="t"/>
                <a:pathLst>
                  <a:path extrusionOk="0" h="1322" w="1323">
                    <a:moveTo>
                      <a:pt x="1001" y="322"/>
                    </a:moveTo>
                    <a:lnTo>
                      <a:pt x="1001" y="988"/>
                    </a:lnTo>
                    <a:lnTo>
                      <a:pt x="322" y="988"/>
                    </a:lnTo>
                    <a:lnTo>
                      <a:pt x="322" y="322"/>
                    </a:lnTo>
                    <a:close/>
                    <a:moveTo>
                      <a:pt x="167" y="0"/>
                    </a:moveTo>
                    <a:cubicBezTo>
                      <a:pt x="72" y="0"/>
                      <a:pt x="1" y="72"/>
                      <a:pt x="1" y="155"/>
                    </a:cubicBezTo>
                    <a:lnTo>
                      <a:pt x="1" y="1155"/>
                    </a:lnTo>
                    <a:cubicBezTo>
                      <a:pt x="1" y="1250"/>
                      <a:pt x="72" y="1322"/>
                      <a:pt x="167" y="1322"/>
                    </a:cubicBezTo>
                    <a:lnTo>
                      <a:pt x="1155" y="1322"/>
                    </a:lnTo>
                    <a:cubicBezTo>
                      <a:pt x="1251" y="1322"/>
                      <a:pt x="1322" y="1250"/>
                      <a:pt x="1322" y="1155"/>
                    </a:cubicBezTo>
                    <a:lnTo>
                      <a:pt x="1322" y="155"/>
                    </a:lnTo>
                    <a:cubicBezTo>
                      <a:pt x="1310" y="72"/>
                      <a:pt x="1239" y="0"/>
                      <a:pt x="1155"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69"/>
              <p:cNvSpPr/>
              <p:nvPr/>
            </p:nvSpPr>
            <p:spPr>
              <a:xfrm>
                <a:off x="7013122" y="3306382"/>
                <a:ext cx="32168" cy="10225"/>
              </a:xfrm>
              <a:custGeom>
                <a:rect b="b" l="l" r="r" t="t"/>
                <a:pathLst>
                  <a:path extrusionOk="0" h="322" w="1013">
                    <a:moveTo>
                      <a:pt x="155" y="0"/>
                    </a:moveTo>
                    <a:cubicBezTo>
                      <a:pt x="72" y="0"/>
                      <a:pt x="0" y="72"/>
                      <a:pt x="0" y="155"/>
                    </a:cubicBezTo>
                    <a:cubicBezTo>
                      <a:pt x="0" y="250"/>
                      <a:pt x="72" y="322"/>
                      <a:pt x="155" y="322"/>
                    </a:cubicBezTo>
                    <a:lnTo>
                      <a:pt x="845" y="322"/>
                    </a:lnTo>
                    <a:cubicBezTo>
                      <a:pt x="929" y="322"/>
                      <a:pt x="1012" y="250"/>
                      <a:pt x="1012" y="155"/>
                    </a:cubicBezTo>
                    <a:cubicBezTo>
                      <a:pt x="1012" y="72"/>
                      <a:pt x="929" y="0"/>
                      <a:pt x="845"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69"/>
              <p:cNvSpPr/>
              <p:nvPr/>
            </p:nvSpPr>
            <p:spPr>
              <a:xfrm>
                <a:off x="7013471" y="3333596"/>
                <a:ext cx="105903" cy="10606"/>
              </a:xfrm>
              <a:custGeom>
                <a:rect b="b" l="l" r="r" t="t"/>
                <a:pathLst>
                  <a:path extrusionOk="0" h="334" w="3335">
                    <a:moveTo>
                      <a:pt x="168" y="0"/>
                    </a:moveTo>
                    <a:cubicBezTo>
                      <a:pt x="72" y="0"/>
                      <a:pt x="1" y="72"/>
                      <a:pt x="1" y="167"/>
                    </a:cubicBezTo>
                    <a:cubicBezTo>
                      <a:pt x="1" y="250"/>
                      <a:pt x="72" y="334"/>
                      <a:pt x="168" y="334"/>
                    </a:cubicBezTo>
                    <a:lnTo>
                      <a:pt x="3168" y="334"/>
                    </a:lnTo>
                    <a:cubicBezTo>
                      <a:pt x="3251" y="334"/>
                      <a:pt x="3335" y="250"/>
                      <a:pt x="3335" y="167"/>
                    </a:cubicBezTo>
                    <a:cubicBezTo>
                      <a:pt x="3335" y="60"/>
                      <a:pt x="3263" y="0"/>
                      <a:pt x="3168"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69"/>
              <p:cNvSpPr/>
              <p:nvPr/>
            </p:nvSpPr>
            <p:spPr>
              <a:xfrm>
                <a:off x="6966982" y="3375576"/>
                <a:ext cx="63923" cy="10606"/>
              </a:xfrm>
              <a:custGeom>
                <a:rect b="b" l="l" r="r" t="t"/>
                <a:pathLst>
                  <a:path extrusionOk="0" h="334" w="2013">
                    <a:moveTo>
                      <a:pt x="167" y="0"/>
                    </a:moveTo>
                    <a:cubicBezTo>
                      <a:pt x="84" y="0"/>
                      <a:pt x="1" y="71"/>
                      <a:pt x="1" y="167"/>
                    </a:cubicBezTo>
                    <a:cubicBezTo>
                      <a:pt x="1" y="262"/>
                      <a:pt x="84" y="333"/>
                      <a:pt x="167" y="333"/>
                    </a:cubicBezTo>
                    <a:lnTo>
                      <a:pt x="1846" y="333"/>
                    </a:lnTo>
                    <a:cubicBezTo>
                      <a:pt x="1941" y="333"/>
                      <a:pt x="2013" y="262"/>
                      <a:pt x="2013" y="167"/>
                    </a:cubicBezTo>
                    <a:cubicBezTo>
                      <a:pt x="2013" y="71"/>
                      <a:pt x="1941" y="0"/>
                      <a:pt x="1846"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69"/>
              <p:cNvSpPr/>
              <p:nvPr/>
            </p:nvSpPr>
            <p:spPr>
              <a:xfrm>
                <a:off x="6928781" y="3524157"/>
                <a:ext cx="52237" cy="10225"/>
              </a:xfrm>
              <a:custGeom>
                <a:rect b="b" l="l" r="r" t="t"/>
                <a:pathLst>
                  <a:path extrusionOk="0" h="322" w="1645">
                    <a:moveTo>
                      <a:pt x="168" y="0"/>
                    </a:moveTo>
                    <a:cubicBezTo>
                      <a:pt x="72" y="0"/>
                      <a:pt x="1" y="72"/>
                      <a:pt x="1" y="167"/>
                    </a:cubicBezTo>
                    <a:cubicBezTo>
                      <a:pt x="1" y="250"/>
                      <a:pt x="72" y="322"/>
                      <a:pt x="168" y="322"/>
                    </a:cubicBezTo>
                    <a:lnTo>
                      <a:pt x="1477" y="322"/>
                    </a:lnTo>
                    <a:cubicBezTo>
                      <a:pt x="1561" y="322"/>
                      <a:pt x="1644" y="250"/>
                      <a:pt x="1644" y="167"/>
                    </a:cubicBezTo>
                    <a:cubicBezTo>
                      <a:pt x="1644" y="72"/>
                      <a:pt x="1561" y="0"/>
                      <a:pt x="1477"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69"/>
              <p:cNvSpPr/>
              <p:nvPr/>
            </p:nvSpPr>
            <p:spPr>
              <a:xfrm>
                <a:off x="6945420" y="3314701"/>
                <a:ext cx="274141" cy="248800"/>
              </a:xfrm>
              <a:custGeom>
                <a:rect b="b" l="l" r="r" t="t"/>
                <a:pathLst>
                  <a:path extrusionOk="0" h="7835" w="8633">
                    <a:moveTo>
                      <a:pt x="5835" y="3274"/>
                    </a:moveTo>
                    <a:lnTo>
                      <a:pt x="5323" y="3632"/>
                    </a:lnTo>
                    <a:lnTo>
                      <a:pt x="1787" y="3632"/>
                    </a:lnTo>
                    <a:lnTo>
                      <a:pt x="1275" y="3274"/>
                    </a:lnTo>
                    <a:close/>
                    <a:moveTo>
                      <a:pt x="4882" y="3965"/>
                    </a:moveTo>
                    <a:lnTo>
                      <a:pt x="4370" y="4322"/>
                    </a:lnTo>
                    <a:lnTo>
                      <a:pt x="2739" y="4322"/>
                    </a:lnTo>
                    <a:lnTo>
                      <a:pt x="2227" y="3965"/>
                    </a:lnTo>
                    <a:close/>
                    <a:moveTo>
                      <a:pt x="3930" y="4632"/>
                    </a:moveTo>
                    <a:lnTo>
                      <a:pt x="3561" y="4894"/>
                    </a:lnTo>
                    <a:lnTo>
                      <a:pt x="3180" y="4632"/>
                    </a:lnTo>
                    <a:close/>
                    <a:moveTo>
                      <a:pt x="7752" y="0"/>
                    </a:moveTo>
                    <a:cubicBezTo>
                      <a:pt x="7668" y="0"/>
                      <a:pt x="7585" y="72"/>
                      <a:pt x="7585" y="167"/>
                    </a:cubicBezTo>
                    <a:lnTo>
                      <a:pt x="7585" y="1560"/>
                    </a:lnTo>
                    <a:lnTo>
                      <a:pt x="7585" y="1977"/>
                    </a:lnTo>
                    <a:lnTo>
                      <a:pt x="6252" y="2929"/>
                    </a:lnTo>
                    <a:lnTo>
                      <a:pt x="799" y="2929"/>
                    </a:lnTo>
                    <a:lnTo>
                      <a:pt x="263" y="2548"/>
                    </a:lnTo>
                    <a:cubicBezTo>
                      <a:pt x="233" y="2528"/>
                      <a:pt x="197" y="2519"/>
                      <a:pt x="162" y="2519"/>
                    </a:cubicBezTo>
                    <a:cubicBezTo>
                      <a:pt x="114" y="2519"/>
                      <a:pt x="69" y="2537"/>
                      <a:pt x="48" y="2572"/>
                    </a:cubicBezTo>
                    <a:cubicBezTo>
                      <a:pt x="1" y="2643"/>
                      <a:pt x="13" y="2750"/>
                      <a:pt x="72" y="2798"/>
                    </a:cubicBezTo>
                    <a:lnTo>
                      <a:pt x="3442" y="5215"/>
                    </a:lnTo>
                    <a:cubicBezTo>
                      <a:pt x="3472" y="5233"/>
                      <a:pt x="3504" y="5242"/>
                      <a:pt x="3537" y="5242"/>
                    </a:cubicBezTo>
                    <a:cubicBezTo>
                      <a:pt x="3570" y="5242"/>
                      <a:pt x="3602" y="5233"/>
                      <a:pt x="3632" y="5215"/>
                    </a:cubicBezTo>
                    <a:lnTo>
                      <a:pt x="8300" y="1858"/>
                    </a:lnTo>
                    <a:lnTo>
                      <a:pt x="8300" y="7501"/>
                    </a:lnTo>
                    <a:lnTo>
                      <a:pt x="941" y="7501"/>
                    </a:lnTo>
                    <a:cubicBezTo>
                      <a:pt x="846" y="7501"/>
                      <a:pt x="775" y="7572"/>
                      <a:pt x="775" y="7668"/>
                    </a:cubicBezTo>
                    <a:cubicBezTo>
                      <a:pt x="775" y="7751"/>
                      <a:pt x="846" y="7834"/>
                      <a:pt x="941" y="7834"/>
                    </a:cubicBezTo>
                    <a:lnTo>
                      <a:pt x="8454" y="7834"/>
                    </a:lnTo>
                    <a:cubicBezTo>
                      <a:pt x="8538" y="7834"/>
                      <a:pt x="8621" y="7751"/>
                      <a:pt x="8621" y="7668"/>
                    </a:cubicBezTo>
                    <a:lnTo>
                      <a:pt x="8621" y="1548"/>
                    </a:lnTo>
                    <a:cubicBezTo>
                      <a:pt x="8625" y="1552"/>
                      <a:pt x="8628" y="1553"/>
                      <a:pt x="8629" y="1553"/>
                    </a:cubicBezTo>
                    <a:cubicBezTo>
                      <a:pt x="8633" y="1553"/>
                      <a:pt x="8633" y="1548"/>
                      <a:pt x="8633" y="1548"/>
                    </a:cubicBezTo>
                    <a:cubicBezTo>
                      <a:pt x="8621" y="1477"/>
                      <a:pt x="8561" y="1417"/>
                      <a:pt x="8466" y="1417"/>
                    </a:cubicBezTo>
                    <a:lnTo>
                      <a:pt x="7919" y="1417"/>
                    </a:lnTo>
                    <a:lnTo>
                      <a:pt x="7919" y="167"/>
                    </a:lnTo>
                    <a:cubicBezTo>
                      <a:pt x="7919" y="72"/>
                      <a:pt x="7847" y="0"/>
                      <a:pt x="7752"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91" name="Google Shape;2191;p69"/>
          <p:cNvSpPr txBox="1"/>
          <p:nvPr/>
        </p:nvSpPr>
        <p:spPr>
          <a:xfrm>
            <a:off x="3701700" y="3763413"/>
            <a:ext cx="1854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u="sng">
                <a:solidFill>
                  <a:srgbClr val="FAA22A"/>
                </a:solidFill>
                <a:latin typeface="Ubuntu"/>
                <a:ea typeface="Ubuntu"/>
                <a:cs typeface="Ubuntu"/>
                <a:sym typeface="Ubuntu"/>
                <a:hlinkClick r:id="rId8">
                  <a:extLst>
                    <a:ext uri="{A12FA001-AC4F-418D-AE19-62706E023703}">
                      <ahyp:hlinkClr val="tx"/>
                    </a:ext>
                  </a:extLst>
                </a:hlinkClick>
              </a:rPr>
              <a:t>www.recitmst.qc.ca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5" name="Shape 2195"/>
        <p:cNvGrpSpPr/>
        <p:nvPr/>
      </p:nvGrpSpPr>
      <p:grpSpPr>
        <a:xfrm>
          <a:off x="0" y="0"/>
          <a:ext cx="0" cy="0"/>
          <a:chOff x="0" y="0"/>
          <a:chExt cx="0" cy="0"/>
        </a:xfrm>
      </p:grpSpPr>
      <p:sp>
        <p:nvSpPr>
          <p:cNvPr id="2196" name="Google Shape;2196;p70"/>
          <p:cNvSpPr/>
          <p:nvPr/>
        </p:nvSpPr>
        <p:spPr>
          <a:xfrm>
            <a:off x="723900" y="292100"/>
            <a:ext cx="7810500" cy="4660900"/>
          </a:xfrm>
          <a:custGeom>
            <a:rect b="b" l="l" r="r" t="t"/>
            <a:pathLst>
              <a:path extrusionOk="0" h="186436" w="312420">
                <a:moveTo>
                  <a:pt x="0" y="0"/>
                </a:moveTo>
                <a:lnTo>
                  <a:pt x="312420" y="7112"/>
                </a:lnTo>
                <a:lnTo>
                  <a:pt x="295656" y="186436"/>
                </a:lnTo>
                <a:lnTo>
                  <a:pt x="7620" y="180340"/>
                </a:lnTo>
                <a:close/>
              </a:path>
            </a:pathLst>
          </a:custGeom>
          <a:solidFill>
            <a:srgbClr val="EEEEEE">
              <a:alpha val="94170"/>
            </a:srgbClr>
          </a:solidFill>
          <a:ln>
            <a:noFill/>
          </a:ln>
        </p:spPr>
      </p:sp>
      <p:sp>
        <p:nvSpPr>
          <p:cNvPr id="2197" name="Google Shape;2197;p70"/>
          <p:cNvSpPr txBox="1"/>
          <p:nvPr>
            <p:ph idx="4294967295" type="ctrTitle"/>
          </p:nvPr>
        </p:nvSpPr>
        <p:spPr>
          <a:xfrm>
            <a:off x="1281325" y="533750"/>
            <a:ext cx="6799500" cy="4063500"/>
          </a:xfrm>
          <a:prstGeom prst="rect">
            <a:avLst/>
          </a:prstGeom>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fr" sz="3000"/>
              <a:t>Descriptif de l’atelier</a:t>
            </a:r>
            <a:endParaRPr sz="2600"/>
          </a:p>
          <a:p>
            <a:pPr indent="0" lvl="0" marL="0" rtl="0" algn="l">
              <a:lnSpc>
                <a:spcPct val="150000"/>
              </a:lnSpc>
              <a:spcBef>
                <a:spcPts val="0"/>
              </a:spcBef>
              <a:spcAft>
                <a:spcPts val="0"/>
              </a:spcAft>
              <a:buNone/>
            </a:pPr>
            <a:r>
              <a:rPr lang="fr" sz="1800"/>
              <a:t>Les livrets GeoGebra permettent de créer une collection d’activités sous la forme d’une séquence d'apprentissage pouvant facilement être partagée aux élèves. De plus, grâce à la « Classe » de GeoGebra, il est possible de suivre en temps réel le travail de vos élèves. Dans cet atelier de type « mains sur les touches », nous explorerons les composantes des livrets, les fonctionnalités de GeoGebra Classroom, le pilotage de leçons, la création de livrets et les ressources disponibles. Le tout se fera à partir de la plateforme multifonctionnelle et en ligne de GeoGebra, soit geogebra.org.</a:t>
            </a:r>
            <a:endParaRPr sz="2900"/>
          </a:p>
        </p:txBody>
      </p:sp>
      <p:pic>
        <p:nvPicPr>
          <p:cNvPr id="2198" name="Google Shape;2198;p70"/>
          <p:cNvPicPr preferRelativeResize="0"/>
          <p:nvPr/>
        </p:nvPicPr>
        <p:blipFill>
          <a:blip r:embed="rId3">
            <a:alphaModFix/>
          </a:blip>
          <a:stretch>
            <a:fillRect/>
          </a:stretch>
        </p:blipFill>
        <p:spPr>
          <a:xfrm>
            <a:off x="2183526" y="468734"/>
            <a:ext cx="786849" cy="7868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2" name="Shape 2202"/>
        <p:cNvGrpSpPr/>
        <p:nvPr/>
      </p:nvGrpSpPr>
      <p:grpSpPr>
        <a:xfrm>
          <a:off x="0" y="0"/>
          <a:ext cx="0" cy="0"/>
          <a:chOff x="0" y="0"/>
          <a:chExt cx="0" cy="0"/>
        </a:xfrm>
      </p:grpSpPr>
      <p:grpSp>
        <p:nvGrpSpPr>
          <p:cNvPr id="2203" name="Google Shape;2203;p71"/>
          <p:cNvGrpSpPr/>
          <p:nvPr/>
        </p:nvGrpSpPr>
        <p:grpSpPr>
          <a:xfrm>
            <a:off x="3925108" y="1555039"/>
            <a:ext cx="571831" cy="626072"/>
            <a:chOff x="2172358" y="5517789"/>
            <a:chExt cx="571831" cy="626072"/>
          </a:xfrm>
        </p:grpSpPr>
        <p:sp>
          <p:nvSpPr>
            <p:cNvPr id="2204" name="Google Shape;2204;p71"/>
            <p:cNvSpPr/>
            <p:nvPr/>
          </p:nvSpPr>
          <p:spPr>
            <a:xfrm>
              <a:off x="2172358" y="5572023"/>
              <a:ext cx="571831" cy="571838"/>
            </a:xfrm>
            <a:custGeom>
              <a:rect b="b" l="l" r="r" t="t"/>
              <a:pathLst>
                <a:path extrusionOk="0" h="78120" w="78119">
                  <a:moveTo>
                    <a:pt x="37046" y="1"/>
                  </a:moveTo>
                  <a:lnTo>
                    <a:pt x="35113" y="162"/>
                  </a:lnTo>
                  <a:lnTo>
                    <a:pt x="33180" y="484"/>
                  </a:lnTo>
                  <a:lnTo>
                    <a:pt x="31247" y="806"/>
                  </a:lnTo>
                  <a:lnTo>
                    <a:pt x="29315" y="1289"/>
                  </a:lnTo>
                  <a:lnTo>
                    <a:pt x="27543" y="1773"/>
                  </a:lnTo>
                  <a:lnTo>
                    <a:pt x="23838" y="3061"/>
                  </a:lnTo>
                  <a:lnTo>
                    <a:pt x="20456" y="4672"/>
                  </a:lnTo>
                  <a:lnTo>
                    <a:pt x="17234" y="6766"/>
                  </a:lnTo>
                  <a:lnTo>
                    <a:pt x="14335" y="8860"/>
                  </a:lnTo>
                  <a:lnTo>
                    <a:pt x="11436" y="11437"/>
                  </a:lnTo>
                  <a:lnTo>
                    <a:pt x="9020" y="14175"/>
                  </a:lnTo>
                  <a:lnTo>
                    <a:pt x="6765" y="17235"/>
                  </a:lnTo>
                  <a:lnTo>
                    <a:pt x="4832" y="20457"/>
                  </a:lnTo>
                  <a:lnTo>
                    <a:pt x="3060" y="23839"/>
                  </a:lnTo>
                  <a:lnTo>
                    <a:pt x="1772" y="27383"/>
                  </a:lnTo>
                  <a:lnTo>
                    <a:pt x="1289" y="29315"/>
                  </a:lnTo>
                  <a:lnTo>
                    <a:pt x="805" y="31248"/>
                  </a:lnTo>
                  <a:lnTo>
                    <a:pt x="483" y="33181"/>
                  </a:lnTo>
                  <a:lnTo>
                    <a:pt x="322" y="35114"/>
                  </a:lnTo>
                  <a:lnTo>
                    <a:pt x="161" y="37047"/>
                  </a:lnTo>
                  <a:lnTo>
                    <a:pt x="0" y="39141"/>
                  </a:lnTo>
                  <a:lnTo>
                    <a:pt x="161" y="41073"/>
                  </a:lnTo>
                  <a:lnTo>
                    <a:pt x="322" y="43006"/>
                  </a:lnTo>
                  <a:lnTo>
                    <a:pt x="483" y="45100"/>
                  </a:lnTo>
                  <a:lnTo>
                    <a:pt x="805" y="46872"/>
                  </a:lnTo>
                  <a:lnTo>
                    <a:pt x="1289" y="48805"/>
                  </a:lnTo>
                  <a:lnTo>
                    <a:pt x="1772" y="50737"/>
                  </a:lnTo>
                  <a:lnTo>
                    <a:pt x="3060" y="54281"/>
                  </a:lnTo>
                  <a:lnTo>
                    <a:pt x="4832" y="57663"/>
                  </a:lnTo>
                  <a:lnTo>
                    <a:pt x="6765" y="60885"/>
                  </a:lnTo>
                  <a:lnTo>
                    <a:pt x="9020" y="63945"/>
                  </a:lnTo>
                  <a:lnTo>
                    <a:pt x="11436" y="66683"/>
                  </a:lnTo>
                  <a:lnTo>
                    <a:pt x="14335" y="69260"/>
                  </a:lnTo>
                  <a:lnTo>
                    <a:pt x="17234" y="71515"/>
                  </a:lnTo>
                  <a:lnTo>
                    <a:pt x="20456" y="73448"/>
                  </a:lnTo>
                  <a:lnTo>
                    <a:pt x="23838" y="75059"/>
                  </a:lnTo>
                  <a:lnTo>
                    <a:pt x="27543" y="76347"/>
                  </a:lnTo>
                  <a:lnTo>
                    <a:pt x="29315" y="76831"/>
                  </a:lnTo>
                  <a:lnTo>
                    <a:pt x="31247" y="77314"/>
                  </a:lnTo>
                  <a:lnTo>
                    <a:pt x="33180" y="77636"/>
                  </a:lnTo>
                  <a:lnTo>
                    <a:pt x="35113" y="77958"/>
                  </a:lnTo>
                  <a:lnTo>
                    <a:pt x="37046" y="78119"/>
                  </a:lnTo>
                  <a:lnTo>
                    <a:pt x="41073" y="78119"/>
                  </a:lnTo>
                  <a:lnTo>
                    <a:pt x="43166" y="77958"/>
                  </a:lnTo>
                  <a:lnTo>
                    <a:pt x="45099" y="77636"/>
                  </a:lnTo>
                  <a:lnTo>
                    <a:pt x="47032" y="77314"/>
                  </a:lnTo>
                  <a:lnTo>
                    <a:pt x="48804" y="76831"/>
                  </a:lnTo>
                  <a:lnTo>
                    <a:pt x="50737" y="76347"/>
                  </a:lnTo>
                  <a:lnTo>
                    <a:pt x="54280" y="75059"/>
                  </a:lnTo>
                  <a:lnTo>
                    <a:pt x="57663" y="73448"/>
                  </a:lnTo>
                  <a:lnTo>
                    <a:pt x="60884" y="71515"/>
                  </a:lnTo>
                  <a:lnTo>
                    <a:pt x="63944" y="69260"/>
                  </a:lnTo>
                  <a:lnTo>
                    <a:pt x="66682" y="66683"/>
                  </a:lnTo>
                  <a:lnTo>
                    <a:pt x="69259" y="63945"/>
                  </a:lnTo>
                  <a:lnTo>
                    <a:pt x="71514" y="60885"/>
                  </a:lnTo>
                  <a:lnTo>
                    <a:pt x="73447" y="57663"/>
                  </a:lnTo>
                  <a:lnTo>
                    <a:pt x="75058" y="54281"/>
                  </a:lnTo>
                  <a:lnTo>
                    <a:pt x="76346" y="50737"/>
                  </a:lnTo>
                  <a:lnTo>
                    <a:pt x="76991" y="48805"/>
                  </a:lnTo>
                  <a:lnTo>
                    <a:pt x="77313" y="46872"/>
                  </a:lnTo>
                  <a:lnTo>
                    <a:pt x="77635" y="45100"/>
                  </a:lnTo>
                  <a:lnTo>
                    <a:pt x="77957" y="43006"/>
                  </a:lnTo>
                  <a:lnTo>
                    <a:pt x="78118" y="41073"/>
                  </a:lnTo>
                  <a:lnTo>
                    <a:pt x="78118" y="39141"/>
                  </a:lnTo>
                  <a:lnTo>
                    <a:pt x="78118" y="37047"/>
                  </a:lnTo>
                  <a:lnTo>
                    <a:pt x="77957" y="35114"/>
                  </a:lnTo>
                  <a:lnTo>
                    <a:pt x="77635" y="33181"/>
                  </a:lnTo>
                  <a:lnTo>
                    <a:pt x="77313" y="31248"/>
                  </a:lnTo>
                  <a:lnTo>
                    <a:pt x="76991" y="29315"/>
                  </a:lnTo>
                  <a:lnTo>
                    <a:pt x="76346" y="27383"/>
                  </a:lnTo>
                  <a:lnTo>
                    <a:pt x="75058" y="23839"/>
                  </a:lnTo>
                  <a:lnTo>
                    <a:pt x="73447" y="20457"/>
                  </a:lnTo>
                  <a:lnTo>
                    <a:pt x="71514" y="17235"/>
                  </a:lnTo>
                  <a:lnTo>
                    <a:pt x="69259" y="14175"/>
                  </a:lnTo>
                  <a:lnTo>
                    <a:pt x="66682" y="11437"/>
                  </a:lnTo>
                  <a:lnTo>
                    <a:pt x="63944" y="8860"/>
                  </a:lnTo>
                  <a:lnTo>
                    <a:pt x="60884" y="6766"/>
                  </a:lnTo>
                  <a:lnTo>
                    <a:pt x="57663" y="4672"/>
                  </a:lnTo>
                  <a:lnTo>
                    <a:pt x="54280" y="3061"/>
                  </a:lnTo>
                  <a:lnTo>
                    <a:pt x="50737" y="1773"/>
                  </a:lnTo>
                  <a:lnTo>
                    <a:pt x="48804" y="1289"/>
                  </a:lnTo>
                  <a:lnTo>
                    <a:pt x="47032" y="806"/>
                  </a:lnTo>
                  <a:lnTo>
                    <a:pt x="45099" y="484"/>
                  </a:lnTo>
                  <a:lnTo>
                    <a:pt x="43166" y="162"/>
                  </a:lnTo>
                  <a:lnTo>
                    <a:pt x="41073" y="1"/>
                  </a:lnTo>
                  <a:close/>
                </a:path>
              </a:pathLst>
            </a:custGeom>
            <a:solidFill>
              <a:srgbClr val="000000">
                <a:alpha val="31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71"/>
            <p:cNvSpPr/>
            <p:nvPr/>
          </p:nvSpPr>
          <p:spPr>
            <a:xfrm>
              <a:off x="2172358" y="5517789"/>
              <a:ext cx="571831" cy="571831"/>
            </a:xfrm>
            <a:custGeom>
              <a:rect b="b" l="l" r="r" t="t"/>
              <a:pathLst>
                <a:path extrusionOk="0" h="78119" w="78119">
                  <a:moveTo>
                    <a:pt x="37046" y="1"/>
                  </a:moveTo>
                  <a:lnTo>
                    <a:pt x="35113" y="162"/>
                  </a:lnTo>
                  <a:lnTo>
                    <a:pt x="33180" y="484"/>
                  </a:lnTo>
                  <a:lnTo>
                    <a:pt x="31247" y="806"/>
                  </a:lnTo>
                  <a:lnTo>
                    <a:pt x="29315" y="1289"/>
                  </a:lnTo>
                  <a:lnTo>
                    <a:pt x="27382" y="1773"/>
                  </a:lnTo>
                  <a:lnTo>
                    <a:pt x="23838" y="3061"/>
                  </a:lnTo>
                  <a:lnTo>
                    <a:pt x="20456" y="4672"/>
                  </a:lnTo>
                  <a:lnTo>
                    <a:pt x="17234" y="6605"/>
                  </a:lnTo>
                  <a:lnTo>
                    <a:pt x="14174" y="8860"/>
                  </a:lnTo>
                  <a:lnTo>
                    <a:pt x="11436" y="11437"/>
                  </a:lnTo>
                  <a:lnTo>
                    <a:pt x="8859" y="14175"/>
                  </a:lnTo>
                  <a:lnTo>
                    <a:pt x="6604" y="17235"/>
                  </a:lnTo>
                  <a:lnTo>
                    <a:pt x="4671" y="20456"/>
                  </a:lnTo>
                  <a:lnTo>
                    <a:pt x="3060" y="23839"/>
                  </a:lnTo>
                  <a:lnTo>
                    <a:pt x="1772" y="27382"/>
                  </a:lnTo>
                  <a:lnTo>
                    <a:pt x="1289" y="29315"/>
                  </a:lnTo>
                  <a:lnTo>
                    <a:pt x="805" y="31248"/>
                  </a:lnTo>
                  <a:lnTo>
                    <a:pt x="483" y="33020"/>
                  </a:lnTo>
                  <a:lnTo>
                    <a:pt x="161" y="35114"/>
                  </a:lnTo>
                  <a:lnTo>
                    <a:pt x="0" y="37046"/>
                  </a:lnTo>
                  <a:lnTo>
                    <a:pt x="0" y="38979"/>
                  </a:lnTo>
                  <a:lnTo>
                    <a:pt x="0" y="41073"/>
                  </a:lnTo>
                  <a:lnTo>
                    <a:pt x="161" y="43006"/>
                  </a:lnTo>
                  <a:lnTo>
                    <a:pt x="483" y="44939"/>
                  </a:lnTo>
                  <a:lnTo>
                    <a:pt x="805" y="46872"/>
                  </a:lnTo>
                  <a:lnTo>
                    <a:pt x="1289" y="48804"/>
                  </a:lnTo>
                  <a:lnTo>
                    <a:pt x="1772" y="50576"/>
                  </a:lnTo>
                  <a:lnTo>
                    <a:pt x="3060" y="54281"/>
                  </a:lnTo>
                  <a:lnTo>
                    <a:pt x="4671" y="57663"/>
                  </a:lnTo>
                  <a:lnTo>
                    <a:pt x="6604" y="60885"/>
                  </a:lnTo>
                  <a:lnTo>
                    <a:pt x="8859" y="63945"/>
                  </a:lnTo>
                  <a:lnTo>
                    <a:pt x="11436" y="66683"/>
                  </a:lnTo>
                  <a:lnTo>
                    <a:pt x="14174" y="69099"/>
                  </a:lnTo>
                  <a:lnTo>
                    <a:pt x="17234" y="71354"/>
                  </a:lnTo>
                  <a:lnTo>
                    <a:pt x="20456" y="73448"/>
                  </a:lnTo>
                  <a:lnTo>
                    <a:pt x="23838" y="75059"/>
                  </a:lnTo>
                  <a:lnTo>
                    <a:pt x="27382" y="76347"/>
                  </a:lnTo>
                  <a:lnTo>
                    <a:pt x="29315" y="76830"/>
                  </a:lnTo>
                  <a:lnTo>
                    <a:pt x="31247" y="77314"/>
                  </a:lnTo>
                  <a:lnTo>
                    <a:pt x="33180" y="77636"/>
                  </a:lnTo>
                  <a:lnTo>
                    <a:pt x="35113" y="77958"/>
                  </a:lnTo>
                  <a:lnTo>
                    <a:pt x="37046" y="78119"/>
                  </a:lnTo>
                  <a:lnTo>
                    <a:pt x="41073" y="78119"/>
                  </a:lnTo>
                  <a:lnTo>
                    <a:pt x="43005" y="77958"/>
                  </a:lnTo>
                  <a:lnTo>
                    <a:pt x="44938" y="77636"/>
                  </a:lnTo>
                  <a:lnTo>
                    <a:pt x="46871" y="77314"/>
                  </a:lnTo>
                  <a:lnTo>
                    <a:pt x="48804" y="76830"/>
                  </a:lnTo>
                  <a:lnTo>
                    <a:pt x="50737" y="76347"/>
                  </a:lnTo>
                  <a:lnTo>
                    <a:pt x="54280" y="75059"/>
                  </a:lnTo>
                  <a:lnTo>
                    <a:pt x="57663" y="73448"/>
                  </a:lnTo>
                  <a:lnTo>
                    <a:pt x="60884" y="71354"/>
                  </a:lnTo>
                  <a:lnTo>
                    <a:pt x="63944" y="69099"/>
                  </a:lnTo>
                  <a:lnTo>
                    <a:pt x="66682" y="66683"/>
                  </a:lnTo>
                  <a:lnTo>
                    <a:pt x="69259" y="63945"/>
                  </a:lnTo>
                  <a:lnTo>
                    <a:pt x="71514" y="60885"/>
                  </a:lnTo>
                  <a:lnTo>
                    <a:pt x="73447" y="57663"/>
                  </a:lnTo>
                  <a:lnTo>
                    <a:pt x="75058" y="54281"/>
                  </a:lnTo>
                  <a:lnTo>
                    <a:pt x="76346" y="50576"/>
                  </a:lnTo>
                  <a:lnTo>
                    <a:pt x="76830" y="48804"/>
                  </a:lnTo>
                  <a:lnTo>
                    <a:pt x="77313" y="46872"/>
                  </a:lnTo>
                  <a:lnTo>
                    <a:pt x="77635" y="44939"/>
                  </a:lnTo>
                  <a:lnTo>
                    <a:pt x="77957" y="43006"/>
                  </a:lnTo>
                  <a:lnTo>
                    <a:pt x="78118" y="41073"/>
                  </a:lnTo>
                  <a:lnTo>
                    <a:pt x="78118" y="38979"/>
                  </a:lnTo>
                  <a:lnTo>
                    <a:pt x="78118" y="37046"/>
                  </a:lnTo>
                  <a:lnTo>
                    <a:pt x="77957" y="35114"/>
                  </a:lnTo>
                  <a:lnTo>
                    <a:pt x="77635" y="33020"/>
                  </a:lnTo>
                  <a:lnTo>
                    <a:pt x="77313" y="31248"/>
                  </a:lnTo>
                  <a:lnTo>
                    <a:pt x="76830" y="29315"/>
                  </a:lnTo>
                  <a:lnTo>
                    <a:pt x="76346" y="27382"/>
                  </a:lnTo>
                  <a:lnTo>
                    <a:pt x="75058" y="23839"/>
                  </a:lnTo>
                  <a:lnTo>
                    <a:pt x="73447" y="20456"/>
                  </a:lnTo>
                  <a:lnTo>
                    <a:pt x="71514" y="17235"/>
                  </a:lnTo>
                  <a:lnTo>
                    <a:pt x="69259" y="14175"/>
                  </a:lnTo>
                  <a:lnTo>
                    <a:pt x="66682" y="11437"/>
                  </a:lnTo>
                  <a:lnTo>
                    <a:pt x="63944" y="8860"/>
                  </a:lnTo>
                  <a:lnTo>
                    <a:pt x="60884" y="6605"/>
                  </a:lnTo>
                  <a:lnTo>
                    <a:pt x="57663" y="4672"/>
                  </a:lnTo>
                  <a:lnTo>
                    <a:pt x="54280" y="3061"/>
                  </a:lnTo>
                  <a:lnTo>
                    <a:pt x="50737" y="1773"/>
                  </a:lnTo>
                  <a:lnTo>
                    <a:pt x="48804" y="1289"/>
                  </a:lnTo>
                  <a:lnTo>
                    <a:pt x="46871" y="806"/>
                  </a:lnTo>
                  <a:lnTo>
                    <a:pt x="44938" y="484"/>
                  </a:lnTo>
                  <a:lnTo>
                    <a:pt x="43005" y="162"/>
                  </a:lnTo>
                  <a:lnTo>
                    <a:pt x="41073" y="1"/>
                  </a:lnTo>
                  <a:close/>
                </a:path>
              </a:pathLst>
            </a:custGeom>
            <a:solidFill>
              <a:srgbClr val="EB57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6" name="Google Shape;2206;p71"/>
          <p:cNvGrpSpPr/>
          <p:nvPr/>
        </p:nvGrpSpPr>
        <p:grpSpPr>
          <a:xfrm>
            <a:off x="3925108" y="3286414"/>
            <a:ext cx="571831" cy="626072"/>
            <a:chOff x="2172358" y="5517789"/>
            <a:chExt cx="571831" cy="626072"/>
          </a:xfrm>
        </p:grpSpPr>
        <p:sp>
          <p:nvSpPr>
            <p:cNvPr id="2207" name="Google Shape;2207;p71"/>
            <p:cNvSpPr/>
            <p:nvPr/>
          </p:nvSpPr>
          <p:spPr>
            <a:xfrm>
              <a:off x="2172358" y="5572023"/>
              <a:ext cx="571831" cy="571838"/>
            </a:xfrm>
            <a:custGeom>
              <a:rect b="b" l="l" r="r" t="t"/>
              <a:pathLst>
                <a:path extrusionOk="0" h="78120" w="78119">
                  <a:moveTo>
                    <a:pt x="37046" y="1"/>
                  </a:moveTo>
                  <a:lnTo>
                    <a:pt x="35113" y="162"/>
                  </a:lnTo>
                  <a:lnTo>
                    <a:pt x="33180" y="484"/>
                  </a:lnTo>
                  <a:lnTo>
                    <a:pt x="31247" y="806"/>
                  </a:lnTo>
                  <a:lnTo>
                    <a:pt x="29315" y="1289"/>
                  </a:lnTo>
                  <a:lnTo>
                    <a:pt x="27543" y="1773"/>
                  </a:lnTo>
                  <a:lnTo>
                    <a:pt x="23838" y="3061"/>
                  </a:lnTo>
                  <a:lnTo>
                    <a:pt x="20456" y="4672"/>
                  </a:lnTo>
                  <a:lnTo>
                    <a:pt x="17234" y="6766"/>
                  </a:lnTo>
                  <a:lnTo>
                    <a:pt x="14335" y="8860"/>
                  </a:lnTo>
                  <a:lnTo>
                    <a:pt x="11436" y="11437"/>
                  </a:lnTo>
                  <a:lnTo>
                    <a:pt x="9020" y="14175"/>
                  </a:lnTo>
                  <a:lnTo>
                    <a:pt x="6765" y="17235"/>
                  </a:lnTo>
                  <a:lnTo>
                    <a:pt x="4832" y="20457"/>
                  </a:lnTo>
                  <a:lnTo>
                    <a:pt x="3060" y="23839"/>
                  </a:lnTo>
                  <a:lnTo>
                    <a:pt x="1772" y="27383"/>
                  </a:lnTo>
                  <a:lnTo>
                    <a:pt x="1289" y="29315"/>
                  </a:lnTo>
                  <a:lnTo>
                    <a:pt x="805" y="31248"/>
                  </a:lnTo>
                  <a:lnTo>
                    <a:pt x="483" y="33181"/>
                  </a:lnTo>
                  <a:lnTo>
                    <a:pt x="322" y="35114"/>
                  </a:lnTo>
                  <a:lnTo>
                    <a:pt x="161" y="37047"/>
                  </a:lnTo>
                  <a:lnTo>
                    <a:pt x="0" y="39141"/>
                  </a:lnTo>
                  <a:lnTo>
                    <a:pt x="161" y="41073"/>
                  </a:lnTo>
                  <a:lnTo>
                    <a:pt x="322" y="43006"/>
                  </a:lnTo>
                  <a:lnTo>
                    <a:pt x="483" y="45100"/>
                  </a:lnTo>
                  <a:lnTo>
                    <a:pt x="805" y="46872"/>
                  </a:lnTo>
                  <a:lnTo>
                    <a:pt x="1289" y="48805"/>
                  </a:lnTo>
                  <a:lnTo>
                    <a:pt x="1772" y="50737"/>
                  </a:lnTo>
                  <a:lnTo>
                    <a:pt x="3060" y="54281"/>
                  </a:lnTo>
                  <a:lnTo>
                    <a:pt x="4832" y="57663"/>
                  </a:lnTo>
                  <a:lnTo>
                    <a:pt x="6765" y="60885"/>
                  </a:lnTo>
                  <a:lnTo>
                    <a:pt x="9020" y="63945"/>
                  </a:lnTo>
                  <a:lnTo>
                    <a:pt x="11436" y="66683"/>
                  </a:lnTo>
                  <a:lnTo>
                    <a:pt x="14335" y="69260"/>
                  </a:lnTo>
                  <a:lnTo>
                    <a:pt x="17234" y="71515"/>
                  </a:lnTo>
                  <a:lnTo>
                    <a:pt x="20456" y="73448"/>
                  </a:lnTo>
                  <a:lnTo>
                    <a:pt x="23838" y="75059"/>
                  </a:lnTo>
                  <a:lnTo>
                    <a:pt x="27543" y="76347"/>
                  </a:lnTo>
                  <a:lnTo>
                    <a:pt x="29315" y="76831"/>
                  </a:lnTo>
                  <a:lnTo>
                    <a:pt x="31247" y="77314"/>
                  </a:lnTo>
                  <a:lnTo>
                    <a:pt x="33180" y="77636"/>
                  </a:lnTo>
                  <a:lnTo>
                    <a:pt x="35113" y="77958"/>
                  </a:lnTo>
                  <a:lnTo>
                    <a:pt x="37046" y="78119"/>
                  </a:lnTo>
                  <a:lnTo>
                    <a:pt x="41073" y="78119"/>
                  </a:lnTo>
                  <a:lnTo>
                    <a:pt x="43166" y="77958"/>
                  </a:lnTo>
                  <a:lnTo>
                    <a:pt x="45099" y="77636"/>
                  </a:lnTo>
                  <a:lnTo>
                    <a:pt x="47032" y="77314"/>
                  </a:lnTo>
                  <a:lnTo>
                    <a:pt x="48804" y="76831"/>
                  </a:lnTo>
                  <a:lnTo>
                    <a:pt x="50737" y="76347"/>
                  </a:lnTo>
                  <a:lnTo>
                    <a:pt x="54280" y="75059"/>
                  </a:lnTo>
                  <a:lnTo>
                    <a:pt x="57663" y="73448"/>
                  </a:lnTo>
                  <a:lnTo>
                    <a:pt x="60884" y="71515"/>
                  </a:lnTo>
                  <a:lnTo>
                    <a:pt x="63944" y="69260"/>
                  </a:lnTo>
                  <a:lnTo>
                    <a:pt x="66682" y="66683"/>
                  </a:lnTo>
                  <a:lnTo>
                    <a:pt x="69259" y="63945"/>
                  </a:lnTo>
                  <a:lnTo>
                    <a:pt x="71514" y="60885"/>
                  </a:lnTo>
                  <a:lnTo>
                    <a:pt x="73447" y="57663"/>
                  </a:lnTo>
                  <a:lnTo>
                    <a:pt x="75058" y="54281"/>
                  </a:lnTo>
                  <a:lnTo>
                    <a:pt x="76346" y="50737"/>
                  </a:lnTo>
                  <a:lnTo>
                    <a:pt x="76991" y="48805"/>
                  </a:lnTo>
                  <a:lnTo>
                    <a:pt x="77313" y="46872"/>
                  </a:lnTo>
                  <a:lnTo>
                    <a:pt x="77635" y="45100"/>
                  </a:lnTo>
                  <a:lnTo>
                    <a:pt x="77957" y="43006"/>
                  </a:lnTo>
                  <a:lnTo>
                    <a:pt x="78118" y="41073"/>
                  </a:lnTo>
                  <a:lnTo>
                    <a:pt x="78118" y="39141"/>
                  </a:lnTo>
                  <a:lnTo>
                    <a:pt x="78118" y="37047"/>
                  </a:lnTo>
                  <a:lnTo>
                    <a:pt x="77957" y="35114"/>
                  </a:lnTo>
                  <a:lnTo>
                    <a:pt x="77635" y="33181"/>
                  </a:lnTo>
                  <a:lnTo>
                    <a:pt x="77313" y="31248"/>
                  </a:lnTo>
                  <a:lnTo>
                    <a:pt x="76991" y="29315"/>
                  </a:lnTo>
                  <a:lnTo>
                    <a:pt x="76346" y="27383"/>
                  </a:lnTo>
                  <a:lnTo>
                    <a:pt x="75058" y="23839"/>
                  </a:lnTo>
                  <a:lnTo>
                    <a:pt x="73447" y="20457"/>
                  </a:lnTo>
                  <a:lnTo>
                    <a:pt x="71514" y="17235"/>
                  </a:lnTo>
                  <a:lnTo>
                    <a:pt x="69259" y="14175"/>
                  </a:lnTo>
                  <a:lnTo>
                    <a:pt x="66682" y="11437"/>
                  </a:lnTo>
                  <a:lnTo>
                    <a:pt x="63944" y="8860"/>
                  </a:lnTo>
                  <a:lnTo>
                    <a:pt x="60884" y="6766"/>
                  </a:lnTo>
                  <a:lnTo>
                    <a:pt x="57663" y="4672"/>
                  </a:lnTo>
                  <a:lnTo>
                    <a:pt x="54280" y="3061"/>
                  </a:lnTo>
                  <a:lnTo>
                    <a:pt x="50737" y="1773"/>
                  </a:lnTo>
                  <a:lnTo>
                    <a:pt x="48804" y="1289"/>
                  </a:lnTo>
                  <a:lnTo>
                    <a:pt x="47032" y="806"/>
                  </a:lnTo>
                  <a:lnTo>
                    <a:pt x="45099" y="484"/>
                  </a:lnTo>
                  <a:lnTo>
                    <a:pt x="43166" y="162"/>
                  </a:lnTo>
                  <a:lnTo>
                    <a:pt x="41073" y="1"/>
                  </a:lnTo>
                  <a:close/>
                </a:path>
              </a:pathLst>
            </a:custGeom>
            <a:solidFill>
              <a:srgbClr val="000000">
                <a:alpha val="31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71"/>
            <p:cNvSpPr/>
            <p:nvPr/>
          </p:nvSpPr>
          <p:spPr>
            <a:xfrm>
              <a:off x="2172358" y="5517789"/>
              <a:ext cx="571831" cy="571831"/>
            </a:xfrm>
            <a:custGeom>
              <a:rect b="b" l="l" r="r" t="t"/>
              <a:pathLst>
                <a:path extrusionOk="0" h="78119" w="78119">
                  <a:moveTo>
                    <a:pt x="37046" y="1"/>
                  </a:moveTo>
                  <a:lnTo>
                    <a:pt x="35113" y="162"/>
                  </a:lnTo>
                  <a:lnTo>
                    <a:pt x="33180" y="484"/>
                  </a:lnTo>
                  <a:lnTo>
                    <a:pt x="31247" y="806"/>
                  </a:lnTo>
                  <a:lnTo>
                    <a:pt x="29315" y="1289"/>
                  </a:lnTo>
                  <a:lnTo>
                    <a:pt x="27382" y="1773"/>
                  </a:lnTo>
                  <a:lnTo>
                    <a:pt x="23838" y="3061"/>
                  </a:lnTo>
                  <a:lnTo>
                    <a:pt x="20456" y="4672"/>
                  </a:lnTo>
                  <a:lnTo>
                    <a:pt x="17234" y="6605"/>
                  </a:lnTo>
                  <a:lnTo>
                    <a:pt x="14174" y="8860"/>
                  </a:lnTo>
                  <a:lnTo>
                    <a:pt x="11436" y="11437"/>
                  </a:lnTo>
                  <a:lnTo>
                    <a:pt x="8859" y="14175"/>
                  </a:lnTo>
                  <a:lnTo>
                    <a:pt x="6604" y="17235"/>
                  </a:lnTo>
                  <a:lnTo>
                    <a:pt x="4671" y="20456"/>
                  </a:lnTo>
                  <a:lnTo>
                    <a:pt x="3060" y="23839"/>
                  </a:lnTo>
                  <a:lnTo>
                    <a:pt x="1772" y="27382"/>
                  </a:lnTo>
                  <a:lnTo>
                    <a:pt x="1289" y="29315"/>
                  </a:lnTo>
                  <a:lnTo>
                    <a:pt x="805" y="31248"/>
                  </a:lnTo>
                  <a:lnTo>
                    <a:pt x="483" y="33020"/>
                  </a:lnTo>
                  <a:lnTo>
                    <a:pt x="161" y="35114"/>
                  </a:lnTo>
                  <a:lnTo>
                    <a:pt x="0" y="37046"/>
                  </a:lnTo>
                  <a:lnTo>
                    <a:pt x="0" y="38979"/>
                  </a:lnTo>
                  <a:lnTo>
                    <a:pt x="0" y="41073"/>
                  </a:lnTo>
                  <a:lnTo>
                    <a:pt x="161" y="43006"/>
                  </a:lnTo>
                  <a:lnTo>
                    <a:pt x="483" y="44939"/>
                  </a:lnTo>
                  <a:lnTo>
                    <a:pt x="805" y="46872"/>
                  </a:lnTo>
                  <a:lnTo>
                    <a:pt x="1289" y="48804"/>
                  </a:lnTo>
                  <a:lnTo>
                    <a:pt x="1772" y="50576"/>
                  </a:lnTo>
                  <a:lnTo>
                    <a:pt x="3060" y="54281"/>
                  </a:lnTo>
                  <a:lnTo>
                    <a:pt x="4671" y="57663"/>
                  </a:lnTo>
                  <a:lnTo>
                    <a:pt x="6604" y="60885"/>
                  </a:lnTo>
                  <a:lnTo>
                    <a:pt x="8859" y="63945"/>
                  </a:lnTo>
                  <a:lnTo>
                    <a:pt x="11436" y="66683"/>
                  </a:lnTo>
                  <a:lnTo>
                    <a:pt x="14174" y="69099"/>
                  </a:lnTo>
                  <a:lnTo>
                    <a:pt x="17234" y="71354"/>
                  </a:lnTo>
                  <a:lnTo>
                    <a:pt x="20456" y="73448"/>
                  </a:lnTo>
                  <a:lnTo>
                    <a:pt x="23838" y="75059"/>
                  </a:lnTo>
                  <a:lnTo>
                    <a:pt x="27382" y="76347"/>
                  </a:lnTo>
                  <a:lnTo>
                    <a:pt x="29315" y="76830"/>
                  </a:lnTo>
                  <a:lnTo>
                    <a:pt x="31247" y="77314"/>
                  </a:lnTo>
                  <a:lnTo>
                    <a:pt x="33180" y="77636"/>
                  </a:lnTo>
                  <a:lnTo>
                    <a:pt x="35113" y="77958"/>
                  </a:lnTo>
                  <a:lnTo>
                    <a:pt x="37046" y="78119"/>
                  </a:lnTo>
                  <a:lnTo>
                    <a:pt x="41073" y="78119"/>
                  </a:lnTo>
                  <a:lnTo>
                    <a:pt x="43005" y="77958"/>
                  </a:lnTo>
                  <a:lnTo>
                    <a:pt x="44938" y="77636"/>
                  </a:lnTo>
                  <a:lnTo>
                    <a:pt x="46871" y="77314"/>
                  </a:lnTo>
                  <a:lnTo>
                    <a:pt x="48804" y="76830"/>
                  </a:lnTo>
                  <a:lnTo>
                    <a:pt x="50737" y="76347"/>
                  </a:lnTo>
                  <a:lnTo>
                    <a:pt x="54280" y="75059"/>
                  </a:lnTo>
                  <a:lnTo>
                    <a:pt x="57663" y="73448"/>
                  </a:lnTo>
                  <a:lnTo>
                    <a:pt x="60884" y="71354"/>
                  </a:lnTo>
                  <a:lnTo>
                    <a:pt x="63944" y="69099"/>
                  </a:lnTo>
                  <a:lnTo>
                    <a:pt x="66682" y="66683"/>
                  </a:lnTo>
                  <a:lnTo>
                    <a:pt x="69259" y="63945"/>
                  </a:lnTo>
                  <a:lnTo>
                    <a:pt x="71514" y="60885"/>
                  </a:lnTo>
                  <a:lnTo>
                    <a:pt x="73447" y="57663"/>
                  </a:lnTo>
                  <a:lnTo>
                    <a:pt x="75058" y="54281"/>
                  </a:lnTo>
                  <a:lnTo>
                    <a:pt x="76346" y="50576"/>
                  </a:lnTo>
                  <a:lnTo>
                    <a:pt x="76830" y="48804"/>
                  </a:lnTo>
                  <a:lnTo>
                    <a:pt x="77313" y="46872"/>
                  </a:lnTo>
                  <a:lnTo>
                    <a:pt x="77635" y="44939"/>
                  </a:lnTo>
                  <a:lnTo>
                    <a:pt x="77957" y="43006"/>
                  </a:lnTo>
                  <a:lnTo>
                    <a:pt x="78118" y="41073"/>
                  </a:lnTo>
                  <a:lnTo>
                    <a:pt x="78118" y="38979"/>
                  </a:lnTo>
                  <a:lnTo>
                    <a:pt x="78118" y="37046"/>
                  </a:lnTo>
                  <a:lnTo>
                    <a:pt x="77957" y="35114"/>
                  </a:lnTo>
                  <a:lnTo>
                    <a:pt x="77635" y="33020"/>
                  </a:lnTo>
                  <a:lnTo>
                    <a:pt x="77313" y="31248"/>
                  </a:lnTo>
                  <a:lnTo>
                    <a:pt x="76830" y="29315"/>
                  </a:lnTo>
                  <a:lnTo>
                    <a:pt x="76346" y="27382"/>
                  </a:lnTo>
                  <a:lnTo>
                    <a:pt x="75058" y="23839"/>
                  </a:lnTo>
                  <a:lnTo>
                    <a:pt x="73447" y="20456"/>
                  </a:lnTo>
                  <a:lnTo>
                    <a:pt x="71514" y="17235"/>
                  </a:lnTo>
                  <a:lnTo>
                    <a:pt x="69259" y="14175"/>
                  </a:lnTo>
                  <a:lnTo>
                    <a:pt x="66682" y="11437"/>
                  </a:lnTo>
                  <a:lnTo>
                    <a:pt x="63944" y="8860"/>
                  </a:lnTo>
                  <a:lnTo>
                    <a:pt x="60884" y="6605"/>
                  </a:lnTo>
                  <a:lnTo>
                    <a:pt x="57663" y="4672"/>
                  </a:lnTo>
                  <a:lnTo>
                    <a:pt x="54280" y="3061"/>
                  </a:lnTo>
                  <a:lnTo>
                    <a:pt x="50737" y="1773"/>
                  </a:lnTo>
                  <a:lnTo>
                    <a:pt x="48804" y="1289"/>
                  </a:lnTo>
                  <a:lnTo>
                    <a:pt x="46871" y="806"/>
                  </a:lnTo>
                  <a:lnTo>
                    <a:pt x="44938" y="484"/>
                  </a:lnTo>
                  <a:lnTo>
                    <a:pt x="43005" y="162"/>
                  </a:lnTo>
                  <a:lnTo>
                    <a:pt x="41073" y="1"/>
                  </a:lnTo>
                  <a:close/>
                </a:path>
              </a:pathLst>
            </a:custGeom>
            <a:solidFill>
              <a:srgbClr val="70CC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9" name="Google Shape;2209;p71"/>
          <p:cNvGrpSpPr/>
          <p:nvPr/>
        </p:nvGrpSpPr>
        <p:grpSpPr>
          <a:xfrm>
            <a:off x="1660771" y="2642678"/>
            <a:ext cx="1233116" cy="1490613"/>
            <a:chOff x="1400200" y="2885885"/>
            <a:chExt cx="877226" cy="1060331"/>
          </a:xfrm>
        </p:grpSpPr>
        <p:sp>
          <p:nvSpPr>
            <p:cNvPr id="2210" name="Google Shape;2210;p71"/>
            <p:cNvSpPr/>
            <p:nvPr/>
          </p:nvSpPr>
          <p:spPr>
            <a:xfrm>
              <a:off x="1741002" y="3419788"/>
              <a:ext cx="270794" cy="270794"/>
            </a:xfrm>
            <a:custGeom>
              <a:rect b="b" l="l" r="r" t="t"/>
              <a:pathLst>
                <a:path extrusionOk="0" h="2464" w="2464">
                  <a:moveTo>
                    <a:pt x="1232" y="0"/>
                  </a:moveTo>
                  <a:lnTo>
                    <a:pt x="1118" y="23"/>
                  </a:lnTo>
                  <a:lnTo>
                    <a:pt x="228" y="525"/>
                  </a:lnTo>
                  <a:lnTo>
                    <a:pt x="137" y="684"/>
                  </a:lnTo>
                  <a:lnTo>
                    <a:pt x="69" y="867"/>
                  </a:lnTo>
                  <a:lnTo>
                    <a:pt x="23" y="1049"/>
                  </a:lnTo>
                  <a:lnTo>
                    <a:pt x="0" y="1232"/>
                  </a:lnTo>
                  <a:lnTo>
                    <a:pt x="23" y="1483"/>
                  </a:lnTo>
                  <a:lnTo>
                    <a:pt x="92" y="1711"/>
                  </a:lnTo>
                  <a:lnTo>
                    <a:pt x="206" y="1916"/>
                  </a:lnTo>
                  <a:lnTo>
                    <a:pt x="365" y="2098"/>
                  </a:lnTo>
                  <a:lnTo>
                    <a:pt x="548" y="2258"/>
                  </a:lnTo>
                  <a:lnTo>
                    <a:pt x="753" y="2372"/>
                  </a:lnTo>
                  <a:lnTo>
                    <a:pt x="981" y="2440"/>
                  </a:lnTo>
                  <a:lnTo>
                    <a:pt x="1232" y="2463"/>
                  </a:lnTo>
                  <a:lnTo>
                    <a:pt x="1483" y="2440"/>
                  </a:lnTo>
                  <a:lnTo>
                    <a:pt x="1711" y="2372"/>
                  </a:lnTo>
                  <a:lnTo>
                    <a:pt x="1916" y="2258"/>
                  </a:lnTo>
                  <a:lnTo>
                    <a:pt x="2098" y="2098"/>
                  </a:lnTo>
                  <a:lnTo>
                    <a:pt x="2258" y="1916"/>
                  </a:lnTo>
                  <a:lnTo>
                    <a:pt x="2372" y="1711"/>
                  </a:lnTo>
                  <a:lnTo>
                    <a:pt x="2441" y="1483"/>
                  </a:lnTo>
                  <a:lnTo>
                    <a:pt x="2463" y="1232"/>
                  </a:lnTo>
                  <a:lnTo>
                    <a:pt x="2441" y="981"/>
                  </a:lnTo>
                  <a:lnTo>
                    <a:pt x="2372" y="753"/>
                  </a:lnTo>
                  <a:lnTo>
                    <a:pt x="2258" y="548"/>
                  </a:lnTo>
                  <a:lnTo>
                    <a:pt x="2098" y="365"/>
                  </a:lnTo>
                  <a:lnTo>
                    <a:pt x="1916" y="228"/>
                  </a:lnTo>
                  <a:lnTo>
                    <a:pt x="1711" y="114"/>
                  </a:lnTo>
                  <a:lnTo>
                    <a:pt x="1483" y="23"/>
                  </a:lnTo>
                  <a:lnTo>
                    <a:pt x="1232" y="0"/>
                  </a:lnTo>
                  <a:close/>
                </a:path>
              </a:pathLst>
            </a:custGeom>
            <a:solidFill>
              <a:srgbClr val="EB57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71"/>
            <p:cNvSpPr/>
            <p:nvPr/>
          </p:nvSpPr>
          <p:spPr>
            <a:xfrm>
              <a:off x="1741002" y="3419788"/>
              <a:ext cx="270794" cy="270794"/>
            </a:xfrm>
            <a:custGeom>
              <a:rect b="b" l="l" r="r" t="t"/>
              <a:pathLst>
                <a:path extrusionOk="0" fill="none" h="2464" w="2464">
                  <a:moveTo>
                    <a:pt x="228" y="525"/>
                  </a:moveTo>
                  <a:lnTo>
                    <a:pt x="228" y="525"/>
                  </a:lnTo>
                  <a:lnTo>
                    <a:pt x="137" y="684"/>
                  </a:lnTo>
                  <a:lnTo>
                    <a:pt x="69" y="867"/>
                  </a:lnTo>
                  <a:lnTo>
                    <a:pt x="23" y="1049"/>
                  </a:lnTo>
                  <a:lnTo>
                    <a:pt x="0" y="1232"/>
                  </a:lnTo>
                  <a:lnTo>
                    <a:pt x="0" y="1232"/>
                  </a:lnTo>
                  <a:lnTo>
                    <a:pt x="23" y="1483"/>
                  </a:lnTo>
                  <a:lnTo>
                    <a:pt x="92" y="1711"/>
                  </a:lnTo>
                  <a:lnTo>
                    <a:pt x="206" y="1916"/>
                  </a:lnTo>
                  <a:lnTo>
                    <a:pt x="365" y="2098"/>
                  </a:lnTo>
                  <a:lnTo>
                    <a:pt x="548" y="2258"/>
                  </a:lnTo>
                  <a:lnTo>
                    <a:pt x="753" y="2372"/>
                  </a:lnTo>
                  <a:lnTo>
                    <a:pt x="981" y="2440"/>
                  </a:lnTo>
                  <a:lnTo>
                    <a:pt x="1232" y="2463"/>
                  </a:lnTo>
                  <a:lnTo>
                    <a:pt x="1232" y="2463"/>
                  </a:lnTo>
                  <a:lnTo>
                    <a:pt x="1483" y="2440"/>
                  </a:lnTo>
                  <a:lnTo>
                    <a:pt x="1711" y="2372"/>
                  </a:lnTo>
                  <a:lnTo>
                    <a:pt x="1916" y="2258"/>
                  </a:lnTo>
                  <a:lnTo>
                    <a:pt x="2098" y="2098"/>
                  </a:lnTo>
                  <a:lnTo>
                    <a:pt x="2258" y="1916"/>
                  </a:lnTo>
                  <a:lnTo>
                    <a:pt x="2372" y="1711"/>
                  </a:lnTo>
                  <a:lnTo>
                    <a:pt x="2441" y="1483"/>
                  </a:lnTo>
                  <a:lnTo>
                    <a:pt x="2463" y="1232"/>
                  </a:lnTo>
                  <a:lnTo>
                    <a:pt x="2463" y="1232"/>
                  </a:lnTo>
                  <a:lnTo>
                    <a:pt x="2441" y="981"/>
                  </a:lnTo>
                  <a:lnTo>
                    <a:pt x="2372" y="753"/>
                  </a:lnTo>
                  <a:lnTo>
                    <a:pt x="2258" y="548"/>
                  </a:lnTo>
                  <a:lnTo>
                    <a:pt x="2098" y="365"/>
                  </a:lnTo>
                  <a:lnTo>
                    <a:pt x="1916" y="228"/>
                  </a:lnTo>
                  <a:lnTo>
                    <a:pt x="1711" y="114"/>
                  </a:lnTo>
                  <a:lnTo>
                    <a:pt x="1483" y="23"/>
                  </a:lnTo>
                  <a:lnTo>
                    <a:pt x="1232" y="0"/>
                  </a:lnTo>
                  <a:lnTo>
                    <a:pt x="1232" y="0"/>
                  </a:lnTo>
                  <a:lnTo>
                    <a:pt x="1118" y="23"/>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71"/>
            <p:cNvSpPr/>
            <p:nvPr/>
          </p:nvSpPr>
          <p:spPr>
            <a:xfrm>
              <a:off x="1735946" y="3414733"/>
              <a:ext cx="280794" cy="283322"/>
            </a:xfrm>
            <a:custGeom>
              <a:rect b="b" l="l" r="r" t="t"/>
              <a:pathLst>
                <a:path extrusionOk="0" h="2578" w="2555">
                  <a:moveTo>
                    <a:pt x="1164" y="1"/>
                  </a:moveTo>
                  <a:lnTo>
                    <a:pt x="1118" y="23"/>
                  </a:lnTo>
                  <a:lnTo>
                    <a:pt x="1095" y="69"/>
                  </a:lnTo>
                  <a:lnTo>
                    <a:pt x="1118" y="115"/>
                  </a:lnTo>
                  <a:lnTo>
                    <a:pt x="1278" y="115"/>
                  </a:lnTo>
                  <a:lnTo>
                    <a:pt x="1506" y="137"/>
                  </a:lnTo>
                  <a:lnTo>
                    <a:pt x="1734" y="206"/>
                  </a:lnTo>
                  <a:lnTo>
                    <a:pt x="1939" y="320"/>
                  </a:lnTo>
                  <a:lnTo>
                    <a:pt x="2099" y="457"/>
                  </a:lnTo>
                  <a:lnTo>
                    <a:pt x="2236" y="639"/>
                  </a:lnTo>
                  <a:lnTo>
                    <a:pt x="2350" y="822"/>
                  </a:lnTo>
                  <a:lnTo>
                    <a:pt x="2418" y="1050"/>
                  </a:lnTo>
                  <a:lnTo>
                    <a:pt x="2441" y="1278"/>
                  </a:lnTo>
                  <a:lnTo>
                    <a:pt x="2418" y="1506"/>
                  </a:lnTo>
                  <a:lnTo>
                    <a:pt x="2350" y="1734"/>
                  </a:lnTo>
                  <a:lnTo>
                    <a:pt x="2236" y="1939"/>
                  </a:lnTo>
                  <a:lnTo>
                    <a:pt x="2099" y="2099"/>
                  </a:lnTo>
                  <a:lnTo>
                    <a:pt x="1939" y="2235"/>
                  </a:lnTo>
                  <a:lnTo>
                    <a:pt x="1734" y="2350"/>
                  </a:lnTo>
                  <a:lnTo>
                    <a:pt x="1506" y="2418"/>
                  </a:lnTo>
                  <a:lnTo>
                    <a:pt x="1278" y="2441"/>
                  </a:lnTo>
                  <a:lnTo>
                    <a:pt x="1050" y="2418"/>
                  </a:lnTo>
                  <a:lnTo>
                    <a:pt x="822" y="2350"/>
                  </a:lnTo>
                  <a:lnTo>
                    <a:pt x="617" y="2235"/>
                  </a:lnTo>
                  <a:lnTo>
                    <a:pt x="457" y="2099"/>
                  </a:lnTo>
                  <a:lnTo>
                    <a:pt x="320" y="1939"/>
                  </a:lnTo>
                  <a:lnTo>
                    <a:pt x="206" y="1734"/>
                  </a:lnTo>
                  <a:lnTo>
                    <a:pt x="138" y="1506"/>
                  </a:lnTo>
                  <a:lnTo>
                    <a:pt x="115" y="1278"/>
                  </a:lnTo>
                  <a:lnTo>
                    <a:pt x="138" y="1095"/>
                  </a:lnTo>
                  <a:lnTo>
                    <a:pt x="160" y="913"/>
                  </a:lnTo>
                  <a:lnTo>
                    <a:pt x="229" y="753"/>
                  </a:lnTo>
                  <a:lnTo>
                    <a:pt x="320" y="616"/>
                  </a:lnTo>
                  <a:lnTo>
                    <a:pt x="343" y="571"/>
                  </a:lnTo>
                  <a:lnTo>
                    <a:pt x="320" y="525"/>
                  </a:lnTo>
                  <a:lnTo>
                    <a:pt x="274" y="502"/>
                  </a:lnTo>
                  <a:lnTo>
                    <a:pt x="229" y="525"/>
                  </a:lnTo>
                  <a:lnTo>
                    <a:pt x="138" y="708"/>
                  </a:lnTo>
                  <a:lnTo>
                    <a:pt x="46" y="890"/>
                  </a:lnTo>
                  <a:lnTo>
                    <a:pt x="1" y="1072"/>
                  </a:lnTo>
                  <a:lnTo>
                    <a:pt x="1" y="1278"/>
                  </a:lnTo>
                  <a:lnTo>
                    <a:pt x="24" y="1529"/>
                  </a:lnTo>
                  <a:lnTo>
                    <a:pt x="92" y="1779"/>
                  </a:lnTo>
                  <a:lnTo>
                    <a:pt x="206" y="2007"/>
                  </a:lnTo>
                  <a:lnTo>
                    <a:pt x="366" y="2190"/>
                  </a:lnTo>
                  <a:lnTo>
                    <a:pt x="548" y="2350"/>
                  </a:lnTo>
                  <a:lnTo>
                    <a:pt x="776" y="2464"/>
                  </a:lnTo>
                  <a:lnTo>
                    <a:pt x="1027" y="2532"/>
                  </a:lnTo>
                  <a:lnTo>
                    <a:pt x="1278" y="2578"/>
                  </a:lnTo>
                  <a:lnTo>
                    <a:pt x="1529" y="2532"/>
                  </a:lnTo>
                  <a:lnTo>
                    <a:pt x="1780" y="2464"/>
                  </a:lnTo>
                  <a:lnTo>
                    <a:pt x="2008" y="2350"/>
                  </a:lnTo>
                  <a:lnTo>
                    <a:pt x="2190" y="2190"/>
                  </a:lnTo>
                  <a:lnTo>
                    <a:pt x="2350" y="2007"/>
                  </a:lnTo>
                  <a:lnTo>
                    <a:pt x="2464" y="1779"/>
                  </a:lnTo>
                  <a:lnTo>
                    <a:pt x="2532" y="1529"/>
                  </a:lnTo>
                  <a:lnTo>
                    <a:pt x="2555" y="1278"/>
                  </a:lnTo>
                  <a:lnTo>
                    <a:pt x="2532" y="1027"/>
                  </a:lnTo>
                  <a:lnTo>
                    <a:pt x="2464" y="776"/>
                  </a:lnTo>
                  <a:lnTo>
                    <a:pt x="2350" y="571"/>
                  </a:lnTo>
                  <a:lnTo>
                    <a:pt x="2190" y="366"/>
                  </a:lnTo>
                  <a:lnTo>
                    <a:pt x="2008" y="206"/>
                  </a:lnTo>
                  <a:lnTo>
                    <a:pt x="1780" y="92"/>
                  </a:lnTo>
                  <a:lnTo>
                    <a:pt x="1529" y="23"/>
                  </a:lnTo>
                  <a:lnTo>
                    <a:pt x="1278"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71"/>
            <p:cNvSpPr/>
            <p:nvPr/>
          </p:nvSpPr>
          <p:spPr>
            <a:xfrm>
              <a:off x="1618243" y="3209216"/>
              <a:ext cx="270684" cy="268266"/>
            </a:xfrm>
            <a:custGeom>
              <a:rect b="b" l="l" r="r" t="t"/>
              <a:pathLst>
                <a:path extrusionOk="0" h="2441" w="2463">
                  <a:moveTo>
                    <a:pt x="1231" y="1"/>
                  </a:moveTo>
                  <a:lnTo>
                    <a:pt x="981" y="24"/>
                  </a:lnTo>
                  <a:lnTo>
                    <a:pt x="753" y="92"/>
                  </a:lnTo>
                  <a:lnTo>
                    <a:pt x="547" y="206"/>
                  </a:lnTo>
                  <a:lnTo>
                    <a:pt x="365" y="366"/>
                  </a:lnTo>
                  <a:lnTo>
                    <a:pt x="205" y="548"/>
                  </a:lnTo>
                  <a:lnTo>
                    <a:pt x="91" y="753"/>
                  </a:lnTo>
                  <a:lnTo>
                    <a:pt x="23" y="981"/>
                  </a:lnTo>
                  <a:lnTo>
                    <a:pt x="0" y="1232"/>
                  </a:lnTo>
                  <a:lnTo>
                    <a:pt x="23" y="1460"/>
                  </a:lnTo>
                  <a:lnTo>
                    <a:pt x="91" y="1688"/>
                  </a:lnTo>
                  <a:lnTo>
                    <a:pt x="205" y="1916"/>
                  </a:lnTo>
                  <a:lnTo>
                    <a:pt x="365" y="2099"/>
                  </a:lnTo>
                  <a:lnTo>
                    <a:pt x="547" y="2236"/>
                  </a:lnTo>
                  <a:lnTo>
                    <a:pt x="753" y="2350"/>
                  </a:lnTo>
                  <a:lnTo>
                    <a:pt x="981" y="2418"/>
                  </a:lnTo>
                  <a:lnTo>
                    <a:pt x="1231" y="2441"/>
                  </a:lnTo>
                  <a:lnTo>
                    <a:pt x="1482" y="2418"/>
                  </a:lnTo>
                  <a:lnTo>
                    <a:pt x="1710" y="2350"/>
                  </a:lnTo>
                  <a:lnTo>
                    <a:pt x="1916" y="2236"/>
                  </a:lnTo>
                  <a:lnTo>
                    <a:pt x="2098" y="2099"/>
                  </a:lnTo>
                  <a:lnTo>
                    <a:pt x="2258" y="1916"/>
                  </a:lnTo>
                  <a:lnTo>
                    <a:pt x="2349" y="1688"/>
                  </a:lnTo>
                  <a:lnTo>
                    <a:pt x="2440" y="1460"/>
                  </a:lnTo>
                  <a:lnTo>
                    <a:pt x="2463" y="1232"/>
                  </a:lnTo>
                  <a:lnTo>
                    <a:pt x="2440" y="981"/>
                  </a:lnTo>
                  <a:lnTo>
                    <a:pt x="2349" y="753"/>
                  </a:lnTo>
                  <a:lnTo>
                    <a:pt x="2258" y="548"/>
                  </a:lnTo>
                  <a:lnTo>
                    <a:pt x="2098" y="366"/>
                  </a:lnTo>
                  <a:lnTo>
                    <a:pt x="1916" y="206"/>
                  </a:lnTo>
                  <a:lnTo>
                    <a:pt x="1710" y="92"/>
                  </a:lnTo>
                  <a:lnTo>
                    <a:pt x="1482" y="24"/>
                  </a:lnTo>
                  <a:lnTo>
                    <a:pt x="1231" y="1"/>
                  </a:lnTo>
                  <a:close/>
                </a:path>
              </a:pathLst>
            </a:custGeom>
            <a:solidFill>
              <a:srgbClr val="EB57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71"/>
            <p:cNvSpPr/>
            <p:nvPr/>
          </p:nvSpPr>
          <p:spPr>
            <a:xfrm>
              <a:off x="1610660" y="3201743"/>
              <a:ext cx="283322" cy="283322"/>
            </a:xfrm>
            <a:custGeom>
              <a:rect b="b" l="l" r="r" t="t"/>
              <a:pathLst>
                <a:path extrusionOk="0" h="2578" w="2578">
                  <a:moveTo>
                    <a:pt x="1300" y="137"/>
                  </a:moveTo>
                  <a:lnTo>
                    <a:pt x="1529" y="160"/>
                  </a:lnTo>
                  <a:lnTo>
                    <a:pt x="1757" y="228"/>
                  </a:lnTo>
                  <a:lnTo>
                    <a:pt x="1939" y="320"/>
                  </a:lnTo>
                  <a:lnTo>
                    <a:pt x="2121" y="456"/>
                  </a:lnTo>
                  <a:lnTo>
                    <a:pt x="2258" y="639"/>
                  </a:lnTo>
                  <a:lnTo>
                    <a:pt x="2372" y="844"/>
                  </a:lnTo>
                  <a:lnTo>
                    <a:pt x="2441" y="1049"/>
                  </a:lnTo>
                  <a:lnTo>
                    <a:pt x="2464" y="1300"/>
                  </a:lnTo>
                  <a:lnTo>
                    <a:pt x="2441" y="1528"/>
                  </a:lnTo>
                  <a:lnTo>
                    <a:pt x="2372" y="1733"/>
                  </a:lnTo>
                  <a:lnTo>
                    <a:pt x="2258" y="1939"/>
                  </a:lnTo>
                  <a:lnTo>
                    <a:pt x="2121" y="2121"/>
                  </a:lnTo>
                  <a:lnTo>
                    <a:pt x="1939" y="2258"/>
                  </a:lnTo>
                  <a:lnTo>
                    <a:pt x="1757" y="2372"/>
                  </a:lnTo>
                  <a:lnTo>
                    <a:pt x="1529" y="2440"/>
                  </a:lnTo>
                  <a:lnTo>
                    <a:pt x="1300" y="2463"/>
                  </a:lnTo>
                  <a:lnTo>
                    <a:pt x="1072" y="2440"/>
                  </a:lnTo>
                  <a:lnTo>
                    <a:pt x="844" y="2372"/>
                  </a:lnTo>
                  <a:lnTo>
                    <a:pt x="639" y="2258"/>
                  </a:lnTo>
                  <a:lnTo>
                    <a:pt x="480" y="2121"/>
                  </a:lnTo>
                  <a:lnTo>
                    <a:pt x="343" y="1939"/>
                  </a:lnTo>
                  <a:lnTo>
                    <a:pt x="229" y="1733"/>
                  </a:lnTo>
                  <a:lnTo>
                    <a:pt x="160" y="1528"/>
                  </a:lnTo>
                  <a:lnTo>
                    <a:pt x="137" y="1300"/>
                  </a:lnTo>
                  <a:lnTo>
                    <a:pt x="160" y="1049"/>
                  </a:lnTo>
                  <a:lnTo>
                    <a:pt x="229" y="844"/>
                  </a:lnTo>
                  <a:lnTo>
                    <a:pt x="343" y="639"/>
                  </a:lnTo>
                  <a:lnTo>
                    <a:pt x="480" y="456"/>
                  </a:lnTo>
                  <a:lnTo>
                    <a:pt x="639" y="320"/>
                  </a:lnTo>
                  <a:lnTo>
                    <a:pt x="844" y="228"/>
                  </a:lnTo>
                  <a:lnTo>
                    <a:pt x="1072" y="160"/>
                  </a:lnTo>
                  <a:lnTo>
                    <a:pt x="1300" y="137"/>
                  </a:lnTo>
                  <a:close/>
                  <a:moveTo>
                    <a:pt x="1300" y="0"/>
                  </a:moveTo>
                  <a:lnTo>
                    <a:pt x="1050" y="23"/>
                  </a:lnTo>
                  <a:lnTo>
                    <a:pt x="799" y="114"/>
                  </a:lnTo>
                  <a:lnTo>
                    <a:pt x="571" y="228"/>
                  </a:lnTo>
                  <a:lnTo>
                    <a:pt x="388" y="388"/>
                  </a:lnTo>
                  <a:lnTo>
                    <a:pt x="229" y="570"/>
                  </a:lnTo>
                  <a:lnTo>
                    <a:pt x="115" y="798"/>
                  </a:lnTo>
                  <a:lnTo>
                    <a:pt x="46" y="1026"/>
                  </a:lnTo>
                  <a:lnTo>
                    <a:pt x="1" y="1300"/>
                  </a:lnTo>
                  <a:lnTo>
                    <a:pt x="46" y="1551"/>
                  </a:lnTo>
                  <a:lnTo>
                    <a:pt x="115" y="1802"/>
                  </a:lnTo>
                  <a:lnTo>
                    <a:pt x="229" y="2007"/>
                  </a:lnTo>
                  <a:lnTo>
                    <a:pt x="388" y="2190"/>
                  </a:lnTo>
                  <a:lnTo>
                    <a:pt x="571" y="2349"/>
                  </a:lnTo>
                  <a:lnTo>
                    <a:pt x="799" y="2486"/>
                  </a:lnTo>
                  <a:lnTo>
                    <a:pt x="1050" y="2554"/>
                  </a:lnTo>
                  <a:lnTo>
                    <a:pt x="1300" y="2577"/>
                  </a:lnTo>
                  <a:lnTo>
                    <a:pt x="1551" y="2554"/>
                  </a:lnTo>
                  <a:lnTo>
                    <a:pt x="1802" y="2486"/>
                  </a:lnTo>
                  <a:lnTo>
                    <a:pt x="2030" y="2349"/>
                  </a:lnTo>
                  <a:lnTo>
                    <a:pt x="2213" y="2190"/>
                  </a:lnTo>
                  <a:lnTo>
                    <a:pt x="2372" y="2007"/>
                  </a:lnTo>
                  <a:lnTo>
                    <a:pt x="2486" y="1802"/>
                  </a:lnTo>
                  <a:lnTo>
                    <a:pt x="2555" y="1551"/>
                  </a:lnTo>
                  <a:lnTo>
                    <a:pt x="2578" y="1300"/>
                  </a:lnTo>
                  <a:lnTo>
                    <a:pt x="2555" y="1026"/>
                  </a:lnTo>
                  <a:lnTo>
                    <a:pt x="2486" y="798"/>
                  </a:lnTo>
                  <a:lnTo>
                    <a:pt x="2372" y="570"/>
                  </a:lnTo>
                  <a:lnTo>
                    <a:pt x="2213" y="388"/>
                  </a:lnTo>
                  <a:lnTo>
                    <a:pt x="2030" y="228"/>
                  </a:lnTo>
                  <a:lnTo>
                    <a:pt x="1802" y="114"/>
                  </a:lnTo>
                  <a:lnTo>
                    <a:pt x="1551" y="23"/>
                  </a:lnTo>
                  <a:lnTo>
                    <a:pt x="1300"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71"/>
            <p:cNvSpPr/>
            <p:nvPr/>
          </p:nvSpPr>
          <p:spPr>
            <a:xfrm>
              <a:off x="1688359" y="2893468"/>
              <a:ext cx="130451" cy="130451"/>
            </a:xfrm>
            <a:custGeom>
              <a:rect b="b" l="l" r="r" t="t"/>
              <a:pathLst>
                <a:path extrusionOk="0" h="1187" w="1187">
                  <a:moveTo>
                    <a:pt x="593" y="0"/>
                  </a:moveTo>
                  <a:lnTo>
                    <a:pt x="479" y="23"/>
                  </a:lnTo>
                  <a:lnTo>
                    <a:pt x="365" y="46"/>
                  </a:lnTo>
                  <a:lnTo>
                    <a:pt x="251" y="114"/>
                  </a:lnTo>
                  <a:lnTo>
                    <a:pt x="183" y="183"/>
                  </a:lnTo>
                  <a:lnTo>
                    <a:pt x="92" y="274"/>
                  </a:lnTo>
                  <a:lnTo>
                    <a:pt x="46" y="365"/>
                  </a:lnTo>
                  <a:lnTo>
                    <a:pt x="1" y="479"/>
                  </a:lnTo>
                  <a:lnTo>
                    <a:pt x="1" y="593"/>
                  </a:lnTo>
                  <a:lnTo>
                    <a:pt x="1" y="730"/>
                  </a:lnTo>
                  <a:lnTo>
                    <a:pt x="46" y="821"/>
                  </a:lnTo>
                  <a:lnTo>
                    <a:pt x="92" y="935"/>
                  </a:lnTo>
                  <a:lnTo>
                    <a:pt x="183" y="1027"/>
                  </a:lnTo>
                  <a:lnTo>
                    <a:pt x="251" y="1095"/>
                  </a:lnTo>
                  <a:lnTo>
                    <a:pt x="365" y="1141"/>
                  </a:lnTo>
                  <a:lnTo>
                    <a:pt x="479" y="1186"/>
                  </a:lnTo>
                  <a:lnTo>
                    <a:pt x="707" y="1186"/>
                  </a:lnTo>
                  <a:lnTo>
                    <a:pt x="822" y="1141"/>
                  </a:lnTo>
                  <a:lnTo>
                    <a:pt x="936" y="1095"/>
                  </a:lnTo>
                  <a:lnTo>
                    <a:pt x="1004" y="1027"/>
                  </a:lnTo>
                  <a:lnTo>
                    <a:pt x="1095" y="935"/>
                  </a:lnTo>
                  <a:lnTo>
                    <a:pt x="1141" y="821"/>
                  </a:lnTo>
                  <a:lnTo>
                    <a:pt x="1164" y="730"/>
                  </a:lnTo>
                  <a:lnTo>
                    <a:pt x="1186" y="593"/>
                  </a:lnTo>
                  <a:lnTo>
                    <a:pt x="1164" y="479"/>
                  </a:lnTo>
                  <a:lnTo>
                    <a:pt x="1141" y="365"/>
                  </a:lnTo>
                  <a:lnTo>
                    <a:pt x="1095" y="274"/>
                  </a:lnTo>
                  <a:lnTo>
                    <a:pt x="1004" y="183"/>
                  </a:lnTo>
                  <a:lnTo>
                    <a:pt x="936" y="114"/>
                  </a:lnTo>
                  <a:lnTo>
                    <a:pt x="822" y="46"/>
                  </a:lnTo>
                  <a:lnTo>
                    <a:pt x="707" y="23"/>
                  </a:lnTo>
                  <a:lnTo>
                    <a:pt x="59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71"/>
            <p:cNvSpPr/>
            <p:nvPr/>
          </p:nvSpPr>
          <p:spPr>
            <a:xfrm>
              <a:off x="1680886" y="2885885"/>
              <a:ext cx="145398" cy="145508"/>
            </a:xfrm>
            <a:custGeom>
              <a:rect b="b" l="l" r="r" t="t"/>
              <a:pathLst>
                <a:path extrusionOk="0" h="1324" w="1323">
                  <a:moveTo>
                    <a:pt x="775" y="138"/>
                  </a:moveTo>
                  <a:lnTo>
                    <a:pt x="867" y="183"/>
                  </a:lnTo>
                  <a:lnTo>
                    <a:pt x="958" y="229"/>
                  </a:lnTo>
                  <a:lnTo>
                    <a:pt x="1026" y="297"/>
                  </a:lnTo>
                  <a:lnTo>
                    <a:pt x="1095" y="366"/>
                  </a:lnTo>
                  <a:lnTo>
                    <a:pt x="1140" y="457"/>
                  </a:lnTo>
                  <a:lnTo>
                    <a:pt x="1186" y="571"/>
                  </a:lnTo>
                  <a:lnTo>
                    <a:pt x="1186" y="662"/>
                  </a:lnTo>
                  <a:lnTo>
                    <a:pt x="1186" y="776"/>
                  </a:lnTo>
                  <a:lnTo>
                    <a:pt x="1140" y="867"/>
                  </a:lnTo>
                  <a:lnTo>
                    <a:pt x="1095" y="959"/>
                  </a:lnTo>
                  <a:lnTo>
                    <a:pt x="1026" y="1050"/>
                  </a:lnTo>
                  <a:lnTo>
                    <a:pt x="958" y="1118"/>
                  </a:lnTo>
                  <a:lnTo>
                    <a:pt x="867" y="1164"/>
                  </a:lnTo>
                  <a:lnTo>
                    <a:pt x="775" y="1187"/>
                  </a:lnTo>
                  <a:lnTo>
                    <a:pt x="661" y="1210"/>
                  </a:lnTo>
                  <a:lnTo>
                    <a:pt x="547" y="1187"/>
                  </a:lnTo>
                  <a:lnTo>
                    <a:pt x="456" y="1164"/>
                  </a:lnTo>
                  <a:lnTo>
                    <a:pt x="365" y="1118"/>
                  </a:lnTo>
                  <a:lnTo>
                    <a:pt x="274" y="1050"/>
                  </a:lnTo>
                  <a:lnTo>
                    <a:pt x="228" y="959"/>
                  </a:lnTo>
                  <a:lnTo>
                    <a:pt x="160" y="867"/>
                  </a:lnTo>
                  <a:lnTo>
                    <a:pt x="137" y="776"/>
                  </a:lnTo>
                  <a:lnTo>
                    <a:pt x="137" y="662"/>
                  </a:lnTo>
                  <a:lnTo>
                    <a:pt x="137" y="571"/>
                  </a:lnTo>
                  <a:lnTo>
                    <a:pt x="160" y="457"/>
                  </a:lnTo>
                  <a:lnTo>
                    <a:pt x="228" y="366"/>
                  </a:lnTo>
                  <a:lnTo>
                    <a:pt x="274" y="297"/>
                  </a:lnTo>
                  <a:lnTo>
                    <a:pt x="365" y="229"/>
                  </a:lnTo>
                  <a:lnTo>
                    <a:pt x="456" y="183"/>
                  </a:lnTo>
                  <a:lnTo>
                    <a:pt x="547" y="138"/>
                  </a:lnTo>
                  <a:close/>
                  <a:moveTo>
                    <a:pt x="661" y="1"/>
                  </a:moveTo>
                  <a:lnTo>
                    <a:pt x="525" y="24"/>
                  </a:lnTo>
                  <a:lnTo>
                    <a:pt x="411" y="69"/>
                  </a:lnTo>
                  <a:lnTo>
                    <a:pt x="297" y="115"/>
                  </a:lnTo>
                  <a:lnTo>
                    <a:pt x="205" y="206"/>
                  </a:lnTo>
                  <a:lnTo>
                    <a:pt x="114" y="297"/>
                  </a:lnTo>
                  <a:lnTo>
                    <a:pt x="46" y="411"/>
                  </a:lnTo>
                  <a:lnTo>
                    <a:pt x="23" y="525"/>
                  </a:lnTo>
                  <a:lnTo>
                    <a:pt x="0" y="662"/>
                  </a:lnTo>
                  <a:lnTo>
                    <a:pt x="23" y="799"/>
                  </a:lnTo>
                  <a:lnTo>
                    <a:pt x="46" y="913"/>
                  </a:lnTo>
                  <a:lnTo>
                    <a:pt x="114" y="1027"/>
                  </a:lnTo>
                  <a:lnTo>
                    <a:pt x="205" y="1141"/>
                  </a:lnTo>
                  <a:lnTo>
                    <a:pt x="297" y="1210"/>
                  </a:lnTo>
                  <a:lnTo>
                    <a:pt x="411" y="1278"/>
                  </a:lnTo>
                  <a:lnTo>
                    <a:pt x="525" y="1301"/>
                  </a:lnTo>
                  <a:lnTo>
                    <a:pt x="661" y="1324"/>
                  </a:lnTo>
                  <a:lnTo>
                    <a:pt x="798" y="1301"/>
                  </a:lnTo>
                  <a:lnTo>
                    <a:pt x="912" y="1278"/>
                  </a:lnTo>
                  <a:lnTo>
                    <a:pt x="1026" y="1210"/>
                  </a:lnTo>
                  <a:lnTo>
                    <a:pt x="1118" y="1141"/>
                  </a:lnTo>
                  <a:lnTo>
                    <a:pt x="1209" y="1027"/>
                  </a:lnTo>
                  <a:lnTo>
                    <a:pt x="1254" y="913"/>
                  </a:lnTo>
                  <a:lnTo>
                    <a:pt x="1300" y="799"/>
                  </a:lnTo>
                  <a:lnTo>
                    <a:pt x="1323" y="662"/>
                  </a:lnTo>
                  <a:lnTo>
                    <a:pt x="1300" y="525"/>
                  </a:lnTo>
                  <a:lnTo>
                    <a:pt x="1254" y="411"/>
                  </a:lnTo>
                  <a:lnTo>
                    <a:pt x="1209" y="297"/>
                  </a:lnTo>
                  <a:lnTo>
                    <a:pt x="1118" y="206"/>
                  </a:lnTo>
                  <a:lnTo>
                    <a:pt x="1026" y="115"/>
                  </a:lnTo>
                  <a:lnTo>
                    <a:pt x="912" y="69"/>
                  </a:lnTo>
                  <a:lnTo>
                    <a:pt x="798" y="24"/>
                  </a:lnTo>
                  <a:lnTo>
                    <a:pt x="661"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71"/>
            <p:cNvSpPr/>
            <p:nvPr/>
          </p:nvSpPr>
          <p:spPr>
            <a:xfrm>
              <a:off x="1407673" y="3522546"/>
              <a:ext cx="130451" cy="130451"/>
            </a:xfrm>
            <a:custGeom>
              <a:rect b="b" l="l" r="r" t="t"/>
              <a:pathLst>
                <a:path extrusionOk="0" h="1187" w="1187">
                  <a:moveTo>
                    <a:pt x="593" y="0"/>
                  </a:moveTo>
                  <a:lnTo>
                    <a:pt x="479" y="23"/>
                  </a:lnTo>
                  <a:lnTo>
                    <a:pt x="365" y="46"/>
                  </a:lnTo>
                  <a:lnTo>
                    <a:pt x="251" y="91"/>
                  </a:lnTo>
                  <a:lnTo>
                    <a:pt x="160" y="183"/>
                  </a:lnTo>
                  <a:lnTo>
                    <a:pt x="92" y="274"/>
                  </a:lnTo>
                  <a:lnTo>
                    <a:pt x="46" y="365"/>
                  </a:lnTo>
                  <a:lnTo>
                    <a:pt x="0" y="479"/>
                  </a:lnTo>
                  <a:lnTo>
                    <a:pt x="0" y="593"/>
                  </a:lnTo>
                  <a:lnTo>
                    <a:pt x="0" y="707"/>
                  </a:lnTo>
                  <a:lnTo>
                    <a:pt x="46" y="821"/>
                  </a:lnTo>
                  <a:lnTo>
                    <a:pt x="92" y="935"/>
                  </a:lnTo>
                  <a:lnTo>
                    <a:pt x="160" y="1026"/>
                  </a:lnTo>
                  <a:lnTo>
                    <a:pt x="251" y="1095"/>
                  </a:lnTo>
                  <a:lnTo>
                    <a:pt x="365" y="1140"/>
                  </a:lnTo>
                  <a:lnTo>
                    <a:pt x="479" y="1186"/>
                  </a:lnTo>
                  <a:lnTo>
                    <a:pt x="707" y="1186"/>
                  </a:lnTo>
                  <a:lnTo>
                    <a:pt x="821" y="1140"/>
                  </a:lnTo>
                  <a:lnTo>
                    <a:pt x="913" y="1095"/>
                  </a:lnTo>
                  <a:lnTo>
                    <a:pt x="1004" y="1026"/>
                  </a:lnTo>
                  <a:lnTo>
                    <a:pt x="1072" y="935"/>
                  </a:lnTo>
                  <a:lnTo>
                    <a:pt x="1141" y="821"/>
                  </a:lnTo>
                  <a:lnTo>
                    <a:pt x="1163" y="707"/>
                  </a:lnTo>
                  <a:lnTo>
                    <a:pt x="1186" y="593"/>
                  </a:lnTo>
                  <a:lnTo>
                    <a:pt x="1163" y="479"/>
                  </a:lnTo>
                  <a:lnTo>
                    <a:pt x="1141" y="365"/>
                  </a:lnTo>
                  <a:lnTo>
                    <a:pt x="1072" y="274"/>
                  </a:lnTo>
                  <a:lnTo>
                    <a:pt x="1004" y="183"/>
                  </a:lnTo>
                  <a:lnTo>
                    <a:pt x="913" y="91"/>
                  </a:lnTo>
                  <a:lnTo>
                    <a:pt x="821" y="46"/>
                  </a:lnTo>
                  <a:lnTo>
                    <a:pt x="707" y="23"/>
                  </a:lnTo>
                  <a:lnTo>
                    <a:pt x="59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71"/>
            <p:cNvSpPr/>
            <p:nvPr/>
          </p:nvSpPr>
          <p:spPr>
            <a:xfrm>
              <a:off x="1400200" y="3514963"/>
              <a:ext cx="145398" cy="145508"/>
            </a:xfrm>
            <a:custGeom>
              <a:rect b="b" l="l" r="r" t="t"/>
              <a:pathLst>
                <a:path extrusionOk="0" h="1324" w="1323">
                  <a:moveTo>
                    <a:pt x="775" y="138"/>
                  </a:moveTo>
                  <a:lnTo>
                    <a:pt x="867" y="183"/>
                  </a:lnTo>
                  <a:lnTo>
                    <a:pt x="958" y="229"/>
                  </a:lnTo>
                  <a:lnTo>
                    <a:pt x="1026" y="297"/>
                  </a:lnTo>
                  <a:lnTo>
                    <a:pt x="1095" y="366"/>
                  </a:lnTo>
                  <a:lnTo>
                    <a:pt x="1140" y="457"/>
                  </a:lnTo>
                  <a:lnTo>
                    <a:pt x="1186" y="548"/>
                  </a:lnTo>
                  <a:lnTo>
                    <a:pt x="1186" y="662"/>
                  </a:lnTo>
                  <a:lnTo>
                    <a:pt x="1186" y="776"/>
                  </a:lnTo>
                  <a:lnTo>
                    <a:pt x="1140" y="867"/>
                  </a:lnTo>
                  <a:lnTo>
                    <a:pt x="1095" y="959"/>
                  </a:lnTo>
                  <a:lnTo>
                    <a:pt x="1026" y="1050"/>
                  </a:lnTo>
                  <a:lnTo>
                    <a:pt x="958" y="1095"/>
                  </a:lnTo>
                  <a:lnTo>
                    <a:pt x="867" y="1164"/>
                  </a:lnTo>
                  <a:lnTo>
                    <a:pt x="775" y="1187"/>
                  </a:lnTo>
                  <a:lnTo>
                    <a:pt x="547" y="1187"/>
                  </a:lnTo>
                  <a:lnTo>
                    <a:pt x="456" y="1164"/>
                  </a:lnTo>
                  <a:lnTo>
                    <a:pt x="365" y="1095"/>
                  </a:lnTo>
                  <a:lnTo>
                    <a:pt x="274" y="1050"/>
                  </a:lnTo>
                  <a:lnTo>
                    <a:pt x="205" y="959"/>
                  </a:lnTo>
                  <a:lnTo>
                    <a:pt x="160" y="867"/>
                  </a:lnTo>
                  <a:lnTo>
                    <a:pt x="137" y="776"/>
                  </a:lnTo>
                  <a:lnTo>
                    <a:pt x="137" y="662"/>
                  </a:lnTo>
                  <a:lnTo>
                    <a:pt x="137" y="548"/>
                  </a:lnTo>
                  <a:lnTo>
                    <a:pt x="160" y="457"/>
                  </a:lnTo>
                  <a:lnTo>
                    <a:pt x="205" y="366"/>
                  </a:lnTo>
                  <a:lnTo>
                    <a:pt x="274" y="297"/>
                  </a:lnTo>
                  <a:lnTo>
                    <a:pt x="365" y="229"/>
                  </a:lnTo>
                  <a:lnTo>
                    <a:pt x="456" y="183"/>
                  </a:lnTo>
                  <a:lnTo>
                    <a:pt x="547" y="138"/>
                  </a:lnTo>
                  <a:close/>
                  <a:moveTo>
                    <a:pt x="661" y="1"/>
                  </a:moveTo>
                  <a:lnTo>
                    <a:pt x="525" y="24"/>
                  </a:lnTo>
                  <a:lnTo>
                    <a:pt x="411" y="69"/>
                  </a:lnTo>
                  <a:lnTo>
                    <a:pt x="297" y="115"/>
                  </a:lnTo>
                  <a:lnTo>
                    <a:pt x="182" y="206"/>
                  </a:lnTo>
                  <a:lnTo>
                    <a:pt x="114" y="297"/>
                  </a:lnTo>
                  <a:lnTo>
                    <a:pt x="46" y="411"/>
                  </a:lnTo>
                  <a:lnTo>
                    <a:pt x="23" y="525"/>
                  </a:lnTo>
                  <a:lnTo>
                    <a:pt x="0" y="662"/>
                  </a:lnTo>
                  <a:lnTo>
                    <a:pt x="23" y="799"/>
                  </a:lnTo>
                  <a:lnTo>
                    <a:pt x="46" y="913"/>
                  </a:lnTo>
                  <a:lnTo>
                    <a:pt x="114" y="1027"/>
                  </a:lnTo>
                  <a:lnTo>
                    <a:pt x="182" y="1118"/>
                  </a:lnTo>
                  <a:lnTo>
                    <a:pt x="297" y="1209"/>
                  </a:lnTo>
                  <a:lnTo>
                    <a:pt x="411" y="1278"/>
                  </a:lnTo>
                  <a:lnTo>
                    <a:pt x="525" y="1301"/>
                  </a:lnTo>
                  <a:lnTo>
                    <a:pt x="661" y="1323"/>
                  </a:lnTo>
                  <a:lnTo>
                    <a:pt x="798" y="1301"/>
                  </a:lnTo>
                  <a:lnTo>
                    <a:pt x="912" y="1278"/>
                  </a:lnTo>
                  <a:lnTo>
                    <a:pt x="1026" y="1209"/>
                  </a:lnTo>
                  <a:lnTo>
                    <a:pt x="1117" y="1118"/>
                  </a:lnTo>
                  <a:lnTo>
                    <a:pt x="1209" y="1027"/>
                  </a:lnTo>
                  <a:lnTo>
                    <a:pt x="1254" y="913"/>
                  </a:lnTo>
                  <a:lnTo>
                    <a:pt x="1300" y="799"/>
                  </a:lnTo>
                  <a:lnTo>
                    <a:pt x="1323" y="662"/>
                  </a:lnTo>
                  <a:lnTo>
                    <a:pt x="1300" y="525"/>
                  </a:lnTo>
                  <a:lnTo>
                    <a:pt x="1254" y="411"/>
                  </a:lnTo>
                  <a:lnTo>
                    <a:pt x="1209" y="297"/>
                  </a:lnTo>
                  <a:lnTo>
                    <a:pt x="1117" y="206"/>
                  </a:lnTo>
                  <a:lnTo>
                    <a:pt x="1026" y="115"/>
                  </a:lnTo>
                  <a:lnTo>
                    <a:pt x="912" y="69"/>
                  </a:lnTo>
                  <a:lnTo>
                    <a:pt x="798" y="24"/>
                  </a:lnTo>
                  <a:lnTo>
                    <a:pt x="661"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71"/>
            <p:cNvSpPr/>
            <p:nvPr/>
          </p:nvSpPr>
          <p:spPr>
            <a:xfrm>
              <a:off x="1741002" y="3808181"/>
              <a:ext cx="130451" cy="130451"/>
            </a:xfrm>
            <a:custGeom>
              <a:rect b="b" l="l" r="r" t="t"/>
              <a:pathLst>
                <a:path extrusionOk="0" h="1187" w="1187">
                  <a:moveTo>
                    <a:pt x="593" y="1"/>
                  </a:moveTo>
                  <a:lnTo>
                    <a:pt x="479" y="24"/>
                  </a:lnTo>
                  <a:lnTo>
                    <a:pt x="365" y="47"/>
                  </a:lnTo>
                  <a:lnTo>
                    <a:pt x="274" y="92"/>
                  </a:lnTo>
                  <a:lnTo>
                    <a:pt x="183" y="183"/>
                  </a:lnTo>
                  <a:lnTo>
                    <a:pt x="114" y="252"/>
                  </a:lnTo>
                  <a:lnTo>
                    <a:pt x="46" y="366"/>
                  </a:lnTo>
                  <a:lnTo>
                    <a:pt x="23" y="480"/>
                  </a:lnTo>
                  <a:lnTo>
                    <a:pt x="0" y="594"/>
                  </a:lnTo>
                  <a:lnTo>
                    <a:pt x="23" y="708"/>
                  </a:lnTo>
                  <a:lnTo>
                    <a:pt x="46" y="822"/>
                  </a:lnTo>
                  <a:lnTo>
                    <a:pt x="114" y="936"/>
                  </a:lnTo>
                  <a:lnTo>
                    <a:pt x="183" y="1004"/>
                  </a:lnTo>
                  <a:lnTo>
                    <a:pt x="274" y="1096"/>
                  </a:lnTo>
                  <a:lnTo>
                    <a:pt x="365" y="1141"/>
                  </a:lnTo>
                  <a:lnTo>
                    <a:pt x="479" y="1187"/>
                  </a:lnTo>
                  <a:lnTo>
                    <a:pt x="730" y="1187"/>
                  </a:lnTo>
                  <a:lnTo>
                    <a:pt x="821" y="1141"/>
                  </a:lnTo>
                  <a:lnTo>
                    <a:pt x="935" y="1096"/>
                  </a:lnTo>
                  <a:lnTo>
                    <a:pt x="1027" y="1004"/>
                  </a:lnTo>
                  <a:lnTo>
                    <a:pt x="1095" y="936"/>
                  </a:lnTo>
                  <a:lnTo>
                    <a:pt x="1141" y="822"/>
                  </a:lnTo>
                  <a:lnTo>
                    <a:pt x="1186" y="708"/>
                  </a:lnTo>
                  <a:lnTo>
                    <a:pt x="1186" y="594"/>
                  </a:lnTo>
                  <a:lnTo>
                    <a:pt x="1186" y="480"/>
                  </a:lnTo>
                  <a:lnTo>
                    <a:pt x="1141" y="366"/>
                  </a:lnTo>
                  <a:lnTo>
                    <a:pt x="1095" y="252"/>
                  </a:lnTo>
                  <a:lnTo>
                    <a:pt x="1027" y="183"/>
                  </a:lnTo>
                  <a:lnTo>
                    <a:pt x="935" y="92"/>
                  </a:lnTo>
                  <a:lnTo>
                    <a:pt x="821" y="47"/>
                  </a:lnTo>
                  <a:lnTo>
                    <a:pt x="730" y="24"/>
                  </a:lnTo>
                  <a:lnTo>
                    <a:pt x="59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71"/>
            <p:cNvSpPr/>
            <p:nvPr/>
          </p:nvSpPr>
          <p:spPr>
            <a:xfrm>
              <a:off x="1735946" y="3800708"/>
              <a:ext cx="142980" cy="145508"/>
            </a:xfrm>
            <a:custGeom>
              <a:rect b="b" l="l" r="r" t="t"/>
              <a:pathLst>
                <a:path extrusionOk="0" h="1324" w="1301">
                  <a:moveTo>
                    <a:pt x="753" y="137"/>
                  </a:moveTo>
                  <a:lnTo>
                    <a:pt x="845" y="183"/>
                  </a:lnTo>
                  <a:lnTo>
                    <a:pt x="936" y="229"/>
                  </a:lnTo>
                  <a:lnTo>
                    <a:pt x="1027" y="297"/>
                  </a:lnTo>
                  <a:lnTo>
                    <a:pt x="1095" y="365"/>
                  </a:lnTo>
                  <a:lnTo>
                    <a:pt x="1141" y="457"/>
                  </a:lnTo>
                  <a:lnTo>
                    <a:pt x="1164" y="548"/>
                  </a:lnTo>
                  <a:lnTo>
                    <a:pt x="1187" y="662"/>
                  </a:lnTo>
                  <a:lnTo>
                    <a:pt x="1164" y="776"/>
                  </a:lnTo>
                  <a:lnTo>
                    <a:pt x="1141" y="867"/>
                  </a:lnTo>
                  <a:lnTo>
                    <a:pt x="1095" y="958"/>
                  </a:lnTo>
                  <a:lnTo>
                    <a:pt x="1027" y="1050"/>
                  </a:lnTo>
                  <a:lnTo>
                    <a:pt x="936" y="1095"/>
                  </a:lnTo>
                  <a:lnTo>
                    <a:pt x="845" y="1164"/>
                  </a:lnTo>
                  <a:lnTo>
                    <a:pt x="753" y="1186"/>
                  </a:lnTo>
                  <a:lnTo>
                    <a:pt x="548" y="1186"/>
                  </a:lnTo>
                  <a:lnTo>
                    <a:pt x="434" y="1164"/>
                  </a:lnTo>
                  <a:lnTo>
                    <a:pt x="343" y="1095"/>
                  </a:lnTo>
                  <a:lnTo>
                    <a:pt x="274" y="1050"/>
                  </a:lnTo>
                  <a:lnTo>
                    <a:pt x="206" y="958"/>
                  </a:lnTo>
                  <a:lnTo>
                    <a:pt x="160" y="867"/>
                  </a:lnTo>
                  <a:lnTo>
                    <a:pt x="115" y="776"/>
                  </a:lnTo>
                  <a:lnTo>
                    <a:pt x="115" y="662"/>
                  </a:lnTo>
                  <a:lnTo>
                    <a:pt x="115" y="548"/>
                  </a:lnTo>
                  <a:lnTo>
                    <a:pt x="160" y="457"/>
                  </a:lnTo>
                  <a:lnTo>
                    <a:pt x="206" y="365"/>
                  </a:lnTo>
                  <a:lnTo>
                    <a:pt x="274" y="297"/>
                  </a:lnTo>
                  <a:lnTo>
                    <a:pt x="343" y="229"/>
                  </a:lnTo>
                  <a:lnTo>
                    <a:pt x="434" y="183"/>
                  </a:lnTo>
                  <a:lnTo>
                    <a:pt x="548" y="137"/>
                  </a:lnTo>
                  <a:close/>
                  <a:moveTo>
                    <a:pt x="639" y="1"/>
                  </a:moveTo>
                  <a:lnTo>
                    <a:pt x="525" y="23"/>
                  </a:lnTo>
                  <a:lnTo>
                    <a:pt x="389" y="69"/>
                  </a:lnTo>
                  <a:lnTo>
                    <a:pt x="274" y="115"/>
                  </a:lnTo>
                  <a:lnTo>
                    <a:pt x="183" y="206"/>
                  </a:lnTo>
                  <a:lnTo>
                    <a:pt x="92" y="297"/>
                  </a:lnTo>
                  <a:lnTo>
                    <a:pt x="46" y="411"/>
                  </a:lnTo>
                  <a:lnTo>
                    <a:pt x="1" y="525"/>
                  </a:lnTo>
                  <a:lnTo>
                    <a:pt x="1" y="662"/>
                  </a:lnTo>
                  <a:lnTo>
                    <a:pt x="1" y="799"/>
                  </a:lnTo>
                  <a:lnTo>
                    <a:pt x="46" y="913"/>
                  </a:lnTo>
                  <a:lnTo>
                    <a:pt x="92" y="1027"/>
                  </a:lnTo>
                  <a:lnTo>
                    <a:pt x="183" y="1118"/>
                  </a:lnTo>
                  <a:lnTo>
                    <a:pt x="274" y="1209"/>
                  </a:lnTo>
                  <a:lnTo>
                    <a:pt x="389" y="1278"/>
                  </a:lnTo>
                  <a:lnTo>
                    <a:pt x="525" y="1300"/>
                  </a:lnTo>
                  <a:lnTo>
                    <a:pt x="639" y="1323"/>
                  </a:lnTo>
                  <a:lnTo>
                    <a:pt x="776" y="1300"/>
                  </a:lnTo>
                  <a:lnTo>
                    <a:pt x="913" y="1278"/>
                  </a:lnTo>
                  <a:lnTo>
                    <a:pt x="1004" y="1209"/>
                  </a:lnTo>
                  <a:lnTo>
                    <a:pt x="1118" y="1118"/>
                  </a:lnTo>
                  <a:lnTo>
                    <a:pt x="1187" y="1027"/>
                  </a:lnTo>
                  <a:lnTo>
                    <a:pt x="1255" y="913"/>
                  </a:lnTo>
                  <a:lnTo>
                    <a:pt x="1301" y="799"/>
                  </a:lnTo>
                  <a:lnTo>
                    <a:pt x="1301" y="662"/>
                  </a:lnTo>
                  <a:lnTo>
                    <a:pt x="1301" y="525"/>
                  </a:lnTo>
                  <a:lnTo>
                    <a:pt x="1255" y="411"/>
                  </a:lnTo>
                  <a:lnTo>
                    <a:pt x="1187" y="297"/>
                  </a:lnTo>
                  <a:lnTo>
                    <a:pt x="1118" y="206"/>
                  </a:lnTo>
                  <a:lnTo>
                    <a:pt x="1004" y="115"/>
                  </a:lnTo>
                  <a:lnTo>
                    <a:pt x="913" y="69"/>
                  </a:lnTo>
                  <a:lnTo>
                    <a:pt x="776" y="23"/>
                  </a:lnTo>
                  <a:lnTo>
                    <a:pt x="639"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71"/>
            <p:cNvSpPr/>
            <p:nvPr/>
          </p:nvSpPr>
          <p:spPr>
            <a:xfrm>
              <a:off x="2139501" y="3402204"/>
              <a:ext cx="130451" cy="130451"/>
            </a:xfrm>
            <a:custGeom>
              <a:rect b="b" l="l" r="r" t="t"/>
              <a:pathLst>
                <a:path extrusionOk="0" h="1187" w="1187">
                  <a:moveTo>
                    <a:pt x="479" y="1"/>
                  </a:moveTo>
                  <a:lnTo>
                    <a:pt x="365" y="46"/>
                  </a:lnTo>
                  <a:lnTo>
                    <a:pt x="251" y="92"/>
                  </a:lnTo>
                  <a:lnTo>
                    <a:pt x="160" y="183"/>
                  </a:lnTo>
                  <a:lnTo>
                    <a:pt x="92" y="251"/>
                  </a:lnTo>
                  <a:lnTo>
                    <a:pt x="46" y="366"/>
                  </a:lnTo>
                  <a:lnTo>
                    <a:pt x="0" y="480"/>
                  </a:lnTo>
                  <a:lnTo>
                    <a:pt x="0" y="594"/>
                  </a:lnTo>
                  <a:lnTo>
                    <a:pt x="0" y="708"/>
                  </a:lnTo>
                  <a:lnTo>
                    <a:pt x="46" y="822"/>
                  </a:lnTo>
                  <a:lnTo>
                    <a:pt x="92" y="936"/>
                  </a:lnTo>
                  <a:lnTo>
                    <a:pt x="160" y="1004"/>
                  </a:lnTo>
                  <a:lnTo>
                    <a:pt x="251" y="1095"/>
                  </a:lnTo>
                  <a:lnTo>
                    <a:pt x="365" y="1141"/>
                  </a:lnTo>
                  <a:lnTo>
                    <a:pt x="479" y="1186"/>
                  </a:lnTo>
                  <a:lnTo>
                    <a:pt x="707" y="1186"/>
                  </a:lnTo>
                  <a:lnTo>
                    <a:pt x="821" y="1141"/>
                  </a:lnTo>
                  <a:lnTo>
                    <a:pt x="913" y="1095"/>
                  </a:lnTo>
                  <a:lnTo>
                    <a:pt x="1004" y="1004"/>
                  </a:lnTo>
                  <a:lnTo>
                    <a:pt x="1072" y="936"/>
                  </a:lnTo>
                  <a:lnTo>
                    <a:pt x="1141" y="822"/>
                  </a:lnTo>
                  <a:lnTo>
                    <a:pt x="1163" y="708"/>
                  </a:lnTo>
                  <a:lnTo>
                    <a:pt x="1186" y="594"/>
                  </a:lnTo>
                  <a:lnTo>
                    <a:pt x="1163" y="480"/>
                  </a:lnTo>
                  <a:lnTo>
                    <a:pt x="1141" y="366"/>
                  </a:lnTo>
                  <a:lnTo>
                    <a:pt x="1072" y="251"/>
                  </a:lnTo>
                  <a:lnTo>
                    <a:pt x="1004" y="183"/>
                  </a:lnTo>
                  <a:lnTo>
                    <a:pt x="913" y="92"/>
                  </a:lnTo>
                  <a:lnTo>
                    <a:pt x="821" y="46"/>
                  </a:lnTo>
                  <a:lnTo>
                    <a:pt x="70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71"/>
            <p:cNvSpPr/>
            <p:nvPr/>
          </p:nvSpPr>
          <p:spPr>
            <a:xfrm>
              <a:off x="2131918" y="3394730"/>
              <a:ext cx="145508" cy="145398"/>
            </a:xfrm>
            <a:custGeom>
              <a:rect b="b" l="l" r="r" t="t"/>
              <a:pathLst>
                <a:path extrusionOk="0" h="1323" w="1324">
                  <a:moveTo>
                    <a:pt x="753" y="137"/>
                  </a:moveTo>
                  <a:lnTo>
                    <a:pt x="868" y="160"/>
                  </a:lnTo>
                  <a:lnTo>
                    <a:pt x="959" y="228"/>
                  </a:lnTo>
                  <a:lnTo>
                    <a:pt x="1027" y="274"/>
                  </a:lnTo>
                  <a:lnTo>
                    <a:pt x="1096" y="365"/>
                  </a:lnTo>
                  <a:lnTo>
                    <a:pt x="1141" y="456"/>
                  </a:lnTo>
                  <a:lnTo>
                    <a:pt x="1187" y="548"/>
                  </a:lnTo>
                  <a:lnTo>
                    <a:pt x="1187" y="662"/>
                  </a:lnTo>
                  <a:lnTo>
                    <a:pt x="1187" y="776"/>
                  </a:lnTo>
                  <a:lnTo>
                    <a:pt x="1141" y="867"/>
                  </a:lnTo>
                  <a:lnTo>
                    <a:pt x="1096" y="958"/>
                  </a:lnTo>
                  <a:lnTo>
                    <a:pt x="1027" y="1026"/>
                  </a:lnTo>
                  <a:lnTo>
                    <a:pt x="959" y="1095"/>
                  </a:lnTo>
                  <a:lnTo>
                    <a:pt x="868" y="1140"/>
                  </a:lnTo>
                  <a:lnTo>
                    <a:pt x="753" y="1186"/>
                  </a:lnTo>
                  <a:lnTo>
                    <a:pt x="548" y="1186"/>
                  </a:lnTo>
                  <a:lnTo>
                    <a:pt x="457" y="1140"/>
                  </a:lnTo>
                  <a:lnTo>
                    <a:pt x="366" y="1095"/>
                  </a:lnTo>
                  <a:lnTo>
                    <a:pt x="275" y="1026"/>
                  </a:lnTo>
                  <a:lnTo>
                    <a:pt x="206" y="958"/>
                  </a:lnTo>
                  <a:lnTo>
                    <a:pt x="161" y="867"/>
                  </a:lnTo>
                  <a:lnTo>
                    <a:pt x="138" y="776"/>
                  </a:lnTo>
                  <a:lnTo>
                    <a:pt x="115" y="662"/>
                  </a:lnTo>
                  <a:lnTo>
                    <a:pt x="138" y="548"/>
                  </a:lnTo>
                  <a:lnTo>
                    <a:pt x="161" y="456"/>
                  </a:lnTo>
                  <a:lnTo>
                    <a:pt x="206" y="365"/>
                  </a:lnTo>
                  <a:lnTo>
                    <a:pt x="275" y="274"/>
                  </a:lnTo>
                  <a:lnTo>
                    <a:pt x="366" y="228"/>
                  </a:lnTo>
                  <a:lnTo>
                    <a:pt x="457" y="160"/>
                  </a:lnTo>
                  <a:lnTo>
                    <a:pt x="548" y="137"/>
                  </a:lnTo>
                  <a:close/>
                  <a:moveTo>
                    <a:pt x="662" y="0"/>
                  </a:moveTo>
                  <a:lnTo>
                    <a:pt x="525" y="23"/>
                  </a:lnTo>
                  <a:lnTo>
                    <a:pt x="411" y="46"/>
                  </a:lnTo>
                  <a:lnTo>
                    <a:pt x="297" y="114"/>
                  </a:lnTo>
                  <a:lnTo>
                    <a:pt x="183" y="205"/>
                  </a:lnTo>
                  <a:lnTo>
                    <a:pt x="115" y="297"/>
                  </a:lnTo>
                  <a:lnTo>
                    <a:pt x="47" y="411"/>
                  </a:lnTo>
                  <a:lnTo>
                    <a:pt x="24" y="525"/>
                  </a:lnTo>
                  <a:lnTo>
                    <a:pt x="1" y="662"/>
                  </a:lnTo>
                  <a:lnTo>
                    <a:pt x="24" y="798"/>
                  </a:lnTo>
                  <a:lnTo>
                    <a:pt x="47" y="912"/>
                  </a:lnTo>
                  <a:lnTo>
                    <a:pt x="115" y="1026"/>
                  </a:lnTo>
                  <a:lnTo>
                    <a:pt x="183" y="1118"/>
                  </a:lnTo>
                  <a:lnTo>
                    <a:pt x="297" y="1209"/>
                  </a:lnTo>
                  <a:lnTo>
                    <a:pt x="411" y="1254"/>
                  </a:lnTo>
                  <a:lnTo>
                    <a:pt x="525" y="1300"/>
                  </a:lnTo>
                  <a:lnTo>
                    <a:pt x="662" y="1323"/>
                  </a:lnTo>
                  <a:lnTo>
                    <a:pt x="799" y="1300"/>
                  </a:lnTo>
                  <a:lnTo>
                    <a:pt x="913" y="1254"/>
                  </a:lnTo>
                  <a:lnTo>
                    <a:pt x="1027" y="1209"/>
                  </a:lnTo>
                  <a:lnTo>
                    <a:pt x="1118" y="1118"/>
                  </a:lnTo>
                  <a:lnTo>
                    <a:pt x="1210" y="1026"/>
                  </a:lnTo>
                  <a:lnTo>
                    <a:pt x="1255" y="912"/>
                  </a:lnTo>
                  <a:lnTo>
                    <a:pt x="1301" y="798"/>
                  </a:lnTo>
                  <a:lnTo>
                    <a:pt x="1324" y="662"/>
                  </a:lnTo>
                  <a:lnTo>
                    <a:pt x="1301" y="525"/>
                  </a:lnTo>
                  <a:lnTo>
                    <a:pt x="1255" y="411"/>
                  </a:lnTo>
                  <a:lnTo>
                    <a:pt x="1210" y="297"/>
                  </a:lnTo>
                  <a:lnTo>
                    <a:pt x="1118" y="205"/>
                  </a:lnTo>
                  <a:lnTo>
                    <a:pt x="1027" y="114"/>
                  </a:lnTo>
                  <a:lnTo>
                    <a:pt x="913" y="46"/>
                  </a:lnTo>
                  <a:lnTo>
                    <a:pt x="799" y="23"/>
                  </a:lnTo>
                  <a:lnTo>
                    <a:pt x="662"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71"/>
            <p:cNvSpPr/>
            <p:nvPr/>
          </p:nvSpPr>
          <p:spPr>
            <a:xfrm>
              <a:off x="1746057" y="3018756"/>
              <a:ext cx="15056" cy="223207"/>
            </a:xfrm>
            <a:custGeom>
              <a:rect b="b" l="l" r="r" t="t"/>
              <a:pathLst>
                <a:path extrusionOk="0" h="2031" w="137">
                  <a:moveTo>
                    <a:pt x="23" y="1"/>
                  </a:moveTo>
                  <a:lnTo>
                    <a:pt x="0" y="46"/>
                  </a:lnTo>
                  <a:lnTo>
                    <a:pt x="0" y="1985"/>
                  </a:lnTo>
                  <a:lnTo>
                    <a:pt x="23" y="2030"/>
                  </a:lnTo>
                  <a:lnTo>
                    <a:pt x="114" y="2030"/>
                  </a:lnTo>
                  <a:lnTo>
                    <a:pt x="137" y="1985"/>
                  </a:lnTo>
                  <a:lnTo>
                    <a:pt x="137" y="46"/>
                  </a:lnTo>
                  <a:lnTo>
                    <a:pt x="114"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71"/>
            <p:cNvSpPr/>
            <p:nvPr/>
          </p:nvSpPr>
          <p:spPr>
            <a:xfrm>
              <a:off x="1746057" y="3018756"/>
              <a:ext cx="15056" cy="223207"/>
            </a:xfrm>
            <a:custGeom>
              <a:rect b="b" l="l" r="r" t="t"/>
              <a:pathLst>
                <a:path extrusionOk="0" fill="none" h="2031" w="137">
                  <a:moveTo>
                    <a:pt x="137" y="1985"/>
                  </a:moveTo>
                  <a:lnTo>
                    <a:pt x="137" y="46"/>
                  </a:lnTo>
                  <a:lnTo>
                    <a:pt x="137" y="46"/>
                  </a:lnTo>
                  <a:lnTo>
                    <a:pt x="114" y="1"/>
                  </a:lnTo>
                  <a:lnTo>
                    <a:pt x="68" y="1"/>
                  </a:lnTo>
                  <a:lnTo>
                    <a:pt x="68" y="1"/>
                  </a:lnTo>
                  <a:lnTo>
                    <a:pt x="23" y="1"/>
                  </a:lnTo>
                  <a:lnTo>
                    <a:pt x="0" y="46"/>
                  </a:lnTo>
                  <a:lnTo>
                    <a:pt x="0" y="1985"/>
                  </a:lnTo>
                  <a:lnTo>
                    <a:pt x="0" y="1985"/>
                  </a:lnTo>
                  <a:lnTo>
                    <a:pt x="23" y="2030"/>
                  </a:lnTo>
                  <a:lnTo>
                    <a:pt x="68" y="2030"/>
                  </a:lnTo>
                  <a:lnTo>
                    <a:pt x="68" y="2030"/>
                  </a:lnTo>
                  <a:lnTo>
                    <a:pt x="114" y="2030"/>
                  </a:lnTo>
                  <a:lnTo>
                    <a:pt x="137" y="1985"/>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71"/>
            <p:cNvSpPr/>
            <p:nvPr/>
          </p:nvSpPr>
          <p:spPr>
            <a:xfrm>
              <a:off x="1500429" y="3424734"/>
              <a:ext cx="157926" cy="140452"/>
            </a:xfrm>
            <a:custGeom>
              <a:rect b="b" l="l" r="r" t="t"/>
              <a:pathLst>
                <a:path extrusionOk="0" h="1278" w="1437">
                  <a:moveTo>
                    <a:pt x="1391" y="1"/>
                  </a:moveTo>
                  <a:lnTo>
                    <a:pt x="1346" y="24"/>
                  </a:lnTo>
                  <a:lnTo>
                    <a:pt x="23" y="1164"/>
                  </a:lnTo>
                  <a:lnTo>
                    <a:pt x="0" y="1210"/>
                  </a:lnTo>
                  <a:lnTo>
                    <a:pt x="0" y="1255"/>
                  </a:lnTo>
                  <a:lnTo>
                    <a:pt x="46" y="1278"/>
                  </a:lnTo>
                  <a:lnTo>
                    <a:pt x="91" y="1255"/>
                  </a:lnTo>
                  <a:lnTo>
                    <a:pt x="1414" y="115"/>
                  </a:lnTo>
                  <a:lnTo>
                    <a:pt x="1437" y="69"/>
                  </a:lnTo>
                  <a:lnTo>
                    <a:pt x="1414" y="24"/>
                  </a:lnTo>
                  <a:lnTo>
                    <a:pt x="1391"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71"/>
            <p:cNvSpPr/>
            <p:nvPr/>
          </p:nvSpPr>
          <p:spPr>
            <a:xfrm>
              <a:off x="1500429" y="3424734"/>
              <a:ext cx="157926" cy="140452"/>
            </a:xfrm>
            <a:custGeom>
              <a:rect b="b" l="l" r="r" t="t"/>
              <a:pathLst>
                <a:path extrusionOk="0" fill="none" h="1278" w="1437">
                  <a:moveTo>
                    <a:pt x="91" y="1255"/>
                  </a:moveTo>
                  <a:lnTo>
                    <a:pt x="1414" y="115"/>
                  </a:lnTo>
                  <a:lnTo>
                    <a:pt x="1414" y="115"/>
                  </a:lnTo>
                  <a:lnTo>
                    <a:pt x="1437" y="69"/>
                  </a:lnTo>
                  <a:lnTo>
                    <a:pt x="1414" y="24"/>
                  </a:lnTo>
                  <a:lnTo>
                    <a:pt x="1414" y="24"/>
                  </a:lnTo>
                  <a:lnTo>
                    <a:pt x="1391" y="1"/>
                  </a:lnTo>
                  <a:lnTo>
                    <a:pt x="1346" y="24"/>
                  </a:lnTo>
                  <a:lnTo>
                    <a:pt x="23" y="1164"/>
                  </a:lnTo>
                  <a:lnTo>
                    <a:pt x="23" y="1164"/>
                  </a:lnTo>
                  <a:lnTo>
                    <a:pt x="0" y="1210"/>
                  </a:lnTo>
                  <a:lnTo>
                    <a:pt x="0" y="1255"/>
                  </a:lnTo>
                  <a:lnTo>
                    <a:pt x="0" y="1255"/>
                  </a:lnTo>
                  <a:lnTo>
                    <a:pt x="46" y="1278"/>
                  </a:lnTo>
                  <a:lnTo>
                    <a:pt x="91" y="1255"/>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71"/>
            <p:cNvSpPr/>
            <p:nvPr/>
          </p:nvSpPr>
          <p:spPr>
            <a:xfrm>
              <a:off x="1808701" y="3680365"/>
              <a:ext cx="45169" cy="158036"/>
            </a:xfrm>
            <a:custGeom>
              <a:rect b="b" l="l" r="r" t="t"/>
              <a:pathLst>
                <a:path extrusionOk="0" h="1438" w="411">
                  <a:moveTo>
                    <a:pt x="319" y="1"/>
                  </a:moveTo>
                  <a:lnTo>
                    <a:pt x="297" y="47"/>
                  </a:lnTo>
                  <a:lnTo>
                    <a:pt x="0" y="1369"/>
                  </a:lnTo>
                  <a:lnTo>
                    <a:pt x="23" y="1415"/>
                  </a:lnTo>
                  <a:lnTo>
                    <a:pt x="46" y="1438"/>
                  </a:lnTo>
                  <a:lnTo>
                    <a:pt x="91" y="1438"/>
                  </a:lnTo>
                  <a:lnTo>
                    <a:pt x="137" y="1392"/>
                  </a:lnTo>
                  <a:lnTo>
                    <a:pt x="411" y="69"/>
                  </a:lnTo>
                  <a:lnTo>
                    <a:pt x="411" y="24"/>
                  </a:lnTo>
                  <a:lnTo>
                    <a:pt x="365"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71"/>
            <p:cNvSpPr/>
            <p:nvPr/>
          </p:nvSpPr>
          <p:spPr>
            <a:xfrm>
              <a:off x="1808701" y="3680365"/>
              <a:ext cx="45169" cy="158036"/>
            </a:xfrm>
            <a:custGeom>
              <a:rect b="b" l="l" r="r" t="t"/>
              <a:pathLst>
                <a:path extrusionOk="0" fill="none" h="1438" w="411">
                  <a:moveTo>
                    <a:pt x="297" y="47"/>
                  </a:moveTo>
                  <a:lnTo>
                    <a:pt x="0" y="1369"/>
                  </a:lnTo>
                  <a:lnTo>
                    <a:pt x="0" y="1369"/>
                  </a:lnTo>
                  <a:lnTo>
                    <a:pt x="23" y="1415"/>
                  </a:lnTo>
                  <a:lnTo>
                    <a:pt x="46" y="1438"/>
                  </a:lnTo>
                  <a:lnTo>
                    <a:pt x="46" y="1438"/>
                  </a:lnTo>
                  <a:lnTo>
                    <a:pt x="91" y="1438"/>
                  </a:lnTo>
                  <a:lnTo>
                    <a:pt x="137" y="1392"/>
                  </a:lnTo>
                  <a:lnTo>
                    <a:pt x="411" y="69"/>
                  </a:lnTo>
                  <a:lnTo>
                    <a:pt x="411" y="69"/>
                  </a:lnTo>
                  <a:lnTo>
                    <a:pt x="411" y="24"/>
                  </a:lnTo>
                  <a:lnTo>
                    <a:pt x="365" y="1"/>
                  </a:lnTo>
                  <a:lnTo>
                    <a:pt x="365" y="1"/>
                  </a:lnTo>
                  <a:lnTo>
                    <a:pt x="319" y="1"/>
                  </a:lnTo>
                  <a:lnTo>
                    <a:pt x="297" y="47"/>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71"/>
            <p:cNvSpPr/>
            <p:nvPr/>
          </p:nvSpPr>
          <p:spPr>
            <a:xfrm>
              <a:off x="1964100" y="3477377"/>
              <a:ext cx="182983" cy="60335"/>
            </a:xfrm>
            <a:custGeom>
              <a:rect b="b" l="l" r="r" t="t"/>
              <a:pathLst>
                <a:path extrusionOk="0" h="549" w="1665">
                  <a:moveTo>
                    <a:pt x="1596" y="1"/>
                  </a:moveTo>
                  <a:lnTo>
                    <a:pt x="46" y="411"/>
                  </a:lnTo>
                  <a:lnTo>
                    <a:pt x="0" y="457"/>
                  </a:lnTo>
                  <a:lnTo>
                    <a:pt x="0" y="502"/>
                  </a:lnTo>
                  <a:lnTo>
                    <a:pt x="23" y="525"/>
                  </a:lnTo>
                  <a:lnTo>
                    <a:pt x="91" y="548"/>
                  </a:lnTo>
                  <a:lnTo>
                    <a:pt x="1619" y="115"/>
                  </a:lnTo>
                  <a:lnTo>
                    <a:pt x="1665" y="92"/>
                  </a:lnTo>
                  <a:lnTo>
                    <a:pt x="1665" y="46"/>
                  </a:lnTo>
                  <a:lnTo>
                    <a:pt x="1642"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71"/>
            <p:cNvSpPr/>
            <p:nvPr/>
          </p:nvSpPr>
          <p:spPr>
            <a:xfrm>
              <a:off x="1964100" y="3477377"/>
              <a:ext cx="182983" cy="60335"/>
            </a:xfrm>
            <a:custGeom>
              <a:rect b="b" l="l" r="r" t="t"/>
              <a:pathLst>
                <a:path extrusionOk="0" fill="none" h="549" w="1665">
                  <a:moveTo>
                    <a:pt x="1596" y="1"/>
                  </a:moveTo>
                  <a:lnTo>
                    <a:pt x="46" y="411"/>
                  </a:lnTo>
                  <a:lnTo>
                    <a:pt x="46" y="411"/>
                  </a:lnTo>
                  <a:lnTo>
                    <a:pt x="0" y="457"/>
                  </a:lnTo>
                  <a:lnTo>
                    <a:pt x="0" y="502"/>
                  </a:lnTo>
                  <a:lnTo>
                    <a:pt x="0" y="502"/>
                  </a:lnTo>
                  <a:lnTo>
                    <a:pt x="23" y="525"/>
                  </a:lnTo>
                  <a:lnTo>
                    <a:pt x="91" y="548"/>
                  </a:lnTo>
                  <a:lnTo>
                    <a:pt x="1619" y="115"/>
                  </a:lnTo>
                  <a:lnTo>
                    <a:pt x="1619" y="115"/>
                  </a:lnTo>
                  <a:lnTo>
                    <a:pt x="1665" y="92"/>
                  </a:lnTo>
                  <a:lnTo>
                    <a:pt x="1665" y="46"/>
                  </a:lnTo>
                  <a:lnTo>
                    <a:pt x="1665" y="46"/>
                  </a:lnTo>
                  <a:lnTo>
                    <a:pt x="1642" y="1"/>
                  </a:lnTo>
                  <a:lnTo>
                    <a:pt x="1596"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31" name="Google Shape;2231;p71"/>
          <p:cNvSpPr txBox="1"/>
          <p:nvPr>
            <p:ph type="ctrTitle"/>
          </p:nvPr>
        </p:nvSpPr>
        <p:spPr>
          <a:xfrm>
            <a:off x="4583100" y="1516925"/>
            <a:ext cx="3731700" cy="854700"/>
          </a:xfrm>
          <a:prstGeom prst="rect">
            <a:avLst/>
          </a:prstGeom>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fr" sz="2500"/>
              <a:t>Livret - Expérience élève</a:t>
            </a:r>
            <a:endParaRPr sz="2500"/>
          </a:p>
          <a:p>
            <a:pPr indent="0" lvl="0" marL="0" rtl="0" algn="l">
              <a:lnSpc>
                <a:spcPct val="150000"/>
              </a:lnSpc>
              <a:spcBef>
                <a:spcPts val="0"/>
              </a:spcBef>
              <a:spcAft>
                <a:spcPts val="0"/>
              </a:spcAft>
              <a:buNone/>
            </a:pPr>
            <a:r>
              <a:rPr lang="fr" sz="2500"/>
              <a:t>Tableau de bord de l’enseignant</a:t>
            </a:r>
            <a:endParaRPr sz="2500"/>
          </a:p>
        </p:txBody>
      </p:sp>
      <p:sp>
        <p:nvSpPr>
          <p:cNvPr id="2232" name="Google Shape;2232;p71"/>
          <p:cNvSpPr txBox="1"/>
          <p:nvPr>
            <p:ph idx="3" type="ctrTitle"/>
          </p:nvPr>
        </p:nvSpPr>
        <p:spPr>
          <a:xfrm>
            <a:off x="4583100" y="3148225"/>
            <a:ext cx="3847800" cy="1028400"/>
          </a:xfrm>
          <a:prstGeom prst="rect">
            <a:avLst/>
          </a:prstGeom>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lang="fr" sz="2500"/>
              <a:t>Création/modification de livrets</a:t>
            </a:r>
            <a:endParaRPr sz="2500"/>
          </a:p>
          <a:p>
            <a:pPr indent="0" lvl="0" marL="0" rtl="0" algn="l">
              <a:lnSpc>
                <a:spcPct val="150000"/>
              </a:lnSpc>
              <a:spcBef>
                <a:spcPts val="0"/>
              </a:spcBef>
              <a:spcAft>
                <a:spcPts val="0"/>
              </a:spcAft>
              <a:buClr>
                <a:schemeClr val="dk1"/>
              </a:buClr>
              <a:buSzPts val="1100"/>
              <a:buFont typeface="Arial"/>
              <a:buNone/>
            </a:pPr>
            <a:r>
              <a:rPr lang="fr" sz="2500"/>
              <a:t>Ressources et informations utiles</a:t>
            </a:r>
            <a:endParaRPr sz="2500"/>
          </a:p>
        </p:txBody>
      </p:sp>
      <p:sp>
        <p:nvSpPr>
          <p:cNvPr id="2233" name="Google Shape;2233;p71"/>
          <p:cNvSpPr txBox="1"/>
          <p:nvPr>
            <p:ph idx="4" type="title"/>
          </p:nvPr>
        </p:nvSpPr>
        <p:spPr>
          <a:xfrm>
            <a:off x="3978375" y="3398063"/>
            <a:ext cx="465300" cy="34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02</a:t>
            </a:r>
            <a:endParaRPr/>
          </a:p>
        </p:txBody>
      </p:sp>
      <p:sp>
        <p:nvSpPr>
          <p:cNvPr id="2234" name="Google Shape;2234;p71"/>
          <p:cNvSpPr txBox="1"/>
          <p:nvPr>
            <p:ph idx="2" type="title"/>
          </p:nvPr>
        </p:nvSpPr>
        <p:spPr>
          <a:xfrm>
            <a:off x="3978375" y="1666650"/>
            <a:ext cx="465300" cy="34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01</a:t>
            </a:r>
            <a:endParaRPr/>
          </a:p>
        </p:txBody>
      </p:sp>
      <p:sp>
        <p:nvSpPr>
          <p:cNvPr id="2235" name="Google Shape;2235;p71"/>
          <p:cNvSpPr txBox="1"/>
          <p:nvPr>
            <p:ph idx="4294967295" type="ctrTitle"/>
          </p:nvPr>
        </p:nvSpPr>
        <p:spPr>
          <a:xfrm>
            <a:off x="3925100" y="299350"/>
            <a:ext cx="3830400" cy="6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3900"/>
              <a:t>Plan de la rencontre </a:t>
            </a:r>
            <a:endParaRPr sz="3900"/>
          </a:p>
        </p:txBody>
      </p:sp>
      <p:pic>
        <p:nvPicPr>
          <p:cNvPr id="2236" name="Google Shape;2236;p71"/>
          <p:cNvPicPr preferRelativeResize="0"/>
          <p:nvPr/>
        </p:nvPicPr>
        <p:blipFill>
          <a:blip r:embed="rId3">
            <a:alphaModFix/>
          </a:blip>
          <a:stretch>
            <a:fillRect/>
          </a:stretch>
        </p:blipFill>
        <p:spPr>
          <a:xfrm>
            <a:off x="7527951" y="328084"/>
            <a:ext cx="786849" cy="7868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0" name="Shape 2240"/>
        <p:cNvGrpSpPr/>
        <p:nvPr/>
      </p:nvGrpSpPr>
      <p:grpSpPr>
        <a:xfrm>
          <a:off x="0" y="0"/>
          <a:ext cx="0" cy="0"/>
          <a:chOff x="0" y="0"/>
          <a:chExt cx="0" cy="0"/>
        </a:xfrm>
      </p:grpSpPr>
      <p:sp>
        <p:nvSpPr>
          <p:cNvPr id="2241" name="Google Shape;2241;p72"/>
          <p:cNvSpPr txBox="1"/>
          <p:nvPr>
            <p:ph type="ctrTitle"/>
          </p:nvPr>
        </p:nvSpPr>
        <p:spPr>
          <a:xfrm>
            <a:off x="1277300" y="181250"/>
            <a:ext cx="6569100" cy="6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C’est quoi?</a:t>
            </a:r>
            <a:endParaRPr/>
          </a:p>
        </p:txBody>
      </p:sp>
      <p:sp>
        <p:nvSpPr>
          <p:cNvPr id="2242" name="Google Shape;2242;p72"/>
          <p:cNvSpPr txBox="1"/>
          <p:nvPr>
            <p:ph idx="3" type="ctrTitle"/>
          </p:nvPr>
        </p:nvSpPr>
        <p:spPr>
          <a:xfrm>
            <a:off x="4896873" y="1178325"/>
            <a:ext cx="2496900" cy="27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Classe virtuelle</a:t>
            </a:r>
            <a:endParaRPr/>
          </a:p>
        </p:txBody>
      </p:sp>
      <p:sp>
        <p:nvSpPr>
          <p:cNvPr id="2243" name="Google Shape;2243;p72"/>
          <p:cNvSpPr txBox="1"/>
          <p:nvPr>
            <p:ph idx="7" type="ctrTitle"/>
          </p:nvPr>
        </p:nvSpPr>
        <p:spPr>
          <a:xfrm>
            <a:off x="822575" y="1178325"/>
            <a:ext cx="3759600" cy="27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Suite GeoGebra</a:t>
            </a:r>
            <a:endParaRPr/>
          </a:p>
        </p:txBody>
      </p:sp>
      <p:pic>
        <p:nvPicPr>
          <p:cNvPr id="2244" name="Google Shape;2244;p72"/>
          <p:cNvPicPr preferRelativeResize="0"/>
          <p:nvPr/>
        </p:nvPicPr>
        <p:blipFill rotWithShape="1">
          <a:blip r:embed="rId3">
            <a:alphaModFix/>
          </a:blip>
          <a:srcRect b="1681" l="2603" r="2040" t="1652"/>
          <a:stretch/>
        </p:blipFill>
        <p:spPr>
          <a:xfrm>
            <a:off x="1338175" y="1604950"/>
            <a:ext cx="2728400" cy="2934901"/>
          </a:xfrm>
          <a:prstGeom prst="rect">
            <a:avLst/>
          </a:prstGeom>
          <a:noFill/>
          <a:ln cap="flat" cmpd="sng" w="19050">
            <a:solidFill>
              <a:schemeClr val="dk2"/>
            </a:solidFill>
            <a:prstDash val="solid"/>
            <a:round/>
            <a:headEnd len="sm" w="sm" type="none"/>
            <a:tailEnd len="sm" w="sm" type="none"/>
          </a:ln>
        </p:spPr>
      </p:pic>
      <p:sp>
        <p:nvSpPr>
          <p:cNvPr id="2245" name="Google Shape;2245;p72"/>
          <p:cNvSpPr/>
          <p:nvPr/>
        </p:nvSpPr>
        <p:spPr>
          <a:xfrm>
            <a:off x="4480625" y="1671750"/>
            <a:ext cx="3459300" cy="1800000"/>
          </a:xfrm>
          <a:prstGeom prst="rect">
            <a:avLst/>
          </a:prstGeom>
          <a:solidFill>
            <a:srgbClr val="FFFF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46" name="Google Shape;2246;p72"/>
          <p:cNvPicPr preferRelativeResize="0"/>
          <p:nvPr/>
        </p:nvPicPr>
        <p:blipFill rotWithShape="1">
          <a:blip r:embed="rId4">
            <a:alphaModFix/>
          </a:blip>
          <a:srcRect b="7747" l="5647" r="12852" t="50124"/>
          <a:stretch/>
        </p:blipFill>
        <p:spPr>
          <a:xfrm>
            <a:off x="6295244" y="1754800"/>
            <a:ext cx="1599225" cy="561800"/>
          </a:xfrm>
          <a:prstGeom prst="rect">
            <a:avLst/>
          </a:prstGeom>
          <a:noFill/>
          <a:ln>
            <a:noFill/>
          </a:ln>
        </p:spPr>
      </p:pic>
      <p:pic>
        <p:nvPicPr>
          <p:cNvPr id="2247" name="Google Shape;2247;p72"/>
          <p:cNvPicPr preferRelativeResize="0"/>
          <p:nvPr/>
        </p:nvPicPr>
        <p:blipFill rotWithShape="1">
          <a:blip r:embed="rId4">
            <a:alphaModFix/>
          </a:blip>
          <a:srcRect b="53583" l="8418" r="10081" t="4288"/>
          <a:stretch/>
        </p:blipFill>
        <p:spPr>
          <a:xfrm>
            <a:off x="4563782" y="1754800"/>
            <a:ext cx="1599213" cy="561800"/>
          </a:xfrm>
          <a:prstGeom prst="rect">
            <a:avLst/>
          </a:prstGeom>
          <a:noFill/>
          <a:ln>
            <a:noFill/>
          </a:ln>
        </p:spPr>
      </p:pic>
      <p:cxnSp>
        <p:nvCxnSpPr>
          <p:cNvPr id="2248" name="Google Shape;2248;p72"/>
          <p:cNvCxnSpPr>
            <a:stCxn id="2247" idx="2"/>
            <a:endCxn id="2249" idx="0"/>
          </p:cNvCxnSpPr>
          <p:nvPr/>
        </p:nvCxnSpPr>
        <p:spPr>
          <a:xfrm flipH="1" rot="-5400000">
            <a:off x="5474238" y="2205750"/>
            <a:ext cx="625200" cy="846900"/>
          </a:xfrm>
          <a:prstGeom prst="bentConnector3">
            <a:avLst>
              <a:gd fmla="val 50010" name="adj1"/>
            </a:avLst>
          </a:prstGeom>
          <a:noFill/>
          <a:ln cap="flat" cmpd="sng" w="28575">
            <a:solidFill>
              <a:schemeClr val="dk2"/>
            </a:solidFill>
            <a:prstDash val="solid"/>
            <a:round/>
            <a:headEnd len="med" w="med" type="none"/>
            <a:tailEnd len="med" w="med" type="triangle"/>
          </a:ln>
        </p:spPr>
      </p:cxnSp>
      <p:cxnSp>
        <p:nvCxnSpPr>
          <p:cNvPr id="2250" name="Google Shape;2250;p72"/>
          <p:cNvCxnSpPr>
            <a:stCxn id="2246" idx="2"/>
            <a:endCxn id="2249" idx="0"/>
          </p:cNvCxnSpPr>
          <p:nvPr/>
        </p:nvCxnSpPr>
        <p:spPr>
          <a:xfrm rot="5400000">
            <a:off x="6339907" y="2186850"/>
            <a:ext cx="625200" cy="884700"/>
          </a:xfrm>
          <a:prstGeom prst="bentConnector3">
            <a:avLst>
              <a:gd fmla="val 50010" name="adj1"/>
            </a:avLst>
          </a:prstGeom>
          <a:noFill/>
          <a:ln cap="flat" cmpd="sng" w="28575">
            <a:solidFill>
              <a:schemeClr val="dk2"/>
            </a:solidFill>
            <a:prstDash val="solid"/>
            <a:round/>
            <a:headEnd len="med" w="med" type="none"/>
            <a:tailEnd len="med" w="med" type="none"/>
          </a:ln>
        </p:spPr>
      </p:cxnSp>
      <p:grpSp>
        <p:nvGrpSpPr>
          <p:cNvPr id="2251" name="Google Shape;2251;p72"/>
          <p:cNvGrpSpPr/>
          <p:nvPr/>
        </p:nvGrpSpPr>
        <p:grpSpPr>
          <a:xfrm>
            <a:off x="2751739" y="234336"/>
            <a:ext cx="724119" cy="724119"/>
            <a:chOff x="2751739" y="234336"/>
            <a:chExt cx="724119" cy="724119"/>
          </a:xfrm>
        </p:grpSpPr>
        <p:sp>
          <p:nvSpPr>
            <p:cNvPr id="2252" name="Google Shape;2252;p72"/>
            <p:cNvSpPr/>
            <p:nvPr/>
          </p:nvSpPr>
          <p:spPr>
            <a:xfrm>
              <a:off x="2751739" y="234336"/>
              <a:ext cx="724119" cy="724119"/>
            </a:xfrm>
            <a:prstGeom prst="ellipse">
              <a:avLst/>
            </a:pr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53" name="Google Shape;2253;p72"/>
            <p:cNvPicPr preferRelativeResize="0"/>
            <p:nvPr/>
          </p:nvPicPr>
          <p:blipFill>
            <a:blip r:embed="rId5">
              <a:alphaModFix/>
            </a:blip>
            <a:stretch>
              <a:fillRect/>
            </a:stretch>
          </p:blipFill>
          <p:spPr>
            <a:xfrm>
              <a:off x="2811149" y="293738"/>
              <a:ext cx="605299" cy="605299"/>
            </a:xfrm>
            <a:prstGeom prst="rect">
              <a:avLst/>
            </a:prstGeom>
            <a:noFill/>
            <a:ln>
              <a:noFill/>
            </a:ln>
          </p:spPr>
        </p:pic>
      </p:grpSp>
      <p:pic>
        <p:nvPicPr>
          <p:cNvPr id="2249" name="Google Shape;2249;p72"/>
          <p:cNvPicPr preferRelativeResize="0"/>
          <p:nvPr/>
        </p:nvPicPr>
        <p:blipFill rotWithShape="1">
          <a:blip r:embed="rId6">
            <a:alphaModFix/>
          </a:blip>
          <a:srcRect b="11888" l="0" r="0" t="10813"/>
          <a:stretch/>
        </p:blipFill>
        <p:spPr>
          <a:xfrm>
            <a:off x="5172050" y="2941925"/>
            <a:ext cx="2076450" cy="434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7" name="Shape 2257"/>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1" name="Shape 2261"/>
        <p:cNvGrpSpPr/>
        <p:nvPr/>
      </p:nvGrpSpPr>
      <p:grpSpPr>
        <a:xfrm>
          <a:off x="0" y="0"/>
          <a:ext cx="0" cy="0"/>
          <a:chOff x="0" y="0"/>
          <a:chExt cx="0" cy="0"/>
        </a:xfrm>
      </p:grpSpPr>
      <p:sp>
        <p:nvSpPr>
          <p:cNvPr id="2262" name="Google Shape;2262;p74"/>
          <p:cNvSpPr txBox="1"/>
          <p:nvPr>
            <p:ph type="ctrTitle"/>
          </p:nvPr>
        </p:nvSpPr>
        <p:spPr>
          <a:xfrm>
            <a:off x="1277300" y="181250"/>
            <a:ext cx="6569100" cy="6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La classe virtuelle</a:t>
            </a:r>
            <a:endParaRPr/>
          </a:p>
        </p:txBody>
      </p:sp>
      <p:pic>
        <p:nvPicPr>
          <p:cNvPr id="2263" name="Google Shape;2263;p74"/>
          <p:cNvPicPr preferRelativeResize="0"/>
          <p:nvPr/>
        </p:nvPicPr>
        <p:blipFill>
          <a:blip r:embed="rId3">
            <a:alphaModFix/>
          </a:blip>
          <a:stretch>
            <a:fillRect/>
          </a:stretch>
        </p:blipFill>
        <p:spPr>
          <a:xfrm>
            <a:off x="2823808" y="1066875"/>
            <a:ext cx="2261750" cy="2938709"/>
          </a:xfrm>
          <a:prstGeom prst="rect">
            <a:avLst/>
          </a:prstGeom>
          <a:noFill/>
          <a:ln>
            <a:noFill/>
          </a:ln>
        </p:spPr>
      </p:pic>
      <p:sp>
        <p:nvSpPr>
          <p:cNvPr id="2264" name="Google Shape;2264;p74"/>
          <p:cNvSpPr txBox="1"/>
          <p:nvPr/>
        </p:nvSpPr>
        <p:spPr>
          <a:xfrm>
            <a:off x="4226349" y="3069750"/>
            <a:ext cx="2261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sz="2400">
                <a:solidFill>
                  <a:srgbClr val="6557D2"/>
                </a:solidFill>
                <a:highlight>
                  <a:srgbClr val="EEEEEE"/>
                </a:highlight>
                <a:latin typeface="Roboto"/>
                <a:ea typeface="Roboto"/>
                <a:cs typeface="Roboto"/>
                <a:sym typeface="Roboto"/>
              </a:rPr>
              <a:t>RMAE VTEH</a:t>
            </a:r>
            <a:endParaRPr/>
          </a:p>
        </p:txBody>
      </p:sp>
      <p:sp>
        <p:nvSpPr>
          <p:cNvPr id="2265" name="Google Shape;2265;p74"/>
          <p:cNvSpPr/>
          <p:nvPr/>
        </p:nvSpPr>
        <p:spPr>
          <a:xfrm>
            <a:off x="2745225" y="3515303"/>
            <a:ext cx="1191600" cy="490200"/>
          </a:xfrm>
          <a:prstGeom prst="roundRect">
            <a:avLst>
              <a:gd fmla="val 16667" name="adj"/>
            </a:avLst>
          </a:prstGeom>
          <a:noFill/>
          <a:ln cap="flat" cmpd="sng" w="9525">
            <a:solidFill>
              <a:srgbClr val="2C82C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66" name="Google Shape;2266;p74"/>
          <p:cNvPicPr preferRelativeResize="0"/>
          <p:nvPr/>
        </p:nvPicPr>
        <p:blipFill>
          <a:blip r:embed="rId4">
            <a:alphaModFix/>
          </a:blip>
          <a:stretch>
            <a:fillRect/>
          </a:stretch>
        </p:blipFill>
        <p:spPr>
          <a:xfrm>
            <a:off x="3347275" y="3773033"/>
            <a:ext cx="375759" cy="449818"/>
          </a:xfrm>
          <a:prstGeom prst="rect">
            <a:avLst/>
          </a:prstGeom>
          <a:noFill/>
          <a:ln>
            <a:noFill/>
          </a:ln>
        </p:spPr>
      </p:pic>
      <p:cxnSp>
        <p:nvCxnSpPr>
          <p:cNvPr id="2267" name="Google Shape;2267;p74"/>
          <p:cNvCxnSpPr>
            <a:stCxn id="2264" idx="2"/>
            <a:endCxn id="2265" idx="3"/>
          </p:cNvCxnSpPr>
          <p:nvPr/>
        </p:nvCxnSpPr>
        <p:spPr>
          <a:xfrm rot="5400000">
            <a:off x="4578699" y="2981850"/>
            <a:ext cx="136500" cy="1420500"/>
          </a:xfrm>
          <a:prstGeom prst="curvedConnector2">
            <a:avLst/>
          </a:prstGeom>
          <a:noFill/>
          <a:ln cap="flat" cmpd="sng" w="28575">
            <a:solidFill>
              <a:schemeClr val="dk2"/>
            </a:solidFill>
            <a:prstDash val="solid"/>
            <a:round/>
            <a:headEnd len="med" w="med" type="none"/>
            <a:tailEnd len="med" w="med" type="stealth"/>
          </a:ln>
        </p:spPr>
      </p:cxnSp>
      <p:grpSp>
        <p:nvGrpSpPr>
          <p:cNvPr id="2268" name="Google Shape;2268;p74"/>
          <p:cNvGrpSpPr/>
          <p:nvPr/>
        </p:nvGrpSpPr>
        <p:grpSpPr>
          <a:xfrm>
            <a:off x="2142139" y="234336"/>
            <a:ext cx="724200" cy="724200"/>
            <a:chOff x="2751739" y="234336"/>
            <a:chExt cx="724200" cy="724200"/>
          </a:xfrm>
        </p:grpSpPr>
        <p:sp>
          <p:nvSpPr>
            <p:cNvPr id="2269" name="Google Shape;2269;p74"/>
            <p:cNvSpPr/>
            <p:nvPr/>
          </p:nvSpPr>
          <p:spPr>
            <a:xfrm>
              <a:off x="2751739" y="234336"/>
              <a:ext cx="724200" cy="724200"/>
            </a:xfrm>
            <a:prstGeom prst="ellipse">
              <a:avLst/>
            </a:pr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70" name="Google Shape;2270;p74"/>
            <p:cNvPicPr preferRelativeResize="0"/>
            <p:nvPr/>
          </p:nvPicPr>
          <p:blipFill>
            <a:blip r:embed="rId5">
              <a:alphaModFix/>
            </a:blip>
            <a:stretch>
              <a:fillRect/>
            </a:stretch>
          </p:blipFill>
          <p:spPr>
            <a:xfrm>
              <a:off x="2811149" y="293738"/>
              <a:ext cx="605299" cy="605299"/>
            </a:xfrm>
            <a:prstGeom prst="rect">
              <a:avLst/>
            </a:prstGeom>
            <a:noFill/>
            <a:ln>
              <a:noFill/>
            </a:ln>
          </p:spPr>
        </p:pic>
      </p:grpSp>
      <p:pic>
        <p:nvPicPr>
          <p:cNvPr id="2271" name="Google Shape;2271;p74"/>
          <p:cNvPicPr preferRelativeResize="0"/>
          <p:nvPr/>
        </p:nvPicPr>
        <p:blipFill>
          <a:blip r:embed="rId4">
            <a:alphaModFix/>
          </a:blip>
          <a:stretch>
            <a:fillRect/>
          </a:stretch>
        </p:blipFill>
        <p:spPr>
          <a:xfrm>
            <a:off x="3347275" y="3740558"/>
            <a:ext cx="375759" cy="44981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5" name="Shape 2275"/>
        <p:cNvGrpSpPr/>
        <p:nvPr/>
      </p:nvGrpSpPr>
      <p:grpSpPr>
        <a:xfrm>
          <a:off x="0" y="0"/>
          <a:ext cx="0" cy="0"/>
          <a:chOff x="0" y="0"/>
          <a:chExt cx="0" cy="0"/>
        </a:xfrm>
      </p:grpSpPr>
      <p:sp>
        <p:nvSpPr>
          <p:cNvPr id="2276" name="Google Shape;2276;p75"/>
          <p:cNvSpPr txBox="1"/>
          <p:nvPr>
            <p:ph type="ctrTitle"/>
          </p:nvPr>
        </p:nvSpPr>
        <p:spPr>
          <a:xfrm>
            <a:off x="1277300" y="181250"/>
            <a:ext cx="6569100" cy="6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Activités et livrets</a:t>
            </a:r>
            <a:endParaRPr/>
          </a:p>
        </p:txBody>
      </p:sp>
      <p:pic>
        <p:nvPicPr>
          <p:cNvPr id="2277" name="Google Shape;2277;p75"/>
          <p:cNvPicPr preferRelativeResize="0"/>
          <p:nvPr/>
        </p:nvPicPr>
        <p:blipFill>
          <a:blip r:embed="rId3">
            <a:alphaModFix/>
          </a:blip>
          <a:stretch>
            <a:fillRect/>
          </a:stretch>
        </p:blipFill>
        <p:spPr>
          <a:xfrm>
            <a:off x="302050" y="1028901"/>
            <a:ext cx="8539901" cy="3085675"/>
          </a:xfrm>
          <a:prstGeom prst="rect">
            <a:avLst/>
          </a:prstGeom>
          <a:noFill/>
          <a:ln cap="flat" cmpd="sng" w="28575">
            <a:solidFill>
              <a:srgbClr val="595959"/>
            </a:solidFill>
            <a:prstDash val="solid"/>
            <a:round/>
            <a:headEnd len="sm" w="sm" type="none"/>
            <a:tailEnd len="sm" w="sm" type="none"/>
          </a:ln>
        </p:spPr>
      </p:pic>
      <p:sp>
        <p:nvSpPr>
          <p:cNvPr id="2278" name="Google Shape;2278;p75"/>
          <p:cNvSpPr txBox="1"/>
          <p:nvPr/>
        </p:nvSpPr>
        <p:spPr>
          <a:xfrm>
            <a:off x="943350" y="3970775"/>
            <a:ext cx="2740200" cy="708000"/>
          </a:xfrm>
          <a:prstGeom prst="rect">
            <a:avLst/>
          </a:prstGeom>
          <a:solidFill>
            <a:srgbClr val="E85D85"/>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700" u="sng">
                <a:solidFill>
                  <a:schemeClr val="hlink"/>
                </a:solidFill>
                <a:latin typeface="Boogaloo"/>
                <a:ea typeface="Boogaloo"/>
                <a:cs typeface="Boogaloo"/>
                <a:sym typeface="Boogaloo"/>
                <a:hlinkClick r:id="rId4"/>
              </a:rPr>
              <a:t>Lien vers ce livret</a:t>
            </a:r>
            <a:r>
              <a:rPr lang="fr" sz="1700">
                <a:latin typeface="Boogaloo"/>
                <a:ea typeface="Boogaloo"/>
                <a:cs typeface="Boogaloo"/>
                <a:sym typeface="Boogaloo"/>
              </a:rPr>
              <a:t> (enseignant)</a:t>
            </a:r>
            <a:endParaRPr sz="1700">
              <a:latin typeface="Boogaloo"/>
              <a:ea typeface="Boogaloo"/>
              <a:cs typeface="Boogaloo"/>
              <a:sym typeface="Boogaloo"/>
            </a:endParaRPr>
          </a:p>
          <a:p>
            <a:pPr indent="0" lvl="0" marL="0" rtl="0" algn="l">
              <a:spcBef>
                <a:spcPts val="0"/>
              </a:spcBef>
              <a:spcAft>
                <a:spcPts val="0"/>
              </a:spcAft>
              <a:buNone/>
            </a:pPr>
            <a:r>
              <a:rPr lang="fr" sz="1700" u="sng">
                <a:solidFill>
                  <a:schemeClr val="hlink"/>
                </a:solidFill>
                <a:latin typeface="Boogaloo"/>
                <a:ea typeface="Boogaloo"/>
                <a:cs typeface="Boogaloo"/>
                <a:sym typeface="Boogaloo"/>
                <a:hlinkClick r:id="rId5"/>
              </a:rPr>
              <a:t>Lien vers le classroom</a:t>
            </a:r>
            <a:r>
              <a:rPr lang="fr" sz="1700">
                <a:latin typeface="Boogaloo"/>
                <a:ea typeface="Boogaloo"/>
                <a:cs typeface="Boogaloo"/>
                <a:sym typeface="Boogaloo"/>
              </a:rPr>
              <a:t> (élève)</a:t>
            </a:r>
            <a:endParaRPr sz="1700">
              <a:latin typeface="Boogaloo"/>
              <a:ea typeface="Boogaloo"/>
              <a:cs typeface="Boogaloo"/>
              <a:sym typeface="Boogaloo"/>
            </a:endParaRPr>
          </a:p>
        </p:txBody>
      </p:sp>
      <p:grpSp>
        <p:nvGrpSpPr>
          <p:cNvPr id="2279" name="Google Shape;2279;p75"/>
          <p:cNvGrpSpPr/>
          <p:nvPr/>
        </p:nvGrpSpPr>
        <p:grpSpPr>
          <a:xfrm>
            <a:off x="2139564" y="226936"/>
            <a:ext cx="724200" cy="724200"/>
            <a:chOff x="2751739" y="234336"/>
            <a:chExt cx="724200" cy="724200"/>
          </a:xfrm>
        </p:grpSpPr>
        <p:sp>
          <p:nvSpPr>
            <p:cNvPr id="2280" name="Google Shape;2280;p75"/>
            <p:cNvSpPr/>
            <p:nvPr/>
          </p:nvSpPr>
          <p:spPr>
            <a:xfrm>
              <a:off x="2751739" y="234336"/>
              <a:ext cx="724200" cy="724200"/>
            </a:xfrm>
            <a:prstGeom prst="ellipse">
              <a:avLst/>
            </a:pr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81" name="Google Shape;2281;p75"/>
            <p:cNvPicPr preferRelativeResize="0"/>
            <p:nvPr/>
          </p:nvPicPr>
          <p:blipFill>
            <a:blip r:embed="rId6">
              <a:alphaModFix/>
            </a:blip>
            <a:stretch>
              <a:fillRect/>
            </a:stretch>
          </p:blipFill>
          <p:spPr>
            <a:xfrm>
              <a:off x="2811149" y="293738"/>
              <a:ext cx="605299" cy="605299"/>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5" name="Shape 2285"/>
        <p:cNvGrpSpPr/>
        <p:nvPr/>
      </p:nvGrpSpPr>
      <p:grpSpPr>
        <a:xfrm>
          <a:off x="0" y="0"/>
          <a:ext cx="0" cy="0"/>
          <a:chOff x="0" y="0"/>
          <a:chExt cx="0" cy="0"/>
        </a:xfrm>
      </p:grpSpPr>
      <p:sp>
        <p:nvSpPr>
          <p:cNvPr id="2286" name="Google Shape;2286;p76"/>
          <p:cNvSpPr txBox="1"/>
          <p:nvPr>
            <p:ph type="ctrTitle"/>
          </p:nvPr>
        </p:nvSpPr>
        <p:spPr>
          <a:xfrm>
            <a:off x="1277300" y="181250"/>
            <a:ext cx="6569100" cy="6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    Résultats d’une classe</a:t>
            </a:r>
            <a:endParaRPr/>
          </a:p>
        </p:txBody>
      </p:sp>
      <p:pic>
        <p:nvPicPr>
          <p:cNvPr id="2287" name="Google Shape;2287;p76"/>
          <p:cNvPicPr preferRelativeResize="0"/>
          <p:nvPr/>
        </p:nvPicPr>
        <p:blipFill>
          <a:blip r:embed="rId3">
            <a:alphaModFix/>
          </a:blip>
          <a:stretch>
            <a:fillRect/>
          </a:stretch>
        </p:blipFill>
        <p:spPr>
          <a:xfrm>
            <a:off x="302050" y="1028901"/>
            <a:ext cx="8539901" cy="3085675"/>
          </a:xfrm>
          <a:prstGeom prst="rect">
            <a:avLst/>
          </a:prstGeom>
          <a:noFill/>
          <a:ln cap="flat" cmpd="sng" w="28575">
            <a:solidFill>
              <a:srgbClr val="595959"/>
            </a:solidFill>
            <a:prstDash val="solid"/>
            <a:round/>
            <a:headEnd len="sm" w="sm" type="none"/>
            <a:tailEnd len="sm" w="sm" type="none"/>
          </a:ln>
        </p:spPr>
      </p:pic>
      <p:grpSp>
        <p:nvGrpSpPr>
          <p:cNvPr id="2288" name="Google Shape;2288;p76"/>
          <p:cNvGrpSpPr/>
          <p:nvPr/>
        </p:nvGrpSpPr>
        <p:grpSpPr>
          <a:xfrm>
            <a:off x="2063364" y="226936"/>
            <a:ext cx="724200" cy="724200"/>
            <a:chOff x="2751739" y="234336"/>
            <a:chExt cx="724200" cy="724200"/>
          </a:xfrm>
        </p:grpSpPr>
        <p:sp>
          <p:nvSpPr>
            <p:cNvPr id="2289" name="Google Shape;2289;p76"/>
            <p:cNvSpPr/>
            <p:nvPr/>
          </p:nvSpPr>
          <p:spPr>
            <a:xfrm>
              <a:off x="2751739" y="234336"/>
              <a:ext cx="724200" cy="724200"/>
            </a:xfrm>
            <a:prstGeom prst="ellipse">
              <a:avLst/>
            </a:pr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90" name="Google Shape;2290;p76"/>
            <p:cNvPicPr preferRelativeResize="0"/>
            <p:nvPr/>
          </p:nvPicPr>
          <p:blipFill>
            <a:blip r:embed="rId4">
              <a:alphaModFix/>
            </a:blip>
            <a:stretch>
              <a:fillRect/>
            </a:stretch>
          </p:blipFill>
          <p:spPr>
            <a:xfrm>
              <a:off x="2811149" y="293738"/>
              <a:ext cx="605299" cy="605299"/>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4" name="Shape 2294"/>
        <p:cNvGrpSpPr/>
        <p:nvPr/>
      </p:nvGrpSpPr>
      <p:grpSpPr>
        <a:xfrm>
          <a:off x="0" y="0"/>
          <a:ext cx="0" cy="0"/>
          <a:chOff x="0" y="0"/>
          <a:chExt cx="0" cy="0"/>
        </a:xfrm>
      </p:grpSpPr>
      <p:sp>
        <p:nvSpPr>
          <p:cNvPr id="2295" name="Google Shape;2295;p77"/>
          <p:cNvSpPr txBox="1"/>
          <p:nvPr>
            <p:ph type="ctrTitle"/>
          </p:nvPr>
        </p:nvSpPr>
        <p:spPr>
          <a:xfrm>
            <a:off x="1277300" y="181250"/>
            <a:ext cx="6569100" cy="6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Activités et livrets</a:t>
            </a:r>
            <a:endParaRPr/>
          </a:p>
        </p:txBody>
      </p:sp>
      <p:pic>
        <p:nvPicPr>
          <p:cNvPr id="2296" name="Google Shape;2296;p77"/>
          <p:cNvPicPr preferRelativeResize="0"/>
          <p:nvPr/>
        </p:nvPicPr>
        <p:blipFill>
          <a:blip r:embed="rId3">
            <a:alphaModFix/>
          </a:blip>
          <a:stretch>
            <a:fillRect/>
          </a:stretch>
        </p:blipFill>
        <p:spPr>
          <a:xfrm>
            <a:off x="1277303" y="1082028"/>
            <a:ext cx="6569100" cy="3372688"/>
          </a:xfrm>
          <a:prstGeom prst="rect">
            <a:avLst/>
          </a:prstGeom>
          <a:noFill/>
          <a:ln cap="flat" cmpd="sng" w="28575">
            <a:solidFill>
              <a:srgbClr val="445B8E"/>
            </a:solidFill>
            <a:prstDash val="solid"/>
            <a:round/>
            <a:headEnd len="sm" w="sm" type="none"/>
            <a:tailEnd len="sm" w="sm" type="none"/>
          </a:ln>
        </p:spPr>
      </p:pic>
      <p:sp>
        <p:nvSpPr>
          <p:cNvPr id="2297" name="Google Shape;2297;p77"/>
          <p:cNvSpPr txBox="1"/>
          <p:nvPr/>
        </p:nvSpPr>
        <p:spPr>
          <a:xfrm>
            <a:off x="943350" y="3630700"/>
            <a:ext cx="2740200" cy="969600"/>
          </a:xfrm>
          <a:prstGeom prst="rect">
            <a:avLst/>
          </a:prstGeom>
          <a:solidFill>
            <a:srgbClr val="E85D85"/>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700" u="sng">
                <a:solidFill>
                  <a:schemeClr val="hlink"/>
                </a:solidFill>
                <a:latin typeface="Boogaloo"/>
                <a:ea typeface="Boogaloo"/>
                <a:cs typeface="Boogaloo"/>
                <a:sym typeface="Boogaloo"/>
                <a:hlinkClick r:id="rId4"/>
              </a:rPr>
              <a:t>Lien vers ce livret</a:t>
            </a:r>
            <a:r>
              <a:rPr lang="fr" sz="1700">
                <a:latin typeface="Boogaloo"/>
                <a:ea typeface="Boogaloo"/>
                <a:cs typeface="Boogaloo"/>
                <a:sym typeface="Boogaloo"/>
              </a:rPr>
              <a:t> (enseignant)</a:t>
            </a:r>
            <a:endParaRPr sz="1700">
              <a:latin typeface="Boogaloo"/>
              <a:ea typeface="Boogaloo"/>
              <a:cs typeface="Boogaloo"/>
              <a:sym typeface="Boogaloo"/>
            </a:endParaRPr>
          </a:p>
          <a:p>
            <a:pPr indent="0" lvl="0" marL="0" rtl="0" algn="l">
              <a:spcBef>
                <a:spcPts val="0"/>
              </a:spcBef>
              <a:spcAft>
                <a:spcPts val="0"/>
              </a:spcAft>
              <a:buNone/>
            </a:pPr>
            <a:r>
              <a:rPr lang="fr" sz="1700" u="sng">
                <a:solidFill>
                  <a:schemeClr val="hlink"/>
                </a:solidFill>
                <a:latin typeface="Boogaloo"/>
                <a:ea typeface="Boogaloo"/>
                <a:cs typeface="Boogaloo"/>
                <a:sym typeface="Boogaloo"/>
                <a:hlinkClick r:id="rId5"/>
              </a:rPr>
              <a:t>Lien vers le classroom</a:t>
            </a:r>
            <a:r>
              <a:rPr lang="fr" sz="1700">
                <a:latin typeface="Boogaloo"/>
                <a:ea typeface="Boogaloo"/>
                <a:cs typeface="Boogaloo"/>
                <a:sym typeface="Boogaloo"/>
              </a:rPr>
              <a:t> (élève)</a:t>
            </a:r>
            <a:endParaRPr sz="1700">
              <a:latin typeface="Boogaloo"/>
              <a:ea typeface="Boogaloo"/>
              <a:cs typeface="Boogaloo"/>
              <a:sym typeface="Boogaloo"/>
            </a:endParaRPr>
          </a:p>
          <a:p>
            <a:pPr indent="0" lvl="0" marL="0" rtl="0" algn="l">
              <a:spcBef>
                <a:spcPts val="0"/>
              </a:spcBef>
              <a:spcAft>
                <a:spcPts val="0"/>
              </a:spcAft>
              <a:buNone/>
            </a:pPr>
            <a:r>
              <a:rPr lang="fr" sz="1700" u="sng">
                <a:solidFill>
                  <a:schemeClr val="hlink"/>
                </a:solidFill>
                <a:latin typeface="Boogaloo"/>
                <a:ea typeface="Boogaloo"/>
                <a:cs typeface="Boogaloo"/>
                <a:sym typeface="Boogaloo"/>
                <a:hlinkClick r:id="rId6"/>
              </a:rPr>
              <a:t>Open Middle : pour en savoir plus</a:t>
            </a:r>
            <a:endParaRPr sz="1700">
              <a:latin typeface="Boogaloo"/>
              <a:ea typeface="Boogaloo"/>
              <a:cs typeface="Boogaloo"/>
              <a:sym typeface="Boogaloo"/>
            </a:endParaRPr>
          </a:p>
        </p:txBody>
      </p:sp>
      <p:grpSp>
        <p:nvGrpSpPr>
          <p:cNvPr id="2298" name="Google Shape;2298;p77"/>
          <p:cNvGrpSpPr/>
          <p:nvPr/>
        </p:nvGrpSpPr>
        <p:grpSpPr>
          <a:xfrm>
            <a:off x="2142139" y="234336"/>
            <a:ext cx="724200" cy="724200"/>
            <a:chOff x="2751739" y="234336"/>
            <a:chExt cx="724200" cy="724200"/>
          </a:xfrm>
        </p:grpSpPr>
        <p:sp>
          <p:nvSpPr>
            <p:cNvPr id="2299" name="Google Shape;2299;p77"/>
            <p:cNvSpPr/>
            <p:nvPr/>
          </p:nvSpPr>
          <p:spPr>
            <a:xfrm>
              <a:off x="2751739" y="234336"/>
              <a:ext cx="724200" cy="724200"/>
            </a:xfrm>
            <a:prstGeom prst="ellipse">
              <a:avLst/>
            </a:pr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0" name="Google Shape;2300;p77"/>
            <p:cNvPicPr preferRelativeResize="0"/>
            <p:nvPr/>
          </p:nvPicPr>
          <p:blipFill>
            <a:blip r:embed="rId7">
              <a:alphaModFix/>
            </a:blip>
            <a:stretch>
              <a:fillRect/>
            </a:stretch>
          </p:blipFill>
          <p:spPr>
            <a:xfrm>
              <a:off x="2811149" y="293738"/>
              <a:ext cx="605299" cy="605299"/>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4" name="Shape 2304"/>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8" name="Shape 2308"/>
        <p:cNvGrpSpPr/>
        <p:nvPr/>
      </p:nvGrpSpPr>
      <p:grpSpPr>
        <a:xfrm>
          <a:off x="0" y="0"/>
          <a:ext cx="0" cy="0"/>
          <a:chOff x="0" y="0"/>
          <a:chExt cx="0" cy="0"/>
        </a:xfrm>
      </p:grpSpPr>
      <p:sp>
        <p:nvSpPr>
          <p:cNvPr id="2309" name="Google Shape;2309;p79"/>
          <p:cNvSpPr txBox="1"/>
          <p:nvPr>
            <p:ph type="ctrTitle"/>
          </p:nvPr>
        </p:nvSpPr>
        <p:spPr>
          <a:xfrm>
            <a:off x="1277300" y="181250"/>
            <a:ext cx="6569100" cy="6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GeoGebra en ligne</a:t>
            </a:r>
            <a:endParaRPr/>
          </a:p>
        </p:txBody>
      </p:sp>
      <p:pic>
        <p:nvPicPr>
          <p:cNvPr id="2310" name="Google Shape;2310;p79">
            <a:hlinkClick r:id="rId3"/>
          </p:cNvPr>
          <p:cNvPicPr preferRelativeResize="0"/>
          <p:nvPr/>
        </p:nvPicPr>
        <p:blipFill>
          <a:blip r:embed="rId4">
            <a:alphaModFix/>
          </a:blip>
          <a:stretch>
            <a:fillRect/>
          </a:stretch>
        </p:blipFill>
        <p:spPr>
          <a:xfrm>
            <a:off x="2000100" y="1750300"/>
            <a:ext cx="4947497" cy="2646624"/>
          </a:xfrm>
          <a:prstGeom prst="rect">
            <a:avLst/>
          </a:prstGeom>
          <a:noFill/>
          <a:ln cap="flat" cmpd="sng" w="19050">
            <a:solidFill>
              <a:srgbClr val="595959"/>
            </a:solidFill>
            <a:prstDash val="solid"/>
            <a:round/>
            <a:headEnd len="sm" w="sm" type="none"/>
            <a:tailEnd len="sm" w="sm" type="none"/>
          </a:ln>
        </p:spPr>
      </p:pic>
      <p:sp>
        <p:nvSpPr>
          <p:cNvPr id="2311" name="Google Shape;2311;p79"/>
          <p:cNvSpPr txBox="1"/>
          <p:nvPr/>
        </p:nvSpPr>
        <p:spPr>
          <a:xfrm>
            <a:off x="895025" y="751850"/>
            <a:ext cx="7136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312" name="Google Shape;2312;p79"/>
          <p:cNvSpPr txBox="1"/>
          <p:nvPr>
            <p:ph idx="7" type="ctrTitle"/>
          </p:nvPr>
        </p:nvSpPr>
        <p:spPr>
          <a:xfrm>
            <a:off x="2074599" y="875800"/>
            <a:ext cx="4798500" cy="87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Interface &amp; compte d’utilisateur</a:t>
            </a:r>
            <a:endParaRPr/>
          </a:p>
        </p:txBody>
      </p:sp>
      <p:grpSp>
        <p:nvGrpSpPr>
          <p:cNvPr id="2313" name="Google Shape;2313;p79"/>
          <p:cNvGrpSpPr/>
          <p:nvPr/>
        </p:nvGrpSpPr>
        <p:grpSpPr>
          <a:xfrm>
            <a:off x="2142139" y="234336"/>
            <a:ext cx="724200" cy="724200"/>
            <a:chOff x="2751739" y="234336"/>
            <a:chExt cx="724200" cy="724200"/>
          </a:xfrm>
        </p:grpSpPr>
        <p:sp>
          <p:nvSpPr>
            <p:cNvPr id="2314" name="Google Shape;2314;p79"/>
            <p:cNvSpPr/>
            <p:nvPr/>
          </p:nvSpPr>
          <p:spPr>
            <a:xfrm>
              <a:off x="2751739" y="234336"/>
              <a:ext cx="724200" cy="724200"/>
            </a:xfrm>
            <a:prstGeom prst="ellipse">
              <a:avLst/>
            </a:pr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15" name="Google Shape;2315;p79"/>
            <p:cNvPicPr preferRelativeResize="0"/>
            <p:nvPr/>
          </p:nvPicPr>
          <p:blipFill>
            <a:blip r:embed="rId5">
              <a:alphaModFix/>
            </a:blip>
            <a:stretch>
              <a:fillRect/>
            </a:stretch>
          </p:blipFill>
          <p:spPr>
            <a:xfrm>
              <a:off x="2811149" y="293738"/>
              <a:ext cx="605299" cy="605299"/>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9" name="Shape 2319"/>
        <p:cNvGrpSpPr/>
        <p:nvPr/>
      </p:nvGrpSpPr>
      <p:grpSpPr>
        <a:xfrm>
          <a:off x="0" y="0"/>
          <a:ext cx="0" cy="0"/>
          <a:chOff x="0" y="0"/>
          <a:chExt cx="0" cy="0"/>
        </a:xfrm>
      </p:grpSpPr>
      <p:sp>
        <p:nvSpPr>
          <p:cNvPr id="2320" name="Google Shape;2320;p80"/>
          <p:cNvSpPr txBox="1"/>
          <p:nvPr>
            <p:ph type="ctrTitle"/>
          </p:nvPr>
        </p:nvSpPr>
        <p:spPr>
          <a:xfrm>
            <a:off x="1277300" y="181250"/>
            <a:ext cx="6569100" cy="6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Création et modification de livrets</a:t>
            </a:r>
            <a:endParaRPr/>
          </a:p>
        </p:txBody>
      </p:sp>
      <p:grpSp>
        <p:nvGrpSpPr>
          <p:cNvPr id="2321" name="Google Shape;2321;p80"/>
          <p:cNvGrpSpPr/>
          <p:nvPr/>
        </p:nvGrpSpPr>
        <p:grpSpPr>
          <a:xfrm>
            <a:off x="818814" y="215897"/>
            <a:ext cx="724200" cy="724200"/>
            <a:chOff x="2751739" y="234336"/>
            <a:chExt cx="724200" cy="724200"/>
          </a:xfrm>
        </p:grpSpPr>
        <p:sp>
          <p:nvSpPr>
            <p:cNvPr id="2322" name="Google Shape;2322;p80"/>
            <p:cNvSpPr/>
            <p:nvPr/>
          </p:nvSpPr>
          <p:spPr>
            <a:xfrm>
              <a:off x="2751739" y="234336"/>
              <a:ext cx="724200" cy="724200"/>
            </a:xfrm>
            <a:prstGeom prst="ellipse">
              <a:avLst/>
            </a:pr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23" name="Google Shape;2323;p80"/>
            <p:cNvPicPr preferRelativeResize="0"/>
            <p:nvPr/>
          </p:nvPicPr>
          <p:blipFill>
            <a:blip r:embed="rId3">
              <a:alphaModFix/>
            </a:blip>
            <a:stretch>
              <a:fillRect/>
            </a:stretch>
          </p:blipFill>
          <p:spPr>
            <a:xfrm>
              <a:off x="2811149" y="293738"/>
              <a:ext cx="605299" cy="605299"/>
            </a:xfrm>
            <a:prstGeom prst="rect">
              <a:avLst/>
            </a:prstGeom>
            <a:noFill/>
            <a:ln>
              <a:noFill/>
            </a:ln>
          </p:spPr>
        </p:pic>
      </p:grpSp>
      <p:pic>
        <p:nvPicPr>
          <p:cNvPr id="2324" name="Google Shape;2324;p80"/>
          <p:cNvPicPr preferRelativeResize="0"/>
          <p:nvPr/>
        </p:nvPicPr>
        <p:blipFill>
          <a:blip r:embed="rId4">
            <a:alphaModFix/>
          </a:blip>
          <a:stretch>
            <a:fillRect/>
          </a:stretch>
        </p:blipFill>
        <p:spPr>
          <a:xfrm>
            <a:off x="5076150" y="1326875"/>
            <a:ext cx="2692325" cy="3353175"/>
          </a:xfrm>
          <a:prstGeom prst="rect">
            <a:avLst/>
          </a:prstGeom>
          <a:noFill/>
          <a:ln cap="flat" cmpd="sng" w="9525">
            <a:solidFill>
              <a:schemeClr val="dk2"/>
            </a:solidFill>
            <a:prstDash val="solid"/>
            <a:round/>
            <a:headEnd len="sm" w="sm" type="none"/>
            <a:tailEnd len="sm" w="sm" type="none"/>
          </a:ln>
        </p:spPr>
      </p:pic>
      <p:cxnSp>
        <p:nvCxnSpPr>
          <p:cNvPr id="2325" name="Google Shape;2325;p80"/>
          <p:cNvCxnSpPr>
            <a:stCxn id="2326" idx="3"/>
            <a:endCxn id="2327" idx="3"/>
          </p:cNvCxnSpPr>
          <p:nvPr/>
        </p:nvCxnSpPr>
        <p:spPr>
          <a:xfrm flipH="1">
            <a:off x="7633109" y="1732167"/>
            <a:ext cx="213300" cy="1423500"/>
          </a:xfrm>
          <a:prstGeom prst="curvedConnector3">
            <a:avLst>
              <a:gd fmla="val -111639" name="adj1"/>
            </a:avLst>
          </a:prstGeom>
          <a:noFill/>
          <a:ln cap="flat" cmpd="sng" w="28575">
            <a:solidFill>
              <a:srgbClr val="2C82C9"/>
            </a:solidFill>
            <a:prstDash val="solid"/>
            <a:round/>
            <a:headEnd len="med" w="med" type="none"/>
            <a:tailEnd len="med" w="med" type="triangle"/>
          </a:ln>
        </p:spPr>
      </p:cxnSp>
      <p:sp>
        <p:nvSpPr>
          <p:cNvPr id="2327" name="Google Shape;2327;p80"/>
          <p:cNvSpPr/>
          <p:nvPr/>
        </p:nvSpPr>
        <p:spPr>
          <a:xfrm>
            <a:off x="6398475" y="2890575"/>
            <a:ext cx="1234500" cy="530100"/>
          </a:xfrm>
          <a:prstGeom prst="roundRect">
            <a:avLst>
              <a:gd fmla="val 16667" name="adj"/>
            </a:avLst>
          </a:prstGeom>
          <a:noFill/>
          <a:ln cap="flat" cmpd="sng" w="9525">
            <a:solidFill>
              <a:srgbClr val="2C82C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26" name="Google Shape;2326;p80"/>
          <p:cNvPicPr preferRelativeResize="0"/>
          <p:nvPr/>
        </p:nvPicPr>
        <p:blipFill>
          <a:blip r:embed="rId5">
            <a:alphaModFix/>
          </a:blip>
          <a:stretch>
            <a:fillRect/>
          </a:stretch>
        </p:blipFill>
        <p:spPr>
          <a:xfrm>
            <a:off x="7470650" y="1507258"/>
            <a:ext cx="375759" cy="449818"/>
          </a:xfrm>
          <a:prstGeom prst="rect">
            <a:avLst/>
          </a:prstGeom>
          <a:noFill/>
          <a:ln>
            <a:noFill/>
          </a:ln>
        </p:spPr>
      </p:pic>
      <p:pic>
        <p:nvPicPr>
          <p:cNvPr id="2328" name="Google Shape;2328;p80"/>
          <p:cNvPicPr preferRelativeResize="0"/>
          <p:nvPr/>
        </p:nvPicPr>
        <p:blipFill rotWithShape="1">
          <a:blip r:embed="rId6">
            <a:alphaModFix/>
          </a:blip>
          <a:srcRect b="0" l="0" r="20401" t="0"/>
          <a:stretch/>
        </p:blipFill>
        <p:spPr>
          <a:xfrm>
            <a:off x="1543025" y="1277225"/>
            <a:ext cx="2692326" cy="3417775"/>
          </a:xfrm>
          <a:prstGeom prst="rect">
            <a:avLst/>
          </a:prstGeom>
          <a:noFill/>
          <a:ln cap="flat" cmpd="sng" w="9525">
            <a:solidFill>
              <a:schemeClr val="dk2"/>
            </a:solidFill>
            <a:prstDash val="solid"/>
            <a:round/>
            <a:headEnd len="sm" w="sm" type="none"/>
            <a:tailEnd len="sm" w="sm" type="none"/>
          </a:ln>
        </p:spPr>
      </p:pic>
      <p:sp>
        <p:nvSpPr>
          <p:cNvPr id="2329" name="Google Shape;2329;p80"/>
          <p:cNvSpPr/>
          <p:nvPr/>
        </p:nvSpPr>
        <p:spPr>
          <a:xfrm>
            <a:off x="3282875" y="3707125"/>
            <a:ext cx="693000" cy="449700"/>
          </a:xfrm>
          <a:prstGeom prst="roundRect">
            <a:avLst>
              <a:gd fmla="val 16667" name="adj"/>
            </a:avLst>
          </a:prstGeom>
          <a:noFill/>
          <a:ln cap="flat" cmpd="sng" w="9525">
            <a:solidFill>
              <a:srgbClr val="2C82C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30" name="Google Shape;2330;p80"/>
          <p:cNvPicPr preferRelativeResize="0"/>
          <p:nvPr/>
        </p:nvPicPr>
        <p:blipFill>
          <a:blip r:embed="rId5">
            <a:alphaModFix/>
          </a:blip>
          <a:stretch>
            <a:fillRect/>
          </a:stretch>
        </p:blipFill>
        <p:spPr>
          <a:xfrm>
            <a:off x="1739175" y="2346833"/>
            <a:ext cx="375759" cy="449818"/>
          </a:xfrm>
          <a:prstGeom prst="rect">
            <a:avLst/>
          </a:prstGeom>
          <a:noFill/>
          <a:ln>
            <a:noFill/>
          </a:ln>
        </p:spPr>
      </p:pic>
      <p:cxnSp>
        <p:nvCxnSpPr>
          <p:cNvPr id="2331" name="Google Shape;2331;p80"/>
          <p:cNvCxnSpPr>
            <a:stCxn id="2330" idx="2"/>
            <a:endCxn id="2329" idx="1"/>
          </p:cNvCxnSpPr>
          <p:nvPr/>
        </p:nvCxnSpPr>
        <p:spPr>
          <a:xfrm flipH="1" rot="-5400000">
            <a:off x="2037305" y="2686401"/>
            <a:ext cx="1135200" cy="1355700"/>
          </a:xfrm>
          <a:prstGeom prst="curvedConnector2">
            <a:avLst/>
          </a:prstGeom>
          <a:noFill/>
          <a:ln cap="flat" cmpd="sng" w="28575">
            <a:solidFill>
              <a:srgbClr val="2C82C9"/>
            </a:solidFill>
            <a:prstDash val="solid"/>
            <a:round/>
            <a:headEnd len="med" w="med" type="none"/>
            <a:tailEnd len="med" w="med" type="triangle"/>
          </a:ln>
        </p:spPr>
      </p:cxnSp>
      <p:sp>
        <p:nvSpPr>
          <p:cNvPr id="2332" name="Google Shape;2332;p80"/>
          <p:cNvSpPr txBox="1"/>
          <p:nvPr/>
        </p:nvSpPr>
        <p:spPr>
          <a:xfrm>
            <a:off x="2409638" y="846350"/>
            <a:ext cx="959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2C82C9"/>
                </a:solidFill>
                <a:latin typeface="Boogaloo"/>
                <a:ea typeface="Boogaloo"/>
                <a:cs typeface="Boogaloo"/>
                <a:sym typeface="Boogaloo"/>
              </a:rPr>
              <a:t>Nouveau</a:t>
            </a:r>
            <a:endParaRPr>
              <a:solidFill>
                <a:srgbClr val="2C82C9"/>
              </a:solidFill>
            </a:endParaRPr>
          </a:p>
        </p:txBody>
      </p:sp>
      <p:sp>
        <p:nvSpPr>
          <p:cNvPr id="2333" name="Google Shape;2333;p80"/>
          <p:cNvSpPr txBox="1"/>
          <p:nvPr/>
        </p:nvSpPr>
        <p:spPr>
          <a:xfrm>
            <a:off x="5184200" y="855775"/>
            <a:ext cx="2508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rgbClr val="2C82C9"/>
                </a:solidFill>
                <a:latin typeface="Boogaloo"/>
                <a:ea typeface="Boogaloo"/>
                <a:cs typeface="Boogaloo"/>
                <a:sym typeface="Boogaloo"/>
              </a:rPr>
              <a:t>À partir d’un livret existant</a:t>
            </a:r>
            <a:endParaRPr>
              <a:solidFill>
                <a:srgbClr val="2C82C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7" name="Shape 2337"/>
        <p:cNvGrpSpPr/>
        <p:nvPr/>
      </p:nvGrpSpPr>
      <p:grpSpPr>
        <a:xfrm>
          <a:off x="0" y="0"/>
          <a:ext cx="0" cy="0"/>
          <a:chOff x="0" y="0"/>
          <a:chExt cx="0" cy="0"/>
        </a:xfrm>
      </p:grpSpPr>
      <p:sp>
        <p:nvSpPr>
          <p:cNvPr id="2338" name="Google Shape;2338;p81"/>
          <p:cNvSpPr txBox="1"/>
          <p:nvPr>
            <p:ph type="ctrTitle"/>
          </p:nvPr>
        </p:nvSpPr>
        <p:spPr>
          <a:xfrm>
            <a:off x="1277300" y="257450"/>
            <a:ext cx="6569100" cy="6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Démonstration</a:t>
            </a:r>
            <a:endParaRPr/>
          </a:p>
        </p:txBody>
      </p:sp>
      <p:sp>
        <p:nvSpPr>
          <p:cNvPr id="2339" name="Google Shape;2339;p81"/>
          <p:cNvSpPr txBox="1"/>
          <p:nvPr/>
        </p:nvSpPr>
        <p:spPr>
          <a:xfrm>
            <a:off x="1519675" y="1378738"/>
            <a:ext cx="4481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latin typeface="IBM Plex Sans"/>
                <a:ea typeface="IBM Plex Sans"/>
                <a:cs typeface="IBM Plex Sans"/>
                <a:sym typeface="IBM Plex Sans"/>
              </a:rPr>
              <a:t>1. </a:t>
            </a:r>
            <a:r>
              <a:rPr lang="fr" sz="1800">
                <a:latin typeface="IBM Plex Sans"/>
                <a:ea typeface="IBM Plex Sans"/>
                <a:cs typeface="IBM Plex Sans"/>
                <a:sym typeface="IBM Plex Sans"/>
              </a:rPr>
              <a:t>Création d'un livret et de chapitres</a:t>
            </a:r>
            <a:endParaRPr sz="1800">
              <a:latin typeface="IBM Plex Sans"/>
              <a:ea typeface="IBM Plex Sans"/>
              <a:cs typeface="IBM Plex Sans"/>
              <a:sym typeface="IBM Plex Sans"/>
            </a:endParaRPr>
          </a:p>
        </p:txBody>
      </p:sp>
      <p:sp>
        <p:nvSpPr>
          <p:cNvPr id="2340" name="Google Shape;2340;p81"/>
          <p:cNvSpPr txBox="1"/>
          <p:nvPr/>
        </p:nvSpPr>
        <p:spPr>
          <a:xfrm>
            <a:off x="1519675" y="2198100"/>
            <a:ext cx="3789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latin typeface="IBM Plex Sans"/>
                <a:ea typeface="IBM Plex Sans"/>
                <a:cs typeface="IBM Plex Sans"/>
                <a:sym typeface="IBM Plex Sans"/>
              </a:rPr>
              <a:t>2. Ajout d'activités dans le livret</a:t>
            </a:r>
            <a:endParaRPr sz="1800">
              <a:latin typeface="IBM Plex Sans"/>
              <a:ea typeface="IBM Plex Sans"/>
              <a:cs typeface="IBM Plex Sans"/>
              <a:sym typeface="IBM Plex Sans"/>
            </a:endParaRPr>
          </a:p>
        </p:txBody>
      </p:sp>
      <p:pic>
        <p:nvPicPr>
          <p:cNvPr id="2341" name="Google Shape;2341;p81">
            <a:hlinkClick r:id="rId3"/>
          </p:cNvPr>
          <p:cNvPicPr preferRelativeResize="0"/>
          <p:nvPr/>
        </p:nvPicPr>
        <p:blipFill>
          <a:blip r:embed="rId4">
            <a:alphaModFix/>
          </a:blip>
          <a:stretch>
            <a:fillRect/>
          </a:stretch>
        </p:blipFill>
        <p:spPr>
          <a:xfrm>
            <a:off x="5617300" y="1508025"/>
            <a:ext cx="293651" cy="203151"/>
          </a:xfrm>
          <a:prstGeom prst="rect">
            <a:avLst/>
          </a:prstGeom>
          <a:noFill/>
          <a:ln>
            <a:noFill/>
          </a:ln>
        </p:spPr>
      </p:pic>
      <p:pic>
        <p:nvPicPr>
          <p:cNvPr id="2342" name="Google Shape;2342;p81">
            <a:hlinkClick r:id="rId5"/>
          </p:cNvPr>
          <p:cNvPicPr preferRelativeResize="0"/>
          <p:nvPr/>
        </p:nvPicPr>
        <p:blipFill>
          <a:blip r:embed="rId4">
            <a:alphaModFix/>
          </a:blip>
          <a:stretch>
            <a:fillRect/>
          </a:stretch>
        </p:blipFill>
        <p:spPr>
          <a:xfrm>
            <a:off x="5617300" y="2327375"/>
            <a:ext cx="293651" cy="203151"/>
          </a:xfrm>
          <a:prstGeom prst="rect">
            <a:avLst/>
          </a:prstGeom>
          <a:noFill/>
          <a:ln>
            <a:noFill/>
          </a:ln>
        </p:spPr>
      </p:pic>
      <p:sp>
        <p:nvSpPr>
          <p:cNvPr id="2343" name="Google Shape;2343;p81"/>
          <p:cNvSpPr txBox="1"/>
          <p:nvPr/>
        </p:nvSpPr>
        <p:spPr>
          <a:xfrm>
            <a:off x="1519675" y="2961300"/>
            <a:ext cx="4149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latin typeface="IBM Plex Sans"/>
                <a:ea typeface="IBM Plex Sans"/>
                <a:cs typeface="IBM Plex Sans"/>
                <a:sym typeface="IBM Plex Sans"/>
              </a:rPr>
              <a:t>3</a:t>
            </a:r>
            <a:r>
              <a:rPr lang="fr" sz="1800">
                <a:latin typeface="IBM Plex Sans"/>
                <a:ea typeface="IBM Plex Sans"/>
                <a:cs typeface="IBM Plex Sans"/>
                <a:sym typeface="IBM Plex Sans"/>
              </a:rPr>
              <a:t>. Création et modification d’activité</a:t>
            </a:r>
            <a:endParaRPr sz="1800">
              <a:latin typeface="IBM Plex Sans"/>
              <a:ea typeface="IBM Plex Sans"/>
              <a:cs typeface="IBM Plex Sans"/>
              <a:sym typeface="IBM Plex Sans"/>
            </a:endParaRPr>
          </a:p>
        </p:txBody>
      </p:sp>
      <p:sp>
        <p:nvSpPr>
          <p:cNvPr id="2344" name="Google Shape;2344;p81"/>
          <p:cNvSpPr txBox="1"/>
          <p:nvPr/>
        </p:nvSpPr>
        <p:spPr>
          <a:xfrm>
            <a:off x="808550" y="4149875"/>
            <a:ext cx="7267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a:latin typeface="IBM Plex Sans"/>
                <a:ea typeface="IBM Plex Sans"/>
                <a:cs typeface="IBM Plex Sans"/>
                <a:sym typeface="IBM Plex Sans"/>
              </a:rPr>
              <a:t>Voir la section «</a:t>
            </a:r>
            <a:r>
              <a:rPr lang="fr" u="sng">
                <a:solidFill>
                  <a:srgbClr val="2C82C9"/>
                </a:solidFill>
                <a:latin typeface="IBM Plex Sans"/>
                <a:ea typeface="IBM Plex Sans"/>
                <a:cs typeface="IBM Plex Sans"/>
                <a:sym typeface="IBM Plex Sans"/>
                <a:hlinkClick r:id="rId6">
                  <a:extLst>
                    <a:ext uri="{A12FA001-AC4F-418D-AE19-62706E023703}">
                      <ahyp:hlinkClr val="tx"/>
                    </a:ext>
                  </a:extLst>
                </a:hlinkClick>
              </a:rPr>
              <a:t>Création d'un livret et d'une activité</a:t>
            </a:r>
            <a:r>
              <a:rPr lang="fr">
                <a:latin typeface="IBM Plex Sans"/>
                <a:ea typeface="IBM Plex Sans"/>
                <a:cs typeface="IBM Plex Sans"/>
                <a:sym typeface="IBM Plex Sans"/>
              </a:rPr>
              <a:t>» de l’autoformation pour avoir accès à tous les tutoriels vidéo.</a:t>
            </a:r>
            <a:endParaRPr>
              <a:latin typeface="IBM Plex Sans"/>
              <a:ea typeface="IBM Plex Sans"/>
              <a:cs typeface="IBM Plex Sans"/>
              <a:sym typeface="IBM Plex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8" name="Shape 2348"/>
        <p:cNvGrpSpPr/>
        <p:nvPr/>
      </p:nvGrpSpPr>
      <p:grpSpPr>
        <a:xfrm>
          <a:off x="0" y="0"/>
          <a:ext cx="0" cy="0"/>
          <a:chOff x="0" y="0"/>
          <a:chExt cx="0" cy="0"/>
        </a:xfrm>
      </p:grpSpPr>
      <p:sp>
        <p:nvSpPr>
          <p:cNvPr id="2349" name="Google Shape;2349;p82"/>
          <p:cNvSpPr txBox="1"/>
          <p:nvPr>
            <p:ph type="ctrTitle"/>
          </p:nvPr>
        </p:nvSpPr>
        <p:spPr>
          <a:xfrm>
            <a:off x="1277300" y="105050"/>
            <a:ext cx="6569100" cy="665100"/>
          </a:xfrm>
          <a:prstGeom prst="rect">
            <a:avLst/>
          </a:prstGeom>
          <a:noFill/>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fr"/>
              <a:t>Environnement de classe virtuelle</a:t>
            </a:r>
            <a:endParaRPr/>
          </a:p>
        </p:txBody>
      </p:sp>
      <p:pic>
        <p:nvPicPr>
          <p:cNvPr id="2350" name="Google Shape;2350;p82"/>
          <p:cNvPicPr preferRelativeResize="0"/>
          <p:nvPr/>
        </p:nvPicPr>
        <p:blipFill rotWithShape="1">
          <a:blip r:embed="rId3">
            <a:alphaModFix/>
          </a:blip>
          <a:srcRect b="5647" l="0" r="0" t="5273"/>
          <a:stretch/>
        </p:blipFill>
        <p:spPr>
          <a:xfrm>
            <a:off x="4196206" y="855102"/>
            <a:ext cx="751588" cy="665078"/>
          </a:xfrm>
          <a:prstGeom prst="rect">
            <a:avLst/>
          </a:prstGeom>
          <a:noFill/>
          <a:ln>
            <a:noFill/>
          </a:ln>
          <a:effectLst>
            <a:reflection blurRad="0" dir="5400000" dist="38100" endA="0" endPos="30000" fadeDir="5400012" kx="0" rotWithShape="0" algn="bl" stPos="0" sy="-100000" ky="0"/>
          </a:effectLst>
        </p:spPr>
      </p:pic>
      <p:grpSp>
        <p:nvGrpSpPr>
          <p:cNvPr id="2351" name="Google Shape;2351;p82"/>
          <p:cNvGrpSpPr/>
          <p:nvPr/>
        </p:nvGrpSpPr>
        <p:grpSpPr>
          <a:xfrm rot="-1085523">
            <a:off x="957460" y="2944029"/>
            <a:ext cx="679762" cy="735999"/>
            <a:chOff x="6870193" y="2295620"/>
            <a:chExt cx="360356" cy="343462"/>
          </a:xfrm>
        </p:grpSpPr>
        <p:sp>
          <p:nvSpPr>
            <p:cNvPr id="2352" name="Google Shape;2352;p82"/>
            <p:cNvSpPr/>
            <p:nvPr/>
          </p:nvSpPr>
          <p:spPr>
            <a:xfrm>
              <a:off x="6870193" y="2295620"/>
              <a:ext cx="360356" cy="343462"/>
            </a:xfrm>
            <a:custGeom>
              <a:rect b="b" l="l" r="r" t="t"/>
              <a:pathLst>
                <a:path extrusionOk="0" h="10816" w="11348">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82"/>
            <p:cNvSpPr/>
            <p:nvPr/>
          </p:nvSpPr>
          <p:spPr>
            <a:xfrm>
              <a:off x="6920842" y="2577064"/>
              <a:ext cx="36709" cy="36677"/>
            </a:xfrm>
            <a:custGeom>
              <a:rect b="b" l="l" r="r" t="t"/>
              <a:pathLst>
                <a:path extrusionOk="0" h="1155" w="1156">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4" name="Google Shape;2354;p82"/>
          <p:cNvGrpSpPr/>
          <p:nvPr/>
        </p:nvGrpSpPr>
        <p:grpSpPr>
          <a:xfrm>
            <a:off x="7731139" y="3992230"/>
            <a:ext cx="561662" cy="665099"/>
            <a:chOff x="2497275" y="2744159"/>
            <a:chExt cx="370930" cy="370549"/>
          </a:xfrm>
        </p:grpSpPr>
        <p:sp>
          <p:nvSpPr>
            <p:cNvPr id="2355" name="Google Shape;2355;p82"/>
            <p:cNvSpPr/>
            <p:nvPr/>
          </p:nvSpPr>
          <p:spPr>
            <a:xfrm>
              <a:off x="2497275" y="2744159"/>
              <a:ext cx="284366" cy="284747"/>
            </a:xfrm>
            <a:custGeom>
              <a:rect b="b" l="l" r="r" t="t"/>
              <a:pathLst>
                <a:path extrusionOk="0" h="8967" w="8955">
                  <a:moveTo>
                    <a:pt x="4204" y="1"/>
                  </a:moveTo>
                  <a:cubicBezTo>
                    <a:pt x="3942" y="1"/>
                    <a:pt x="3704" y="203"/>
                    <a:pt x="3644" y="465"/>
                  </a:cubicBezTo>
                  <a:lnTo>
                    <a:pt x="3466" y="1334"/>
                  </a:lnTo>
                  <a:cubicBezTo>
                    <a:pt x="3287" y="1394"/>
                    <a:pt x="3108" y="1465"/>
                    <a:pt x="2942" y="1537"/>
                  </a:cubicBezTo>
                  <a:lnTo>
                    <a:pt x="2215" y="1048"/>
                  </a:lnTo>
                  <a:cubicBezTo>
                    <a:pt x="2120" y="983"/>
                    <a:pt x="2009" y="952"/>
                    <a:pt x="1899" y="952"/>
                  </a:cubicBezTo>
                  <a:cubicBezTo>
                    <a:pt x="1749" y="952"/>
                    <a:pt x="1599" y="1010"/>
                    <a:pt x="1489" y="1120"/>
                  </a:cubicBezTo>
                  <a:lnTo>
                    <a:pt x="1108" y="1489"/>
                  </a:lnTo>
                  <a:cubicBezTo>
                    <a:pt x="918" y="1691"/>
                    <a:pt x="894" y="1989"/>
                    <a:pt x="1037" y="2227"/>
                  </a:cubicBezTo>
                  <a:lnTo>
                    <a:pt x="1525" y="2953"/>
                  </a:lnTo>
                  <a:cubicBezTo>
                    <a:pt x="1441" y="3120"/>
                    <a:pt x="1370" y="3287"/>
                    <a:pt x="1322" y="3465"/>
                  </a:cubicBezTo>
                  <a:lnTo>
                    <a:pt x="453" y="3644"/>
                  </a:lnTo>
                  <a:cubicBezTo>
                    <a:pt x="191" y="3703"/>
                    <a:pt x="1" y="3930"/>
                    <a:pt x="1" y="4215"/>
                  </a:cubicBezTo>
                  <a:lnTo>
                    <a:pt x="1" y="4751"/>
                  </a:lnTo>
                  <a:cubicBezTo>
                    <a:pt x="1" y="5025"/>
                    <a:pt x="191" y="5251"/>
                    <a:pt x="453" y="5323"/>
                  </a:cubicBezTo>
                  <a:lnTo>
                    <a:pt x="1322" y="5501"/>
                  </a:lnTo>
                  <a:cubicBezTo>
                    <a:pt x="1382" y="5668"/>
                    <a:pt x="1453" y="5847"/>
                    <a:pt x="1525" y="6013"/>
                  </a:cubicBezTo>
                  <a:lnTo>
                    <a:pt x="1037" y="6740"/>
                  </a:lnTo>
                  <a:cubicBezTo>
                    <a:pt x="894" y="6966"/>
                    <a:pt x="918" y="7287"/>
                    <a:pt x="1108" y="7478"/>
                  </a:cubicBezTo>
                  <a:lnTo>
                    <a:pt x="1489" y="7847"/>
                  </a:lnTo>
                  <a:cubicBezTo>
                    <a:pt x="1599" y="7957"/>
                    <a:pt x="1745" y="8015"/>
                    <a:pt x="1894" y="8015"/>
                  </a:cubicBezTo>
                  <a:cubicBezTo>
                    <a:pt x="2003" y="8015"/>
                    <a:pt x="2115" y="7984"/>
                    <a:pt x="2215" y="7918"/>
                  </a:cubicBezTo>
                  <a:lnTo>
                    <a:pt x="2942" y="7430"/>
                  </a:lnTo>
                  <a:cubicBezTo>
                    <a:pt x="3108" y="7513"/>
                    <a:pt x="3287" y="7597"/>
                    <a:pt x="3466" y="7633"/>
                  </a:cubicBezTo>
                  <a:lnTo>
                    <a:pt x="3644" y="8502"/>
                  </a:lnTo>
                  <a:cubicBezTo>
                    <a:pt x="3704" y="8764"/>
                    <a:pt x="3930" y="8966"/>
                    <a:pt x="4204" y="8966"/>
                  </a:cubicBezTo>
                  <a:lnTo>
                    <a:pt x="4740" y="8966"/>
                  </a:lnTo>
                  <a:cubicBezTo>
                    <a:pt x="5013" y="8966"/>
                    <a:pt x="5251" y="8764"/>
                    <a:pt x="5311" y="8502"/>
                  </a:cubicBezTo>
                  <a:lnTo>
                    <a:pt x="5490" y="7633"/>
                  </a:lnTo>
                  <a:cubicBezTo>
                    <a:pt x="5621" y="7597"/>
                    <a:pt x="5775" y="7537"/>
                    <a:pt x="5906" y="7478"/>
                  </a:cubicBezTo>
                  <a:cubicBezTo>
                    <a:pt x="6002" y="7442"/>
                    <a:pt x="6037" y="7323"/>
                    <a:pt x="6002" y="7240"/>
                  </a:cubicBezTo>
                  <a:cubicBezTo>
                    <a:pt x="5966" y="7169"/>
                    <a:pt x="5898" y="7131"/>
                    <a:pt x="5831" y="7131"/>
                  </a:cubicBezTo>
                  <a:cubicBezTo>
                    <a:pt x="5808" y="7131"/>
                    <a:pt x="5785" y="7135"/>
                    <a:pt x="5763" y="7144"/>
                  </a:cubicBezTo>
                  <a:cubicBezTo>
                    <a:pt x="5609" y="7228"/>
                    <a:pt x="5466" y="7287"/>
                    <a:pt x="5299" y="7323"/>
                  </a:cubicBezTo>
                  <a:cubicBezTo>
                    <a:pt x="5240" y="7347"/>
                    <a:pt x="5180" y="7406"/>
                    <a:pt x="5168" y="7454"/>
                  </a:cubicBezTo>
                  <a:lnTo>
                    <a:pt x="4966" y="8430"/>
                  </a:lnTo>
                  <a:cubicBezTo>
                    <a:pt x="4954" y="8514"/>
                    <a:pt x="4870" y="8597"/>
                    <a:pt x="4763" y="8597"/>
                  </a:cubicBezTo>
                  <a:lnTo>
                    <a:pt x="4228" y="8597"/>
                  </a:lnTo>
                  <a:cubicBezTo>
                    <a:pt x="4120" y="8597"/>
                    <a:pt x="4049" y="8514"/>
                    <a:pt x="4013" y="8430"/>
                  </a:cubicBezTo>
                  <a:lnTo>
                    <a:pt x="3823" y="7454"/>
                  </a:lnTo>
                  <a:cubicBezTo>
                    <a:pt x="3811" y="7383"/>
                    <a:pt x="3763" y="7335"/>
                    <a:pt x="3692" y="7323"/>
                  </a:cubicBezTo>
                  <a:cubicBezTo>
                    <a:pt x="3466" y="7263"/>
                    <a:pt x="3239" y="7180"/>
                    <a:pt x="3049" y="7061"/>
                  </a:cubicBezTo>
                  <a:cubicBezTo>
                    <a:pt x="3019" y="7043"/>
                    <a:pt x="2986" y="7034"/>
                    <a:pt x="2954" y="7034"/>
                  </a:cubicBezTo>
                  <a:cubicBezTo>
                    <a:pt x="2921" y="7034"/>
                    <a:pt x="2888" y="7043"/>
                    <a:pt x="2858" y="7061"/>
                  </a:cubicBezTo>
                  <a:lnTo>
                    <a:pt x="2037" y="7609"/>
                  </a:lnTo>
                  <a:cubicBezTo>
                    <a:pt x="2006" y="7634"/>
                    <a:pt x="1966" y="7647"/>
                    <a:pt x="1926" y="7647"/>
                  </a:cubicBezTo>
                  <a:cubicBezTo>
                    <a:pt x="1874" y="7647"/>
                    <a:pt x="1821" y="7625"/>
                    <a:pt x="1787" y="7585"/>
                  </a:cubicBezTo>
                  <a:lnTo>
                    <a:pt x="1418" y="7204"/>
                  </a:lnTo>
                  <a:cubicBezTo>
                    <a:pt x="1334" y="7132"/>
                    <a:pt x="1334" y="7025"/>
                    <a:pt x="1382" y="6954"/>
                  </a:cubicBezTo>
                  <a:lnTo>
                    <a:pt x="1930" y="6132"/>
                  </a:lnTo>
                  <a:cubicBezTo>
                    <a:pt x="1977" y="6073"/>
                    <a:pt x="1977" y="6001"/>
                    <a:pt x="1930" y="5942"/>
                  </a:cubicBezTo>
                  <a:cubicBezTo>
                    <a:pt x="1811" y="5739"/>
                    <a:pt x="1727" y="5525"/>
                    <a:pt x="1668" y="5299"/>
                  </a:cubicBezTo>
                  <a:cubicBezTo>
                    <a:pt x="1656" y="5239"/>
                    <a:pt x="1596" y="5180"/>
                    <a:pt x="1537" y="5168"/>
                  </a:cubicBezTo>
                  <a:lnTo>
                    <a:pt x="560" y="4977"/>
                  </a:lnTo>
                  <a:cubicBezTo>
                    <a:pt x="477" y="4954"/>
                    <a:pt x="406" y="4870"/>
                    <a:pt x="406" y="4763"/>
                  </a:cubicBezTo>
                  <a:lnTo>
                    <a:pt x="406" y="4227"/>
                  </a:lnTo>
                  <a:cubicBezTo>
                    <a:pt x="406" y="4132"/>
                    <a:pt x="477" y="4049"/>
                    <a:pt x="560" y="4025"/>
                  </a:cubicBezTo>
                  <a:lnTo>
                    <a:pt x="1537" y="3834"/>
                  </a:lnTo>
                  <a:cubicBezTo>
                    <a:pt x="1608" y="3811"/>
                    <a:pt x="1656" y="3775"/>
                    <a:pt x="1668" y="3692"/>
                  </a:cubicBezTo>
                  <a:cubicBezTo>
                    <a:pt x="1727" y="3477"/>
                    <a:pt x="1811" y="3251"/>
                    <a:pt x="1930" y="3061"/>
                  </a:cubicBezTo>
                  <a:cubicBezTo>
                    <a:pt x="1965" y="3001"/>
                    <a:pt x="1965" y="2918"/>
                    <a:pt x="1930" y="2858"/>
                  </a:cubicBezTo>
                  <a:lnTo>
                    <a:pt x="1382" y="2049"/>
                  </a:lnTo>
                  <a:cubicBezTo>
                    <a:pt x="1322" y="1965"/>
                    <a:pt x="1334" y="1846"/>
                    <a:pt x="1418" y="1787"/>
                  </a:cubicBezTo>
                  <a:lnTo>
                    <a:pt x="1787" y="1417"/>
                  </a:lnTo>
                  <a:cubicBezTo>
                    <a:pt x="1826" y="1378"/>
                    <a:pt x="1876" y="1360"/>
                    <a:pt x="1925" y="1360"/>
                  </a:cubicBezTo>
                  <a:cubicBezTo>
                    <a:pt x="1965" y="1360"/>
                    <a:pt x="2005" y="1372"/>
                    <a:pt x="2037" y="1394"/>
                  </a:cubicBezTo>
                  <a:lnTo>
                    <a:pt x="2858" y="1941"/>
                  </a:lnTo>
                  <a:cubicBezTo>
                    <a:pt x="2888" y="1965"/>
                    <a:pt x="2921" y="1977"/>
                    <a:pt x="2954" y="1977"/>
                  </a:cubicBezTo>
                  <a:cubicBezTo>
                    <a:pt x="2986" y="1977"/>
                    <a:pt x="3019" y="1965"/>
                    <a:pt x="3049" y="1941"/>
                  </a:cubicBezTo>
                  <a:cubicBezTo>
                    <a:pt x="3263" y="1822"/>
                    <a:pt x="3466" y="1727"/>
                    <a:pt x="3692" y="1668"/>
                  </a:cubicBezTo>
                  <a:cubicBezTo>
                    <a:pt x="3751" y="1656"/>
                    <a:pt x="3811" y="1596"/>
                    <a:pt x="3823" y="1537"/>
                  </a:cubicBezTo>
                  <a:lnTo>
                    <a:pt x="4013" y="572"/>
                  </a:lnTo>
                  <a:cubicBezTo>
                    <a:pt x="4037" y="477"/>
                    <a:pt x="4120" y="405"/>
                    <a:pt x="4228" y="405"/>
                  </a:cubicBezTo>
                  <a:lnTo>
                    <a:pt x="4763" y="405"/>
                  </a:lnTo>
                  <a:cubicBezTo>
                    <a:pt x="4870" y="405"/>
                    <a:pt x="4942" y="477"/>
                    <a:pt x="4966" y="572"/>
                  </a:cubicBezTo>
                  <a:lnTo>
                    <a:pt x="5168" y="1537"/>
                  </a:lnTo>
                  <a:cubicBezTo>
                    <a:pt x="5180" y="1608"/>
                    <a:pt x="5216" y="1656"/>
                    <a:pt x="5299" y="1668"/>
                  </a:cubicBezTo>
                  <a:cubicBezTo>
                    <a:pt x="5513" y="1727"/>
                    <a:pt x="5740" y="1822"/>
                    <a:pt x="5930" y="1941"/>
                  </a:cubicBezTo>
                  <a:cubicBezTo>
                    <a:pt x="5960" y="1953"/>
                    <a:pt x="5996" y="1959"/>
                    <a:pt x="6031" y="1959"/>
                  </a:cubicBezTo>
                  <a:cubicBezTo>
                    <a:pt x="6067" y="1959"/>
                    <a:pt x="6103" y="1953"/>
                    <a:pt x="6133" y="1941"/>
                  </a:cubicBezTo>
                  <a:lnTo>
                    <a:pt x="6942" y="1394"/>
                  </a:lnTo>
                  <a:cubicBezTo>
                    <a:pt x="6978" y="1368"/>
                    <a:pt x="7021" y="1356"/>
                    <a:pt x="7063" y="1356"/>
                  </a:cubicBezTo>
                  <a:cubicBezTo>
                    <a:pt x="7117" y="1356"/>
                    <a:pt x="7170" y="1377"/>
                    <a:pt x="7204" y="1417"/>
                  </a:cubicBezTo>
                  <a:lnTo>
                    <a:pt x="7573" y="1787"/>
                  </a:lnTo>
                  <a:cubicBezTo>
                    <a:pt x="7645" y="1870"/>
                    <a:pt x="7645" y="1965"/>
                    <a:pt x="7597" y="2049"/>
                  </a:cubicBezTo>
                  <a:lnTo>
                    <a:pt x="7049" y="2858"/>
                  </a:lnTo>
                  <a:cubicBezTo>
                    <a:pt x="7002" y="2918"/>
                    <a:pt x="7002" y="2989"/>
                    <a:pt x="7049" y="3061"/>
                  </a:cubicBezTo>
                  <a:cubicBezTo>
                    <a:pt x="7168" y="3263"/>
                    <a:pt x="7264" y="3477"/>
                    <a:pt x="7323" y="3692"/>
                  </a:cubicBezTo>
                  <a:cubicBezTo>
                    <a:pt x="7335" y="3751"/>
                    <a:pt x="7395" y="3811"/>
                    <a:pt x="7454" y="3834"/>
                  </a:cubicBezTo>
                  <a:lnTo>
                    <a:pt x="8419" y="4025"/>
                  </a:lnTo>
                  <a:cubicBezTo>
                    <a:pt x="8514" y="4037"/>
                    <a:pt x="8585" y="4132"/>
                    <a:pt x="8585" y="4227"/>
                  </a:cubicBezTo>
                  <a:lnTo>
                    <a:pt x="8585" y="4763"/>
                  </a:lnTo>
                  <a:cubicBezTo>
                    <a:pt x="8585" y="4870"/>
                    <a:pt x="8514" y="4942"/>
                    <a:pt x="8419" y="4977"/>
                  </a:cubicBezTo>
                  <a:lnTo>
                    <a:pt x="7454" y="5168"/>
                  </a:lnTo>
                  <a:cubicBezTo>
                    <a:pt x="7383" y="5180"/>
                    <a:pt x="7335" y="5227"/>
                    <a:pt x="7323" y="5299"/>
                  </a:cubicBezTo>
                  <a:cubicBezTo>
                    <a:pt x="7276" y="5466"/>
                    <a:pt x="7216" y="5632"/>
                    <a:pt x="7145" y="5775"/>
                  </a:cubicBezTo>
                  <a:cubicBezTo>
                    <a:pt x="7097" y="5870"/>
                    <a:pt x="7145" y="5966"/>
                    <a:pt x="7228" y="6013"/>
                  </a:cubicBezTo>
                  <a:cubicBezTo>
                    <a:pt x="7254" y="6026"/>
                    <a:pt x="7280" y="6032"/>
                    <a:pt x="7305" y="6032"/>
                  </a:cubicBezTo>
                  <a:cubicBezTo>
                    <a:pt x="7372" y="6032"/>
                    <a:pt x="7431" y="5991"/>
                    <a:pt x="7466" y="5930"/>
                  </a:cubicBezTo>
                  <a:cubicBezTo>
                    <a:pt x="7526" y="5799"/>
                    <a:pt x="7585" y="5644"/>
                    <a:pt x="7633" y="5501"/>
                  </a:cubicBezTo>
                  <a:lnTo>
                    <a:pt x="8490" y="5323"/>
                  </a:lnTo>
                  <a:cubicBezTo>
                    <a:pt x="8764" y="5263"/>
                    <a:pt x="8954" y="5037"/>
                    <a:pt x="8954" y="4751"/>
                  </a:cubicBezTo>
                  <a:lnTo>
                    <a:pt x="8954" y="4215"/>
                  </a:lnTo>
                  <a:cubicBezTo>
                    <a:pt x="8954" y="3942"/>
                    <a:pt x="8764" y="3715"/>
                    <a:pt x="8490" y="3644"/>
                  </a:cubicBezTo>
                  <a:lnTo>
                    <a:pt x="7633" y="3465"/>
                  </a:lnTo>
                  <a:cubicBezTo>
                    <a:pt x="7573" y="3287"/>
                    <a:pt x="7502" y="3120"/>
                    <a:pt x="7418" y="2953"/>
                  </a:cubicBezTo>
                  <a:lnTo>
                    <a:pt x="7918" y="2227"/>
                  </a:lnTo>
                  <a:cubicBezTo>
                    <a:pt x="8061" y="2001"/>
                    <a:pt x="8038" y="1679"/>
                    <a:pt x="7835" y="1489"/>
                  </a:cubicBezTo>
                  <a:lnTo>
                    <a:pt x="7466" y="1120"/>
                  </a:lnTo>
                  <a:cubicBezTo>
                    <a:pt x="7356" y="1010"/>
                    <a:pt x="7211" y="952"/>
                    <a:pt x="7061" y="952"/>
                  </a:cubicBezTo>
                  <a:cubicBezTo>
                    <a:pt x="6952" y="952"/>
                    <a:pt x="6840" y="983"/>
                    <a:pt x="6740" y="1048"/>
                  </a:cubicBezTo>
                  <a:lnTo>
                    <a:pt x="6013" y="1537"/>
                  </a:lnTo>
                  <a:cubicBezTo>
                    <a:pt x="5847" y="1453"/>
                    <a:pt x="5668" y="1370"/>
                    <a:pt x="5490" y="1334"/>
                  </a:cubicBezTo>
                  <a:lnTo>
                    <a:pt x="5311" y="465"/>
                  </a:lnTo>
                  <a:cubicBezTo>
                    <a:pt x="5251" y="203"/>
                    <a:pt x="5025" y="1"/>
                    <a:pt x="4740"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82"/>
            <p:cNvSpPr/>
            <p:nvPr/>
          </p:nvSpPr>
          <p:spPr>
            <a:xfrm>
              <a:off x="2592191" y="2821673"/>
              <a:ext cx="113461" cy="98345"/>
            </a:xfrm>
            <a:custGeom>
              <a:rect b="b" l="l" r="r" t="t"/>
              <a:pathLst>
                <a:path extrusionOk="0" h="3097" w="3573">
                  <a:moveTo>
                    <a:pt x="1524" y="0"/>
                  </a:moveTo>
                  <a:cubicBezTo>
                    <a:pt x="989" y="0"/>
                    <a:pt x="465" y="215"/>
                    <a:pt x="72" y="584"/>
                  </a:cubicBezTo>
                  <a:cubicBezTo>
                    <a:pt x="0" y="655"/>
                    <a:pt x="0" y="774"/>
                    <a:pt x="72" y="834"/>
                  </a:cubicBezTo>
                  <a:cubicBezTo>
                    <a:pt x="113" y="876"/>
                    <a:pt x="164" y="896"/>
                    <a:pt x="212" y="896"/>
                  </a:cubicBezTo>
                  <a:cubicBezTo>
                    <a:pt x="259" y="896"/>
                    <a:pt x="304" y="876"/>
                    <a:pt x="334" y="834"/>
                  </a:cubicBezTo>
                  <a:cubicBezTo>
                    <a:pt x="643" y="524"/>
                    <a:pt x="1072" y="358"/>
                    <a:pt x="1500" y="358"/>
                  </a:cubicBezTo>
                  <a:cubicBezTo>
                    <a:pt x="2441" y="358"/>
                    <a:pt x="3203" y="1120"/>
                    <a:pt x="3203" y="2060"/>
                  </a:cubicBezTo>
                  <a:cubicBezTo>
                    <a:pt x="3203" y="2322"/>
                    <a:pt x="3144" y="2596"/>
                    <a:pt x="3024" y="2834"/>
                  </a:cubicBezTo>
                  <a:cubicBezTo>
                    <a:pt x="2965" y="2941"/>
                    <a:pt x="3013" y="3037"/>
                    <a:pt x="3096" y="3084"/>
                  </a:cubicBezTo>
                  <a:cubicBezTo>
                    <a:pt x="3132" y="3096"/>
                    <a:pt x="3155" y="3096"/>
                    <a:pt x="3191" y="3096"/>
                  </a:cubicBezTo>
                  <a:cubicBezTo>
                    <a:pt x="3251" y="3096"/>
                    <a:pt x="3322" y="3072"/>
                    <a:pt x="3346" y="3001"/>
                  </a:cubicBezTo>
                  <a:cubicBezTo>
                    <a:pt x="3501" y="2715"/>
                    <a:pt x="3572" y="2382"/>
                    <a:pt x="3572" y="2060"/>
                  </a:cubicBezTo>
                  <a:cubicBezTo>
                    <a:pt x="3572" y="929"/>
                    <a:pt x="2655" y="0"/>
                    <a:pt x="1524"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82"/>
            <p:cNvSpPr/>
            <p:nvPr/>
          </p:nvSpPr>
          <p:spPr>
            <a:xfrm>
              <a:off x="2574408" y="2862129"/>
              <a:ext cx="106665" cy="90756"/>
            </a:xfrm>
            <a:custGeom>
              <a:rect b="b" l="l" r="r" t="t"/>
              <a:pathLst>
                <a:path extrusionOk="0" h="2858" w="3359">
                  <a:moveTo>
                    <a:pt x="294" y="1"/>
                  </a:moveTo>
                  <a:cubicBezTo>
                    <a:pt x="218" y="1"/>
                    <a:pt x="145" y="48"/>
                    <a:pt x="108" y="131"/>
                  </a:cubicBezTo>
                  <a:cubicBezTo>
                    <a:pt x="36" y="334"/>
                    <a:pt x="1" y="572"/>
                    <a:pt x="1" y="798"/>
                  </a:cubicBezTo>
                  <a:cubicBezTo>
                    <a:pt x="1" y="1929"/>
                    <a:pt x="917" y="2858"/>
                    <a:pt x="2049" y="2858"/>
                  </a:cubicBezTo>
                  <a:cubicBezTo>
                    <a:pt x="2477" y="2858"/>
                    <a:pt x="2894" y="2715"/>
                    <a:pt x="3251" y="2465"/>
                  </a:cubicBezTo>
                  <a:cubicBezTo>
                    <a:pt x="3346" y="2405"/>
                    <a:pt x="3358" y="2286"/>
                    <a:pt x="3299" y="2215"/>
                  </a:cubicBezTo>
                  <a:cubicBezTo>
                    <a:pt x="3263" y="2158"/>
                    <a:pt x="3206" y="2131"/>
                    <a:pt x="3151" y="2131"/>
                  </a:cubicBezTo>
                  <a:cubicBezTo>
                    <a:pt x="3114" y="2131"/>
                    <a:pt x="3077" y="2143"/>
                    <a:pt x="3049" y="2167"/>
                  </a:cubicBezTo>
                  <a:cubicBezTo>
                    <a:pt x="2763" y="2382"/>
                    <a:pt x="2406" y="2501"/>
                    <a:pt x="2049" y="2501"/>
                  </a:cubicBezTo>
                  <a:cubicBezTo>
                    <a:pt x="1108" y="2501"/>
                    <a:pt x="346" y="1739"/>
                    <a:pt x="346" y="798"/>
                  </a:cubicBezTo>
                  <a:cubicBezTo>
                    <a:pt x="346" y="608"/>
                    <a:pt x="382" y="429"/>
                    <a:pt x="441" y="250"/>
                  </a:cubicBezTo>
                  <a:cubicBezTo>
                    <a:pt x="501" y="143"/>
                    <a:pt x="441" y="36"/>
                    <a:pt x="358" y="12"/>
                  </a:cubicBezTo>
                  <a:cubicBezTo>
                    <a:pt x="337" y="4"/>
                    <a:pt x="315" y="1"/>
                    <a:pt x="294"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82"/>
            <p:cNvSpPr/>
            <p:nvPr/>
          </p:nvSpPr>
          <p:spPr>
            <a:xfrm>
              <a:off x="2676881" y="2923385"/>
              <a:ext cx="191324" cy="191324"/>
            </a:xfrm>
            <a:custGeom>
              <a:rect b="b" l="l" r="r" t="t"/>
              <a:pathLst>
                <a:path extrusionOk="0" h="6025" w="6025">
                  <a:moveTo>
                    <a:pt x="2810" y="0"/>
                  </a:moveTo>
                  <a:cubicBezTo>
                    <a:pt x="2608" y="0"/>
                    <a:pt x="2429" y="155"/>
                    <a:pt x="2382" y="357"/>
                  </a:cubicBezTo>
                  <a:lnTo>
                    <a:pt x="2274" y="893"/>
                  </a:lnTo>
                  <a:cubicBezTo>
                    <a:pt x="2191" y="929"/>
                    <a:pt x="2084" y="965"/>
                    <a:pt x="1989" y="1012"/>
                  </a:cubicBezTo>
                  <a:lnTo>
                    <a:pt x="1548" y="715"/>
                  </a:lnTo>
                  <a:cubicBezTo>
                    <a:pt x="1475" y="666"/>
                    <a:pt x="1393" y="643"/>
                    <a:pt x="1313" y="643"/>
                  </a:cubicBezTo>
                  <a:cubicBezTo>
                    <a:pt x="1198" y="643"/>
                    <a:pt x="1085" y="690"/>
                    <a:pt x="1000" y="774"/>
                  </a:cubicBezTo>
                  <a:lnTo>
                    <a:pt x="738" y="1024"/>
                  </a:lnTo>
                  <a:cubicBezTo>
                    <a:pt x="596" y="1179"/>
                    <a:pt x="572" y="1417"/>
                    <a:pt x="679" y="1584"/>
                  </a:cubicBezTo>
                  <a:lnTo>
                    <a:pt x="977" y="2024"/>
                  </a:lnTo>
                  <a:cubicBezTo>
                    <a:pt x="917" y="2143"/>
                    <a:pt x="858" y="2274"/>
                    <a:pt x="834" y="2417"/>
                  </a:cubicBezTo>
                  <a:cubicBezTo>
                    <a:pt x="798" y="2512"/>
                    <a:pt x="858" y="2608"/>
                    <a:pt x="965" y="2631"/>
                  </a:cubicBezTo>
                  <a:cubicBezTo>
                    <a:pt x="986" y="2639"/>
                    <a:pt x="1006" y="2642"/>
                    <a:pt x="1025" y="2642"/>
                  </a:cubicBezTo>
                  <a:cubicBezTo>
                    <a:pt x="1103" y="2642"/>
                    <a:pt x="1162" y="2587"/>
                    <a:pt x="1191" y="2501"/>
                  </a:cubicBezTo>
                  <a:cubicBezTo>
                    <a:pt x="1227" y="2358"/>
                    <a:pt x="1298" y="2215"/>
                    <a:pt x="1346" y="2096"/>
                  </a:cubicBezTo>
                  <a:cubicBezTo>
                    <a:pt x="1381" y="2036"/>
                    <a:pt x="1381" y="1965"/>
                    <a:pt x="1346" y="1905"/>
                  </a:cubicBezTo>
                  <a:lnTo>
                    <a:pt x="1000" y="1369"/>
                  </a:lnTo>
                  <a:cubicBezTo>
                    <a:pt x="977" y="1346"/>
                    <a:pt x="977" y="1310"/>
                    <a:pt x="1012" y="1286"/>
                  </a:cubicBezTo>
                  <a:lnTo>
                    <a:pt x="1262" y="1024"/>
                  </a:lnTo>
                  <a:cubicBezTo>
                    <a:pt x="1283" y="1010"/>
                    <a:pt x="1300" y="1004"/>
                    <a:pt x="1318" y="1004"/>
                  </a:cubicBezTo>
                  <a:cubicBezTo>
                    <a:pt x="1330" y="1004"/>
                    <a:pt x="1343" y="1007"/>
                    <a:pt x="1358" y="1012"/>
                  </a:cubicBezTo>
                  <a:lnTo>
                    <a:pt x="1893" y="1369"/>
                  </a:lnTo>
                  <a:cubicBezTo>
                    <a:pt x="1923" y="1393"/>
                    <a:pt x="1956" y="1405"/>
                    <a:pt x="1989" y="1405"/>
                  </a:cubicBezTo>
                  <a:cubicBezTo>
                    <a:pt x="2021" y="1405"/>
                    <a:pt x="2054" y="1393"/>
                    <a:pt x="2084" y="1369"/>
                  </a:cubicBezTo>
                  <a:cubicBezTo>
                    <a:pt x="2215" y="1298"/>
                    <a:pt x="2346" y="1238"/>
                    <a:pt x="2489" y="1203"/>
                  </a:cubicBezTo>
                  <a:cubicBezTo>
                    <a:pt x="2548" y="1191"/>
                    <a:pt x="2608" y="1131"/>
                    <a:pt x="2620" y="1072"/>
                  </a:cubicBezTo>
                  <a:lnTo>
                    <a:pt x="2751" y="429"/>
                  </a:lnTo>
                  <a:cubicBezTo>
                    <a:pt x="2751" y="405"/>
                    <a:pt x="2786" y="369"/>
                    <a:pt x="2822" y="369"/>
                  </a:cubicBezTo>
                  <a:lnTo>
                    <a:pt x="3167" y="369"/>
                  </a:lnTo>
                  <a:cubicBezTo>
                    <a:pt x="3203" y="369"/>
                    <a:pt x="3227" y="405"/>
                    <a:pt x="3239" y="429"/>
                  </a:cubicBezTo>
                  <a:lnTo>
                    <a:pt x="3382" y="1072"/>
                  </a:lnTo>
                  <a:cubicBezTo>
                    <a:pt x="3394" y="1143"/>
                    <a:pt x="3429" y="1191"/>
                    <a:pt x="3513" y="1203"/>
                  </a:cubicBezTo>
                  <a:cubicBezTo>
                    <a:pt x="3656" y="1250"/>
                    <a:pt x="3786" y="1310"/>
                    <a:pt x="3917" y="1369"/>
                  </a:cubicBezTo>
                  <a:cubicBezTo>
                    <a:pt x="3947" y="1387"/>
                    <a:pt x="3980" y="1396"/>
                    <a:pt x="4013" y="1396"/>
                  </a:cubicBezTo>
                  <a:cubicBezTo>
                    <a:pt x="4045" y="1396"/>
                    <a:pt x="4078" y="1387"/>
                    <a:pt x="4108" y="1369"/>
                  </a:cubicBezTo>
                  <a:lnTo>
                    <a:pt x="4644" y="1012"/>
                  </a:lnTo>
                  <a:cubicBezTo>
                    <a:pt x="4654" y="1007"/>
                    <a:pt x="4665" y="1004"/>
                    <a:pt x="4678" y="1004"/>
                  </a:cubicBezTo>
                  <a:cubicBezTo>
                    <a:pt x="4695" y="1004"/>
                    <a:pt x="4713" y="1010"/>
                    <a:pt x="4727" y="1024"/>
                  </a:cubicBezTo>
                  <a:lnTo>
                    <a:pt x="4989" y="1286"/>
                  </a:lnTo>
                  <a:cubicBezTo>
                    <a:pt x="5013" y="1310"/>
                    <a:pt x="5013" y="1346"/>
                    <a:pt x="5001" y="1369"/>
                  </a:cubicBezTo>
                  <a:lnTo>
                    <a:pt x="4644" y="1905"/>
                  </a:lnTo>
                  <a:cubicBezTo>
                    <a:pt x="4596" y="1965"/>
                    <a:pt x="4596" y="2036"/>
                    <a:pt x="4644" y="2096"/>
                  </a:cubicBezTo>
                  <a:cubicBezTo>
                    <a:pt x="4715" y="2239"/>
                    <a:pt x="4775" y="2370"/>
                    <a:pt x="4810" y="2501"/>
                  </a:cubicBezTo>
                  <a:cubicBezTo>
                    <a:pt x="4822" y="2560"/>
                    <a:pt x="4882" y="2620"/>
                    <a:pt x="4941" y="2631"/>
                  </a:cubicBezTo>
                  <a:lnTo>
                    <a:pt x="5584" y="2774"/>
                  </a:lnTo>
                  <a:cubicBezTo>
                    <a:pt x="5608" y="2774"/>
                    <a:pt x="5644" y="2798"/>
                    <a:pt x="5644" y="2846"/>
                  </a:cubicBezTo>
                  <a:lnTo>
                    <a:pt x="5644" y="3191"/>
                  </a:lnTo>
                  <a:cubicBezTo>
                    <a:pt x="5644" y="3215"/>
                    <a:pt x="5608" y="3251"/>
                    <a:pt x="5584" y="3263"/>
                  </a:cubicBezTo>
                  <a:lnTo>
                    <a:pt x="4941" y="3393"/>
                  </a:lnTo>
                  <a:cubicBezTo>
                    <a:pt x="4870" y="3405"/>
                    <a:pt x="4822" y="3453"/>
                    <a:pt x="4810" y="3524"/>
                  </a:cubicBezTo>
                  <a:cubicBezTo>
                    <a:pt x="4763" y="3679"/>
                    <a:pt x="4703" y="3810"/>
                    <a:pt x="4644" y="3929"/>
                  </a:cubicBezTo>
                  <a:cubicBezTo>
                    <a:pt x="4608" y="3989"/>
                    <a:pt x="4608" y="4060"/>
                    <a:pt x="4644" y="4120"/>
                  </a:cubicBezTo>
                  <a:lnTo>
                    <a:pt x="5001" y="4656"/>
                  </a:lnTo>
                  <a:cubicBezTo>
                    <a:pt x="5013" y="4691"/>
                    <a:pt x="5013" y="4715"/>
                    <a:pt x="4989" y="4751"/>
                  </a:cubicBezTo>
                  <a:lnTo>
                    <a:pt x="4727" y="5001"/>
                  </a:lnTo>
                  <a:cubicBezTo>
                    <a:pt x="4714" y="5020"/>
                    <a:pt x="4697" y="5029"/>
                    <a:pt x="4681" y="5029"/>
                  </a:cubicBezTo>
                  <a:cubicBezTo>
                    <a:pt x="4668" y="5029"/>
                    <a:pt x="4654" y="5023"/>
                    <a:pt x="4644" y="5013"/>
                  </a:cubicBezTo>
                  <a:lnTo>
                    <a:pt x="4108" y="4656"/>
                  </a:lnTo>
                  <a:cubicBezTo>
                    <a:pt x="4078" y="4638"/>
                    <a:pt x="4045" y="4629"/>
                    <a:pt x="4013" y="4629"/>
                  </a:cubicBezTo>
                  <a:cubicBezTo>
                    <a:pt x="3980" y="4629"/>
                    <a:pt x="3947" y="4638"/>
                    <a:pt x="3917" y="4656"/>
                  </a:cubicBezTo>
                  <a:cubicBezTo>
                    <a:pt x="3775" y="4739"/>
                    <a:pt x="3644" y="4798"/>
                    <a:pt x="3513" y="4822"/>
                  </a:cubicBezTo>
                  <a:cubicBezTo>
                    <a:pt x="3453" y="4834"/>
                    <a:pt x="3394" y="4894"/>
                    <a:pt x="3382" y="4953"/>
                  </a:cubicBezTo>
                  <a:lnTo>
                    <a:pt x="3239" y="5596"/>
                  </a:lnTo>
                  <a:cubicBezTo>
                    <a:pt x="3239" y="5632"/>
                    <a:pt x="3215" y="5656"/>
                    <a:pt x="3167" y="5656"/>
                  </a:cubicBezTo>
                  <a:lnTo>
                    <a:pt x="2822" y="5656"/>
                  </a:lnTo>
                  <a:cubicBezTo>
                    <a:pt x="2798" y="5656"/>
                    <a:pt x="2763" y="5632"/>
                    <a:pt x="2751" y="5596"/>
                  </a:cubicBezTo>
                  <a:lnTo>
                    <a:pt x="2620" y="4953"/>
                  </a:lnTo>
                  <a:cubicBezTo>
                    <a:pt x="2608" y="4882"/>
                    <a:pt x="2560" y="4834"/>
                    <a:pt x="2489" y="4822"/>
                  </a:cubicBezTo>
                  <a:cubicBezTo>
                    <a:pt x="2334" y="4775"/>
                    <a:pt x="2203" y="4715"/>
                    <a:pt x="2084" y="4656"/>
                  </a:cubicBezTo>
                  <a:cubicBezTo>
                    <a:pt x="2054" y="4644"/>
                    <a:pt x="2021" y="4638"/>
                    <a:pt x="1989" y="4638"/>
                  </a:cubicBezTo>
                  <a:cubicBezTo>
                    <a:pt x="1956" y="4638"/>
                    <a:pt x="1923" y="4644"/>
                    <a:pt x="1893" y="4656"/>
                  </a:cubicBezTo>
                  <a:lnTo>
                    <a:pt x="1358" y="5013"/>
                  </a:lnTo>
                  <a:cubicBezTo>
                    <a:pt x="1342" y="5023"/>
                    <a:pt x="1328" y="5029"/>
                    <a:pt x="1314" y="5029"/>
                  </a:cubicBezTo>
                  <a:cubicBezTo>
                    <a:pt x="1298" y="5029"/>
                    <a:pt x="1282" y="5020"/>
                    <a:pt x="1262" y="5001"/>
                  </a:cubicBezTo>
                  <a:lnTo>
                    <a:pt x="1012" y="4751"/>
                  </a:lnTo>
                  <a:cubicBezTo>
                    <a:pt x="977" y="4715"/>
                    <a:pt x="977" y="4691"/>
                    <a:pt x="1000" y="4656"/>
                  </a:cubicBezTo>
                  <a:lnTo>
                    <a:pt x="1346" y="4120"/>
                  </a:lnTo>
                  <a:cubicBezTo>
                    <a:pt x="1393" y="4060"/>
                    <a:pt x="1393" y="3989"/>
                    <a:pt x="1346" y="3929"/>
                  </a:cubicBezTo>
                  <a:cubicBezTo>
                    <a:pt x="1274" y="3798"/>
                    <a:pt x="1215" y="3667"/>
                    <a:pt x="1191" y="3524"/>
                  </a:cubicBezTo>
                  <a:cubicBezTo>
                    <a:pt x="1167" y="3465"/>
                    <a:pt x="1108" y="3405"/>
                    <a:pt x="1048" y="3393"/>
                  </a:cubicBezTo>
                  <a:lnTo>
                    <a:pt x="417" y="3263"/>
                  </a:lnTo>
                  <a:cubicBezTo>
                    <a:pt x="381" y="3263"/>
                    <a:pt x="357" y="3227"/>
                    <a:pt x="357" y="3191"/>
                  </a:cubicBezTo>
                  <a:lnTo>
                    <a:pt x="357" y="2846"/>
                  </a:lnTo>
                  <a:cubicBezTo>
                    <a:pt x="357" y="2810"/>
                    <a:pt x="381" y="2786"/>
                    <a:pt x="417" y="2774"/>
                  </a:cubicBezTo>
                  <a:lnTo>
                    <a:pt x="453" y="2751"/>
                  </a:lnTo>
                  <a:cubicBezTo>
                    <a:pt x="560" y="2739"/>
                    <a:pt x="619" y="2631"/>
                    <a:pt x="608" y="2548"/>
                  </a:cubicBezTo>
                  <a:cubicBezTo>
                    <a:pt x="597" y="2450"/>
                    <a:pt x="506" y="2392"/>
                    <a:pt x="427" y="2392"/>
                  </a:cubicBezTo>
                  <a:cubicBezTo>
                    <a:pt x="419" y="2392"/>
                    <a:pt x="412" y="2392"/>
                    <a:pt x="405" y="2393"/>
                  </a:cubicBezTo>
                  <a:lnTo>
                    <a:pt x="357" y="2417"/>
                  </a:lnTo>
                  <a:cubicBezTo>
                    <a:pt x="143" y="2453"/>
                    <a:pt x="0" y="2631"/>
                    <a:pt x="0" y="2846"/>
                  </a:cubicBezTo>
                  <a:lnTo>
                    <a:pt x="0" y="3191"/>
                  </a:lnTo>
                  <a:cubicBezTo>
                    <a:pt x="0" y="3393"/>
                    <a:pt x="143" y="3572"/>
                    <a:pt x="357" y="3620"/>
                  </a:cubicBezTo>
                  <a:lnTo>
                    <a:pt x="893" y="3727"/>
                  </a:lnTo>
                  <a:cubicBezTo>
                    <a:pt x="917" y="3810"/>
                    <a:pt x="965" y="3917"/>
                    <a:pt x="1012" y="4001"/>
                  </a:cubicBezTo>
                  <a:lnTo>
                    <a:pt x="715" y="4453"/>
                  </a:lnTo>
                  <a:cubicBezTo>
                    <a:pt x="596" y="4632"/>
                    <a:pt x="619" y="4858"/>
                    <a:pt x="774" y="5001"/>
                  </a:cubicBezTo>
                  <a:lnTo>
                    <a:pt x="1024" y="5251"/>
                  </a:lnTo>
                  <a:cubicBezTo>
                    <a:pt x="1112" y="5339"/>
                    <a:pt x="1227" y="5381"/>
                    <a:pt x="1338" y="5381"/>
                  </a:cubicBezTo>
                  <a:cubicBezTo>
                    <a:pt x="1423" y="5381"/>
                    <a:pt x="1505" y="5357"/>
                    <a:pt x="1572" y="5310"/>
                  </a:cubicBezTo>
                  <a:lnTo>
                    <a:pt x="2024" y="5013"/>
                  </a:lnTo>
                  <a:cubicBezTo>
                    <a:pt x="2108" y="5060"/>
                    <a:pt x="2203" y="5108"/>
                    <a:pt x="2310" y="5132"/>
                  </a:cubicBezTo>
                  <a:lnTo>
                    <a:pt x="2405" y="5668"/>
                  </a:lnTo>
                  <a:cubicBezTo>
                    <a:pt x="2453" y="5882"/>
                    <a:pt x="2632" y="6025"/>
                    <a:pt x="2846" y="6025"/>
                  </a:cubicBezTo>
                  <a:lnTo>
                    <a:pt x="3179" y="6025"/>
                  </a:lnTo>
                  <a:cubicBezTo>
                    <a:pt x="3394" y="6025"/>
                    <a:pt x="3572" y="5882"/>
                    <a:pt x="3620" y="5668"/>
                  </a:cubicBezTo>
                  <a:lnTo>
                    <a:pt x="3715" y="5132"/>
                  </a:lnTo>
                  <a:cubicBezTo>
                    <a:pt x="3810" y="5108"/>
                    <a:pt x="3917" y="5060"/>
                    <a:pt x="4001" y="5013"/>
                  </a:cubicBezTo>
                  <a:lnTo>
                    <a:pt x="4453" y="5310"/>
                  </a:lnTo>
                  <a:cubicBezTo>
                    <a:pt x="4529" y="5361"/>
                    <a:pt x="4611" y="5386"/>
                    <a:pt x="4692" y="5386"/>
                  </a:cubicBezTo>
                  <a:cubicBezTo>
                    <a:pt x="4803" y="5386"/>
                    <a:pt x="4912" y="5340"/>
                    <a:pt x="5001" y="5251"/>
                  </a:cubicBezTo>
                  <a:lnTo>
                    <a:pt x="5251" y="5001"/>
                  </a:lnTo>
                  <a:cubicBezTo>
                    <a:pt x="5406" y="4858"/>
                    <a:pt x="5418" y="4620"/>
                    <a:pt x="5310" y="4453"/>
                  </a:cubicBezTo>
                  <a:lnTo>
                    <a:pt x="5013" y="4001"/>
                  </a:lnTo>
                  <a:cubicBezTo>
                    <a:pt x="5060" y="3917"/>
                    <a:pt x="5108" y="3822"/>
                    <a:pt x="5132" y="3727"/>
                  </a:cubicBezTo>
                  <a:lnTo>
                    <a:pt x="5668" y="3620"/>
                  </a:lnTo>
                  <a:cubicBezTo>
                    <a:pt x="5882" y="3572"/>
                    <a:pt x="6025" y="3393"/>
                    <a:pt x="6025" y="3191"/>
                  </a:cubicBezTo>
                  <a:lnTo>
                    <a:pt x="6025" y="2846"/>
                  </a:lnTo>
                  <a:cubicBezTo>
                    <a:pt x="6001" y="2631"/>
                    <a:pt x="5846" y="2453"/>
                    <a:pt x="5644" y="2417"/>
                  </a:cubicBezTo>
                  <a:lnTo>
                    <a:pt x="5108" y="2310"/>
                  </a:lnTo>
                  <a:cubicBezTo>
                    <a:pt x="5072" y="2215"/>
                    <a:pt x="5025" y="2120"/>
                    <a:pt x="4989" y="2024"/>
                  </a:cubicBezTo>
                  <a:lnTo>
                    <a:pt x="5287" y="1584"/>
                  </a:lnTo>
                  <a:cubicBezTo>
                    <a:pt x="5406" y="1405"/>
                    <a:pt x="5370" y="1179"/>
                    <a:pt x="5227" y="1024"/>
                  </a:cubicBezTo>
                  <a:lnTo>
                    <a:pt x="4965" y="774"/>
                  </a:lnTo>
                  <a:cubicBezTo>
                    <a:pt x="4882" y="691"/>
                    <a:pt x="4766" y="648"/>
                    <a:pt x="4651" y="648"/>
                  </a:cubicBezTo>
                  <a:cubicBezTo>
                    <a:pt x="4569" y="648"/>
                    <a:pt x="4487" y="670"/>
                    <a:pt x="4418" y="715"/>
                  </a:cubicBezTo>
                  <a:lnTo>
                    <a:pt x="3977" y="1012"/>
                  </a:lnTo>
                  <a:cubicBezTo>
                    <a:pt x="3882" y="965"/>
                    <a:pt x="3786" y="929"/>
                    <a:pt x="3691" y="893"/>
                  </a:cubicBezTo>
                  <a:lnTo>
                    <a:pt x="3584" y="357"/>
                  </a:lnTo>
                  <a:cubicBezTo>
                    <a:pt x="3536" y="155"/>
                    <a:pt x="3358" y="0"/>
                    <a:pt x="3155"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82"/>
            <p:cNvSpPr/>
            <p:nvPr/>
          </p:nvSpPr>
          <p:spPr>
            <a:xfrm>
              <a:off x="2738867" y="2986895"/>
              <a:ext cx="65066" cy="65066"/>
            </a:xfrm>
            <a:custGeom>
              <a:rect b="b" l="l" r="r" t="t"/>
              <a:pathLst>
                <a:path extrusionOk="0" h="2049" w="2049">
                  <a:moveTo>
                    <a:pt x="1025" y="0"/>
                  </a:moveTo>
                  <a:cubicBezTo>
                    <a:pt x="453" y="0"/>
                    <a:pt x="1" y="453"/>
                    <a:pt x="1" y="1024"/>
                  </a:cubicBezTo>
                  <a:cubicBezTo>
                    <a:pt x="1" y="1584"/>
                    <a:pt x="453" y="2048"/>
                    <a:pt x="1025" y="2048"/>
                  </a:cubicBezTo>
                  <a:cubicBezTo>
                    <a:pt x="1251" y="2048"/>
                    <a:pt x="1465" y="1977"/>
                    <a:pt x="1644" y="1846"/>
                  </a:cubicBezTo>
                  <a:cubicBezTo>
                    <a:pt x="1727" y="1786"/>
                    <a:pt x="1739" y="1667"/>
                    <a:pt x="1680" y="1584"/>
                  </a:cubicBezTo>
                  <a:cubicBezTo>
                    <a:pt x="1646" y="1543"/>
                    <a:pt x="1593" y="1522"/>
                    <a:pt x="1540" y="1522"/>
                  </a:cubicBezTo>
                  <a:cubicBezTo>
                    <a:pt x="1500" y="1522"/>
                    <a:pt x="1461" y="1534"/>
                    <a:pt x="1430" y="1560"/>
                  </a:cubicBezTo>
                  <a:cubicBezTo>
                    <a:pt x="1311" y="1644"/>
                    <a:pt x="1168" y="1691"/>
                    <a:pt x="1025" y="1691"/>
                  </a:cubicBezTo>
                  <a:cubicBezTo>
                    <a:pt x="668" y="1691"/>
                    <a:pt x="370" y="1393"/>
                    <a:pt x="370" y="1036"/>
                  </a:cubicBezTo>
                  <a:cubicBezTo>
                    <a:pt x="382" y="655"/>
                    <a:pt x="680" y="370"/>
                    <a:pt x="1037" y="370"/>
                  </a:cubicBezTo>
                  <a:cubicBezTo>
                    <a:pt x="1394" y="370"/>
                    <a:pt x="1692" y="667"/>
                    <a:pt x="1692" y="1024"/>
                  </a:cubicBezTo>
                  <a:cubicBezTo>
                    <a:pt x="1692" y="1132"/>
                    <a:pt x="1775" y="1203"/>
                    <a:pt x="1870" y="1203"/>
                  </a:cubicBezTo>
                  <a:cubicBezTo>
                    <a:pt x="1965" y="1203"/>
                    <a:pt x="2049" y="1108"/>
                    <a:pt x="2049" y="1024"/>
                  </a:cubicBezTo>
                  <a:cubicBezTo>
                    <a:pt x="2049" y="453"/>
                    <a:pt x="1584" y="0"/>
                    <a:pt x="1025"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82"/>
            <p:cNvSpPr/>
            <p:nvPr/>
          </p:nvSpPr>
          <p:spPr>
            <a:xfrm>
              <a:off x="2604670" y="2851904"/>
              <a:ext cx="70718" cy="71131"/>
            </a:xfrm>
            <a:custGeom>
              <a:rect b="b" l="l" r="r" t="t"/>
              <a:pathLst>
                <a:path extrusionOk="0" h="2240" w="2227">
                  <a:moveTo>
                    <a:pt x="1107" y="382"/>
                  </a:moveTo>
                  <a:cubicBezTo>
                    <a:pt x="1512" y="382"/>
                    <a:pt x="1858" y="715"/>
                    <a:pt x="1858" y="1120"/>
                  </a:cubicBezTo>
                  <a:cubicBezTo>
                    <a:pt x="1858" y="1525"/>
                    <a:pt x="1512" y="1870"/>
                    <a:pt x="1107" y="1870"/>
                  </a:cubicBezTo>
                  <a:cubicBezTo>
                    <a:pt x="691" y="1870"/>
                    <a:pt x="369" y="1525"/>
                    <a:pt x="369" y="1120"/>
                  </a:cubicBezTo>
                  <a:cubicBezTo>
                    <a:pt x="369" y="703"/>
                    <a:pt x="703" y="382"/>
                    <a:pt x="1107" y="382"/>
                  </a:cubicBezTo>
                  <a:close/>
                  <a:moveTo>
                    <a:pt x="1107" y="1"/>
                  </a:moveTo>
                  <a:cubicBezTo>
                    <a:pt x="500" y="1"/>
                    <a:pt x="0" y="513"/>
                    <a:pt x="0" y="1120"/>
                  </a:cubicBezTo>
                  <a:cubicBezTo>
                    <a:pt x="0" y="1727"/>
                    <a:pt x="500" y="2239"/>
                    <a:pt x="1107" y="2239"/>
                  </a:cubicBezTo>
                  <a:cubicBezTo>
                    <a:pt x="1727" y="2239"/>
                    <a:pt x="2227" y="1727"/>
                    <a:pt x="2227" y="1120"/>
                  </a:cubicBezTo>
                  <a:cubicBezTo>
                    <a:pt x="2227" y="513"/>
                    <a:pt x="1727" y="1"/>
                    <a:pt x="1107"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aphicFrame>
        <p:nvGraphicFramePr>
          <p:cNvPr id="2361" name="Google Shape;2361;p82"/>
          <p:cNvGraphicFramePr/>
          <p:nvPr/>
        </p:nvGraphicFramePr>
        <p:xfrm>
          <a:off x="1858563" y="2376250"/>
          <a:ext cx="3000000" cy="3000000"/>
        </p:xfrm>
        <a:graphic>
          <a:graphicData uri="http://schemas.openxmlformats.org/drawingml/2006/table">
            <a:tbl>
              <a:tblPr>
                <a:noFill/>
                <a:tableStyleId>{672A1197-3DBA-4EC3-ABC0-654ECA34AFB8}</a:tableStyleId>
              </a:tblPr>
              <a:tblGrid>
                <a:gridCol w="1096300"/>
                <a:gridCol w="4586725"/>
              </a:tblGrid>
              <a:tr h="562700">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800">
                          <a:solidFill>
                            <a:schemeClr val="dk1"/>
                          </a:solidFill>
                          <a:latin typeface="Boogaloo"/>
                          <a:ea typeface="Boogaloo"/>
                          <a:cs typeface="Boogaloo"/>
                          <a:sym typeface="Boogaloo"/>
                        </a:rPr>
                        <a:t>Tableau de bord pour suivre la progression des élèves</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20137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Multiplateformes</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r h="50152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800">
                          <a:solidFill>
                            <a:schemeClr val="dk1"/>
                          </a:solidFill>
                          <a:latin typeface="Boogaloo"/>
                          <a:ea typeface="Boogaloo"/>
                          <a:cs typeface="Boogaloo"/>
                          <a:sym typeface="Boogaloo"/>
                        </a:rPr>
                        <a:t>Traces variées des démarches</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50152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None/>
                      </a:pPr>
                      <a:r>
                        <a:rPr lang="fr" sz="1800">
                          <a:solidFill>
                            <a:schemeClr val="dk1"/>
                          </a:solidFill>
                          <a:latin typeface="Boogaloo"/>
                          <a:ea typeface="Boogaloo"/>
                          <a:cs typeface="Boogaloo"/>
                          <a:sym typeface="Boogaloo"/>
                        </a:rPr>
                        <a:t>Outils de synthèse vocale possible </a:t>
                      </a:r>
                      <a:r>
                        <a:rPr lang="fr" sz="1300">
                          <a:solidFill>
                            <a:schemeClr val="dk1"/>
                          </a:solidFill>
                          <a:latin typeface="Boogaloo"/>
                          <a:ea typeface="Boogaloo"/>
                          <a:cs typeface="Boogaloo"/>
                          <a:sym typeface="Boogaloo"/>
                        </a:rPr>
                        <a:t>(Word Q, Lexibar, etc.)</a:t>
                      </a:r>
                      <a:r>
                        <a:rPr lang="fr" sz="1800">
                          <a:solidFill>
                            <a:schemeClr val="dk1"/>
                          </a:solidFill>
                          <a:latin typeface="Boogaloo"/>
                          <a:ea typeface="Boogaloo"/>
                          <a:cs typeface="Boogaloo"/>
                          <a:sym typeface="Boogaloo"/>
                        </a:rPr>
                        <a:t>*</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bl>
          </a:graphicData>
        </a:graphic>
      </p:graphicFrame>
      <p:sp>
        <p:nvSpPr>
          <p:cNvPr id="2362" name="Google Shape;2362;p82"/>
          <p:cNvSpPr txBox="1"/>
          <p:nvPr/>
        </p:nvSpPr>
        <p:spPr>
          <a:xfrm>
            <a:off x="3071988" y="1880875"/>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800">
                <a:solidFill>
                  <a:schemeClr val="dk1"/>
                </a:solidFill>
                <a:latin typeface="Boogaloo"/>
                <a:ea typeface="Boogaloo"/>
                <a:cs typeface="Boogaloo"/>
                <a:sym typeface="Boogaloo"/>
              </a:rPr>
              <a:t>Particularités</a:t>
            </a:r>
            <a:endParaRPr b="1"/>
          </a:p>
        </p:txBody>
      </p:sp>
      <p:pic>
        <p:nvPicPr>
          <p:cNvPr id="2363" name="Google Shape;2363;p82"/>
          <p:cNvPicPr preferRelativeResize="0"/>
          <p:nvPr/>
        </p:nvPicPr>
        <p:blipFill rotWithShape="1">
          <a:blip r:embed="rId4">
            <a:alphaModFix/>
          </a:blip>
          <a:srcRect b="29084" l="10890" r="7775" t="26471"/>
          <a:stretch/>
        </p:blipFill>
        <p:spPr>
          <a:xfrm>
            <a:off x="2217849" y="2568734"/>
            <a:ext cx="430250" cy="235101"/>
          </a:xfrm>
          <a:prstGeom prst="rect">
            <a:avLst/>
          </a:prstGeom>
          <a:noFill/>
          <a:ln>
            <a:noFill/>
          </a:ln>
        </p:spPr>
      </p:pic>
      <p:pic>
        <p:nvPicPr>
          <p:cNvPr id="2364" name="Google Shape;2364;p82"/>
          <p:cNvPicPr preferRelativeResize="0"/>
          <p:nvPr/>
        </p:nvPicPr>
        <p:blipFill rotWithShape="1">
          <a:blip r:embed="rId5">
            <a:alphaModFix/>
          </a:blip>
          <a:srcRect b="30439" l="17355" r="17860" t="31082"/>
          <a:stretch/>
        </p:blipFill>
        <p:spPr>
          <a:xfrm>
            <a:off x="2152149" y="2998715"/>
            <a:ext cx="561649" cy="333591"/>
          </a:xfrm>
          <a:prstGeom prst="rect">
            <a:avLst/>
          </a:prstGeom>
          <a:noFill/>
          <a:ln>
            <a:noFill/>
          </a:ln>
        </p:spPr>
      </p:pic>
      <p:pic>
        <p:nvPicPr>
          <p:cNvPr id="2365" name="Google Shape;2365;p82"/>
          <p:cNvPicPr preferRelativeResize="0"/>
          <p:nvPr/>
        </p:nvPicPr>
        <p:blipFill>
          <a:blip r:embed="rId6">
            <a:alphaModFix/>
          </a:blip>
          <a:stretch>
            <a:fillRect/>
          </a:stretch>
        </p:blipFill>
        <p:spPr>
          <a:xfrm>
            <a:off x="2217848" y="3332294"/>
            <a:ext cx="430251" cy="503514"/>
          </a:xfrm>
          <a:prstGeom prst="rect">
            <a:avLst/>
          </a:prstGeom>
          <a:noFill/>
          <a:ln>
            <a:noFill/>
          </a:ln>
        </p:spPr>
      </p:pic>
      <p:pic>
        <p:nvPicPr>
          <p:cNvPr id="2366" name="Google Shape;2366;p82"/>
          <p:cNvPicPr preferRelativeResize="0"/>
          <p:nvPr/>
        </p:nvPicPr>
        <p:blipFill>
          <a:blip r:embed="rId7">
            <a:alphaModFix/>
          </a:blip>
          <a:stretch>
            <a:fillRect/>
          </a:stretch>
        </p:blipFill>
        <p:spPr>
          <a:xfrm>
            <a:off x="2266186" y="3928980"/>
            <a:ext cx="333575" cy="333575"/>
          </a:xfrm>
          <a:prstGeom prst="rect">
            <a:avLst/>
          </a:prstGeom>
          <a:noFill/>
          <a:ln>
            <a:noFill/>
          </a:ln>
        </p:spPr>
      </p:pic>
      <p:sp>
        <p:nvSpPr>
          <p:cNvPr id="2367" name="Google Shape;2367;p82"/>
          <p:cNvSpPr txBox="1"/>
          <p:nvPr/>
        </p:nvSpPr>
        <p:spPr>
          <a:xfrm>
            <a:off x="2954875" y="4265300"/>
            <a:ext cx="621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200">
                <a:solidFill>
                  <a:schemeClr val="dk1"/>
                </a:solidFill>
                <a:latin typeface="Boogaloo"/>
                <a:ea typeface="Boogaloo"/>
                <a:cs typeface="Boogaloo"/>
                <a:sym typeface="Boogaloo"/>
              </a:rPr>
              <a:t>*</a:t>
            </a:r>
            <a:r>
              <a:rPr i="1" lang="fr" sz="1000">
                <a:solidFill>
                  <a:schemeClr val="dk1"/>
                </a:solidFill>
                <a:latin typeface="Boogaloo"/>
                <a:ea typeface="Boogaloo"/>
                <a:cs typeface="Boogaloo"/>
                <a:sym typeface="Boogaloo"/>
              </a:rPr>
              <a:t>À l’exception des équations mathématiques et des images numérisées</a:t>
            </a:r>
            <a:endParaRPr i="1" sz="1200">
              <a:latin typeface="IBM Plex Sans"/>
              <a:ea typeface="IBM Plex Sans"/>
              <a:cs typeface="IBM Plex Sans"/>
              <a:sym typeface="IBM Plex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1" name="Shape 2371"/>
        <p:cNvGrpSpPr/>
        <p:nvPr/>
      </p:nvGrpSpPr>
      <p:grpSpPr>
        <a:xfrm>
          <a:off x="0" y="0"/>
          <a:ext cx="0" cy="0"/>
          <a:chOff x="0" y="0"/>
          <a:chExt cx="0" cy="0"/>
        </a:xfrm>
      </p:grpSpPr>
      <p:graphicFrame>
        <p:nvGraphicFramePr>
          <p:cNvPr id="2372" name="Google Shape;2372;p83"/>
          <p:cNvGraphicFramePr/>
          <p:nvPr/>
        </p:nvGraphicFramePr>
        <p:xfrm>
          <a:off x="940650" y="1135775"/>
          <a:ext cx="3000000" cy="3000000"/>
        </p:xfrm>
        <a:graphic>
          <a:graphicData uri="http://schemas.openxmlformats.org/drawingml/2006/table">
            <a:tbl>
              <a:tblPr>
                <a:noFill/>
                <a:tableStyleId>{672A1197-3DBA-4EC3-ABC0-654ECA34AFB8}</a:tableStyleId>
              </a:tblPr>
              <a:tblGrid>
                <a:gridCol w="573725"/>
                <a:gridCol w="1865025"/>
                <a:gridCol w="1555325"/>
                <a:gridCol w="1555325"/>
                <a:gridCol w="1555325"/>
              </a:tblGrid>
              <a:tr h="763100">
                <a:tc>
                  <a:txBody>
                    <a:bodyPr/>
                    <a:lstStyle/>
                    <a:p>
                      <a:pPr indent="0" lvl="0" marL="0" rtl="0" algn="l">
                        <a:spcBef>
                          <a:spcPts val="0"/>
                        </a:spcBef>
                        <a:spcAft>
                          <a:spcPts val="0"/>
                        </a:spcAft>
                        <a:buNone/>
                      </a:pPr>
                      <a:r>
                        <a:t/>
                      </a:r>
                      <a:endParaRPr sz="1800">
                        <a:solidFill>
                          <a:schemeClr val="dk1"/>
                        </a:solidFill>
                        <a:latin typeface="Roboto"/>
                        <a:ea typeface="Roboto"/>
                        <a:cs typeface="Roboto"/>
                        <a:sym typeface="Roboto"/>
                      </a:endParaRPr>
                    </a:p>
                  </a:txBody>
                  <a:tcPr marT="68575" marB="68575" marR="91425" marL="91425" anchor="ctr">
                    <a:lnL cap="flat" cmpd="sng" w="9525">
                      <a:solidFill>
                        <a:schemeClr val="accent3">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3">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3">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tcPr>
                </a:tc>
                <a:tc gridSpan="3">
                  <a:txBody>
                    <a:bodyPr/>
                    <a:lstStyle/>
                    <a:p>
                      <a:pPr indent="0" lvl="0" marL="0" rtl="0" algn="ctr">
                        <a:spcBef>
                          <a:spcPts val="0"/>
                        </a:spcBef>
                        <a:spcAft>
                          <a:spcPts val="0"/>
                        </a:spcAft>
                        <a:buNone/>
                      </a:pPr>
                      <a:r>
                        <a:t/>
                      </a:r>
                      <a:endParaRPr sz="1600">
                        <a:solidFill>
                          <a:schemeClr val="dk1"/>
                        </a:solidFill>
                        <a:latin typeface="Boogaloo"/>
                        <a:ea typeface="Boogaloo"/>
                        <a:cs typeface="Boogaloo"/>
                        <a:sym typeface="Boogaloo"/>
                      </a:endParaRPr>
                    </a:p>
                  </a:txBody>
                  <a:tcPr marT="68575" marB="68575" marR="91425" marL="91425">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F9CE79"/>
                    </a:solidFill>
                  </a:tcPr>
                </a:tc>
                <a:tc hMerge="1"/>
                <a:tc hMerge="1"/>
              </a:tr>
              <a:tr h="83282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800">
                          <a:solidFill>
                            <a:schemeClr val="dk1"/>
                          </a:solidFill>
                          <a:latin typeface="Boogaloo"/>
                          <a:ea typeface="Boogaloo"/>
                          <a:cs typeface="Boogaloo"/>
                          <a:sym typeface="Boogaloo"/>
                        </a:rPr>
                        <a:t>Connexion de l’enseignant</a:t>
                      </a:r>
                      <a:r>
                        <a:rPr lang="fr" sz="1800">
                          <a:solidFill>
                            <a:schemeClr val="dk1"/>
                          </a:solidFill>
                          <a:latin typeface="Boogaloo"/>
                          <a:ea typeface="Boogaloo"/>
                          <a:cs typeface="Boogaloo"/>
                          <a:sym typeface="Boogaloo"/>
                        </a:rPr>
                        <a:t>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gridSpan="3">
                  <a:txBody>
                    <a:bodyPr/>
                    <a:lstStyle/>
                    <a:p>
                      <a:pPr indent="0" lvl="0" marL="0" rtl="0" algn="ctr">
                        <a:spcBef>
                          <a:spcPts val="0"/>
                        </a:spcBef>
                        <a:spcAft>
                          <a:spcPts val="0"/>
                        </a:spcAft>
                        <a:buNone/>
                      </a:pPr>
                      <a:r>
                        <a:rPr lang="fr" sz="1800">
                          <a:latin typeface="Boogaloo"/>
                          <a:ea typeface="Boogaloo"/>
                          <a:cs typeface="Boogaloo"/>
                          <a:sym typeface="Boogaloo"/>
                        </a:rPr>
                        <a:t>Compte obligatoire</a:t>
                      </a:r>
                      <a:endParaRPr sz="1800">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hMerge="1"/>
                <a:tc hMerge="1"/>
              </a:tr>
              <a:tr h="83282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Connexion de l’élève</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gridSpan="3">
                  <a:txBody>
                    <a:bodyPr/>
                    <a:lstStyle/>
                    <a:p>
                      <a:pPr indent="0" lvl="0" marL="0" rtl="0" algn="ctr">
                        <a:spcBef>
                          <a:spcPts val="0"/>
                        </a:spcBef>
                        <a:spcAft>
                          <a:spcPts val="0"/>
                        </a:spcAft>
                        <a:buNone/>
                      </a:pPr>
                      <a:r>
                        <a:rPr lang="fr" sz="1800">
                          <a:latin typeface="Boogaloo"/>
                          <a:ea typeface="Boogaloo"/>
                          <a:cs typeface="Boogaloo"/>
                          <a:sym typeface="Boogaloo"/>
                        </a:rPr>
                        <a:t>C</a:t>
                      </a:r>
                      <a:r>
                        <a:rPr lang="fr" sz="1800">
                          <a:latin typeface="Boogaloo"/>
                          <a:ea typeface="Boogaloo"/>
                          <a:cs typeface="Boogaloo"/>
                          <a:sym typeface="Boogaloo"/>
                        </a:rPr>
                        <a:t>ode classe</a:t>
                      </a:r>
                      <a:endParaRPr sz="1800">
                        <a:latin typeface="Boogaloo"/>
                        <a:ea typeface="Boogaloo"/>
                        <a:cs typeface="Boogaloo"/>
                        <a:sym typeface="Boogaloo"/>
                      </a:endParaRPr>
                    </a:p>
                    <a:p>
                      <a:pPr indent="0" lvl="0" marL="0" rtl="0" algn="ctr">
                        <a:spcBef>
                          <a:spcPts val="0"/>
                        </a:spcBef>
                        <a:spcAft>
                          <a:spcPts val="0"/>
                        </a:spcAft>
                        <a:buNone/>
                      </a:pPr>
                      <a:r>
                        <a:rPr lang="fr" sz="1800">
                          <a:latin typeface="Boogaloo"/>
                          <a:ea typeface="Boogaloo"/>
                          <a:cs typeface="Boogaloo"/>
                          <a:sym typeface="Boogaloo"/>
                        </a:rPr>
                        <a:t>ou compte</a:t>
                      </a:r>
                      <a:endParaRPr sz="1800">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hMerge="1"/>
                <a:tc hMerge="1"/>
              </a:tr>
              <a:tr h="832825">
                <a:tc>
                  <a:txBody>
                    <a:bodyPr/>
                    <a:lstStyle/>
                    <a:p>
                      <a:pPr indent="0" lvl="0" marL="0" rtl="0" algn="ctr">
                        <a:spcBef>
                          <a:spcPts val="0"/>
                        </a:spcBef>
                        <a:spcAft>
                          <a:spcPts val="0"/>
                        </a:spcAft>
                        <a:buClr>
                          <a:schemeClr val="dk1"/>
                        </a:buClr>
                        <a:buSzPts val="1100"/>
                        <a:buFont typeface="Arial"/>
                        <a:buNone/>
                      </a:pPr>
                      <a:r>
                        <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800">
                          <a:solidFill>
                            <a:schemeClr val="dk1"/>
                          </a:solidFill>
                          <a:latin typeface="Boogaloo"/>
                          <a:ea typeface="Boogaloo"/>
                          <a:cs typeface="Boogaloo"/>
                          <a:sym typeface="Boogaloo"/>
                        </a:rPr>
                        <a:t>Connexion avec compte externe</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gridSpan="3">
                  <a:txBody>
                    <a:bodyPr/>
                    <a:lstStyle/>
                    <a:p>
                      <a:pPr indent="0" lvl="0" marL="0" rtl="0" algn="l">
                        <a:spcBef>
                          <a:spcPts val="0"/>
                        </a:spcBef>
                        <a:spcAft>
                          <a:spcPts val="0"/>
                        </a:spcAft>
                        <a:buNone/>
                      </a:pPr>
                      <a:r>
                        <a:t/>
                      </a:r>
                      <a:endParaRPr>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hMerge="1"/>
                <a:tc hMerge="1"/>
              </a:tr>
            </a:tbl>
          </a:graphicData>
        </a:graphic>
      </p:graphicFrame>
      <p:sp>
        <p:nvSpPr>
          <p:cNvPr id="2373" name="Google Shape;2373;p83"/>
          <p:cNvSpPr txBox="1"/>
          <p:nvPr>
            <p:ph type="ctrTitle"/>
          </p:nvPr>
        </p:nvSpPr>
        <p:spPr>
          <a:xfrm>
            <a:off x="1277300" y="333650"/>
            <a:ext cx="6569100" cy="665100"/>
          </a:xfrm>
          <a:prstGeom prst="rect">
            <a:avLst/>
          </a:prstGeom>
          <a:noFill/>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fr"/>
              <a:t>Environnement de classe virtuelle</a:t>
            </a:r>
            <a:endParaRPr/>
          </a:p>
        </p:txBody>
      </p:sp>
      <p:pic>
        <p:nvPicPr>
          <p:cNvPr id="2374" name="Google Shape;2374;p83"/>
          <p:cNvPicPr preferRelativeResize="0"/>
          <p:nvPr/>
        </p:nvPicPr>
        <p:blipFill rotWithShape="1">
          <a:blip r:embed="rId3">
            <a:alphaModFix/>
          </a:blip>
          <a:srcRect b="5647" l="0" r="0" t="5273"/>
          <a:stretch/>
        </p:blipFill>
        <p:spPr>
          <a:xfrm>
            <a:off x="5383000" y="1278925"/>
            <a:ext cx="528840" cy="468001"/>
          </a:xfrm>
          <a:prstGeom prst="rect">
            <a:avLst/>
          </a:prstGeom>
          <a:noFill/>
          <a:ln>
            <a:noFill/>
          </a:ln>
          <a:effectLst>
            <a:reflection blurRad="0" dir="5400000" dist="38100" endA="0" endPos="30000" fadeDir="5400012" kx="0" rotWithShape="0" algn="bl" stPos="0" sy="-100000" ky="0"/>
          </a:effectLst>
        </p:spPr>
      </p:pic>
      <p:pic>
        <p:nvPicPr>
          <p:cNvPr id="2375" name="Google Shape;2375;p83"/>
          <p:cNvPicPr preferRelativeResize="0"/>
          <p:nvPr/>
        </p:nvPicPr>
        <p:blipFill>
          <a:blip r:embed="rId4">
            <a:alphaModFix/>
          </a:blip>
          <a:stretch>
            <a:fillRect/>
          </a:stretch>
        </p:blipFill>
        <p:spPr>
          <a:xfrm>
            <a:off x="4620293" y="3851757"/>
            <a:ext cx="238949" cy="243487"/>
          </a:xfrm>
          <a:prstGeom prst="rect">
            <a:avLst/>
          </a:prstGeom>
          <a:noFill/>
          <a:ln>
            <a:noFill/>
          </a:ln>
        </p:spPr>
      </p:pic>
      <p:pic>
        <p:nvPicPr>
          <p:cNvPr id="2376" name="Google Shape;2376;p83"/>
          <p:cNvPicPr preferRelativeResize="0"/>
          <p:nvPr/>
        </p:nvPicPr>
        <p:blipFill>
          <a:blip r:embed="rId5">
            <a:alphaModFix/>
          </a:blip>
          <a:stretch>
            <a:fillRect/>
          </a:stretch>
        </p:blipFill>
        <p:spPr>
          <a:xfrm>
            <a:off x="5194878" y="3825570"/>
            <a:ext cx="249651" cy="295877"/>
          </a:xfrm>
          <a:prstGeom prst="rect">
            <a:avLst/>
          </a:prstGeom>
          <a:noFill/>
          <a:ln>
            <a:noFill/>
          </a:ln>
        </p:spPr>
      </p:pic>
      <p:pic>
        <p:nvPicPr>
          <p:cNvPr id="2377" name="Google Shape;2377;p83"/>
          <p:cNvPicPr preferRelativeResize="0"/>
          <p:nvPr/>
        </p:nvPicPr>
        <p:blipFill>
          <a:blip r:embed="rId6">
            <a:alphaModFix/>
          </a:blip>
          <a:stretch>
            <a:fillRect/>
          </a:stretch>
        </p:blipFill>
        <p:spPr>
          <a:xfrm>
            <a:off x="5780143" y="3853939"/>
            <a:ext cx="239100" cy="239100"/>
          </a:xfrm>
          <a:prstGeom prst="roundRect">
            <a:avLst>
              <a:gd fmla="val 16667" name="adj"/>
            </a:avLst>
          </a:prstGeom>
          <a:noFill/>
          <a:ln>
            <a:noFill/>
          </a:ln>
        </p:spPr>
      </p:pic>
      <p:pic>
        <p:nvPicPr>
          <p:cNvPr id="2378" name="Google Shape;2378;p83"/>
          <p:cNvPicPr preferRelativeResize="0"/>
          <p:nvPr/>
        </p:nvPicPr>
        <p:blipFill rotWithShape="1">
          <a:blip r:embed="rId7">
            <a:alphaModFix/>
          </a:blip>
          <a:srcRect b="11583" l="10090" r="10958" t="13493"/>
          <a:stretch/>
        </p:blipFill>
        <p:spPr>
          <a:xfrm>
            <a:off x="6354878" y="3841048"/>
            <a:ext cx="279300" cy="264900"/>
          </a:xfrm>
          <a:prstGeom prst="roundRect">
            <a:avLst>
              <a:gd fmla="val 16667" name="adj"/>
            </a:avLst>
          </a:prstGeom>
          <a:noFill/>
          <a:ln>
            <a:noFill/>
          </a:ln>
        </p:spPr>
      </p:pic>
      <p:pic>
        <p:nvPicPr>
          <p:cNvPr id="2379" name="Google Shape;2379;p83"/>
          <p:cNvPicPr preferRelativeResize="0"/>
          <p:nvPr/>
        </p:nvPicPr>
        <p:blipFill>
          <a:blip r:embed="rId8">
            <a:alphaModFix amt="84000"/>
          </a:blip>
          <a:stretch>
            <a:fillRect/>
          </a:stretch>
        </p:blipFill>
        <p:spPr>
          <a:xfrm>
            <a:off x="1048725" y="2100308"/>
            <a:ext cx="357350" cy="357350"/>
          </a:xfrm>
          <a:prstGeom prst="rect">
            <a:avLst/>
          </a:prstGeom>
          <a:noFill/>
          <a:ln>
            <a:noFill/>
          </a:ln>
        </p:spPr>
      </p:pic>
      <p:pic>
        <p:nvPicPr>
          <p:cNvPr id="2380" name="Google Shape;2380;p83"/>
          <p:cNvPicPr preferRelativeResize="0"/>
          <p:nvPr/>
        </p:nvPicPr>
        <p:blipFill>
          <a:blip r:embed="rId9">
            <a:alphaModFix amt="67000"/>
          </a:blip>
          <a:stretch>
            <a:fillRect/>
          </a:stretch>
        </p:blipFill>
        <p:spPr>
          <a:xfrm>
            <a:off x="1105118" y="3833857"/>
            <a:ext cx="279300" cy="279300"/>
          </a:xfrm>
          <a:prstGeom prst="rect">
            <a:avLst/>
          </a:prstGeom>
          <a:noFill/>
          <a:ln>
            <a:noFill/>
          </a:ln>
        </p:spPr>
      </p:pic>
      <p:pic>
        <p:nvPicPr>
          <p:cNvPr id="2381" name="Google Shape;2381;p83"/>
          <p:cNvPicPr preferRelativeResize="0"/>
          <p:nvPr/>
        </p:nvPicPr>
        <p:blipFill>
          <a:blip r:embed="rId10">
            <a:alphaModFix amt="60000"/>
          </a:blip>
          <a:stretch>
            <a:fillRect/>
          </a:stretch>
        </p:blipFill>
        <p:spPr>
          <a:xfrm>
            <a:off x="1105125" y="3037476"/>
            <a:ext cx="279300" cy="279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5" name="Shape 2385"/>
        <p:cNvGrpSpPr/>
        <p:nvPr/>
      </p:nvGrpSpPr>
      <p:grpSpPr>
        <a:xfrm>
          <a:off x="0" y="0"/>
          <a:ext cx="0" cy="0"/>
          <a:chOff x="0" y="0"/>
          <a:chExt cx="0" cy="0"/>
        </a:xfrm>
      </p:grpSpPr>
      <p:graphicFrame>
        <p:nvGraphicFramePr>
          <p:cNvPr id="2386" name="Google Shape;2386;p84"/>
          <p:cNvGraphicFramePr/>
          <p:nvPr/>
        </p:nvGraphicFramePr>
        <p:xfrm>
          <a:off x="955575" y="823150"/>
          <a:ext cx="3000000" cy="3000000"/>
        </p:xfrm>
        <a:graphic>
          <a:graphicData uri="http://schemas.openxmlformats.org/drawingml/2006/table">
            <a:tbl>
              <a:tblPr>
                <a:noFill/>
                <a:tableStyleId>{672A1197-3DBA-4EC3-ABC0-654ECA34AFB8}</a:tableStyleId>
              </a:tblPr>
              <a:tblGrid>
                <a:gridCol w="465425"/>
                <a:gridCol w="2914600"/>
                <a:gridCol w="1241575"/>
                <a:gridCol w="1241575"/>
                <a:gridCol w="1241575"/>
              </a:tblGrid>
              <a:tr h="755925">
                <a:tc>
                  <a:txBody>
                    <a:bodyPr/>
                    <a:lstStyle/>
                    <a:p>
                      <a:pPr indent="0" lvl="0" marL="0" rtl="0" algn="l">
                        <a:spcBef>
                          <a:spcPts val="0"/>
                        </a:spcBef>
                        <a:spcAft>
                          <a:spcPts val="0"/>
                        </a:spcAft>
                        <a:buNone/>
                      </a:pPr>
                      <a:r>
                        <a:t/>
                      </a:r>
                      <a:endParaRPr sz="1800">
                        <a:solidFill>
                          <a:schemeClr val="dk1"/>
                        </a:solidFill>
                        <a:latin typeface="Roboto"/>
                        <a:ea typeface="Roboto"/>
                        <a:cs typeface="Roboto"/>
                        <a:sym typeface="Roboto"/>
                      </a:endParaRPr>
                    </a:p>
                  </a:txBody>
                  <a:tcPr marT="68575" marB="68575" marR="91425" marL="91425" anchor="ctr">
                    <a:lnL cap="flat" cmpd="sng" w="9525">
                      <a:solidFill>
                        <a:schemeClr val="accent3">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38100">
                      <a:solidFill>
                        <a:schemeClr val="accent3">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tcPr>
                </a:tc>
                <a:tc>
                  <a:txBody>
                    <a:bodyPr/>
                    <a:lstStyle/>
                    <a:p>
                      <a:pPr indent="0" lvl="0" marL="0" rtl="0" algn="l">
                        <a:spcBef>
                          <a:spcPts val="0"/>
                        </a:spcBef>
                        <a:spcAft>
                          <a:spcPts val="0"/>
                        </a:spcAft>
                        <a:buNone/>
                      </a:pPr>
                      <a:r>
                        <a:t/>
                      </a:r>
                      <a:endParaRPr sz="1800">
                        <a:solidFill>
                          <a:schemeClr val="dk1"/>
                        </a:solidFill>
                        <a:latin typeface="Roboto"/>
                        <a:ea typeface="Roboto"/>
                        <a:cs typeface="Roboto"/>
                        <a:sym typeface="Robot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38100">
                      <a:solidFill>
                        <a:schemeClr val="accent3">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sz="1600">
                        <a:solidFill>
                          <a:schemeClr val="dk1"/>
                        </a:solidFill>
                        <a:latin typeface="Boogaloo"/>
                        <a:ea typeface="Boogaloo"/>
                        <a:cs typeface="Boogaloo"/>
                        <a:sym typeface="Boogaloo"/>
                      </a:endParaRPr>
                    </a:p>
                  </a:txBody>
                  <a:tcPr marT="68575" marB="68575" marR="91425" marL="91425">
                    <a:lnL cap="flat" cmpd="sng" w="9525">
                      <a:solidFill>
                        <a:schemeClr val="accent1">
                          <a:alpha val="0"/>
                        </a:schemeClr>
                      </a:solidFill>
                      <a:prstDash val="solid"/>
                      <a:round/>
                      <a:headEnd len="sm" w="sm" type="none"/>
                      <a:tailEnd len="sm" w="sm" type="none"/>
                    </a:lnL>
                    <a:lnR cap="flat" cmpd="sng" w="9525">
                      <a:solidFill>
                        <a:schemeClr val="accent2">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F9CE79"/>
                    </a:solidFill>
                  </a:tcPr>
                </a:tc>
                <a:tc>
                  <a:txBody>
                    <a:bodyPr/>
                    <a:lstStyle/>
                    <a:p>
                      <a:pPr indent="0" lvl="0" marL="0" rtl="0" algn="ctr">
                        <a:spcBef>
                          <a:spcPts val="0"/>
                        </a:spcBef>
                        <a:spcAft>
                          <a:spcPts val="0"/>
                        </a:spcAft>
                        <a:buNone/>
                      </a:pPr>
                      <a:r>
                        <a:t/>
                      </a:r>
                      <a:endParaRPr sz="1600">
                        <a:solidFill>
                          <a:schemeClr val="dk1"/>
                        </a:solidFill>
                        <a:latin typeface="Boogaloo"/>
                        <a:ea typeface="Boogaloo"/>
                        <a:cs typeface="Boogaloo"/>
                        <a:sym typeface="Boogaloo"/>
                      </a:endParaRPr>
                    </a:p>
                  </a:txBody>
                  <a:tcPr marT="68575" marB="68575" marR="91425" marL="91425">
                    <a:lnL cap="flat" cmpd="sng" w="9525">
                      <a:solidFill>
                        <a:schemeClr val="accent2">
                          <a:alpha val="0"/>
                        </a:schemeClr>
                      </a:solidFill>
                      <a:prstDash val="solid"/>
                      <a:round/>
                      <a:headEnd len="sm" w="sm" type="none"/>
                      <a:tailEnd len="sm" w="sm" type="none"/>
                    </a:lnL>
                    <a:lnR cap="flat" cmpd="sng" w="9525">
                      <a:solidFill>
                        <a:schemeClr val="accent2">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F9CE79"/>
                    </a:solidFill>
                  </a:tcPr>
                </a:tc>
                <a:tc>
                  <a:txBody>
                    <a:bodyPr/>
                    <a:lstStyle/>
                    <a:p>
                      <a:pPr indent="0" lvl="0" marL="0" rtl="0" algn="ctr">
                        <a:spcBef>
                          <a:spcPts val="0"/>
                        </a:spcBef>
                        <a:spcAft>
                          <a:spcPts val="0"/>
                        </a:spcAft>
                        <a:buClr>
                          <a:srgbClr val="000000"/>
                        </a:buClr>
                        <a:buSzPts val="1100"/>
                        <a:buFont typeface="Arial"/>
                        <a:buNone/>
                      </a:pPr>
                      <a:r>
                        <a:t/>
                      </a:r>
                      <a:endParaRPr sz="1600">
                        <a:solidFill>
                          <a:schemeClr val="dk1"/>
                        </a:solidFill>
                        <a:latin typeface="Boogaloo"/>
                        <a:ea typeface="Boogaloo"/>
                        <a:cs typeface="Boogaloo"/>
                        <a:sym typeface="Boogaloo"/>
                      </a:endParaRPr>
                    </a:p>
                  </a:txBody>
                  <a:tcPr marT="68575" marB="68575" marR="91425" marL="91425">
                    <a:lnL cap="flat" cmpd="sng" w="9525">
                      <a:solidFill>
                        <a:schemeClr val="accent2">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F9CE79"/>
                    </a:solidFill>
                  </a:tcPr>
                </a:tc>
              </a:tr>
              <a:tr h="562700">
                <a:tc>
                  <a:txBody>
                    <a:bodyPr/>
                    <a:lstStyle/>
                    <a:p>
                      <a:pPr indent="0" lvl="0" marL="0" rtl="0" algn="ctr">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600">
                          <a:solidFill>
                            <a:schemeClr val="dk1"/>
                          </a:solidFill>
                          <a:latin typeface="Boogaloo"/>
                          <a:ea typeface="Boogaloo"/>
                          <a:cs typeface="Boogaloo"/>
                          <a:sym typeface="Boogaloo"/>
                        </a:rPr>
                        <a:t>Flexibilité (construction &amp; traces) </a:t>
                      </a:r>
                      <a:endParaRPr sz="16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201375">
                <a:tc>
                  <a:txBody>
                    <a:bodyPr/>
                    <a:lstStyle/>
                    <a:p>
                      <a:pPr indent="0" lvl="0" marL="0" rtl="0" algn="ctr">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Clr>
                          <a:schemeClr val="dk1"/>
                        </a:buClr>
                        <a:buSzPts val="1100"/>
                        <a:buFont typeface="Arial"/>
                        <a:buNone/>
                      </a:pPr>
                      <a:r>
                        <a:rPr lang="fr" sz="1600">
                          <a:solidFill>
                            <a:schemeClr val="dk1"/>
                          </a:solidFill>
                          <a:latin typeface="Boogaloo"/>
                          <a:ea typeface="Boogaloo"/>
                          <a:cs typeface="Boogaloo"/>
                          <a:sym typeface="Boogaloo"/>
                        </a:rPr>
                        <a:t>Contrôle du rythme/progression</a:t>
                      </a:r>
                      <a:endParaRPr sz="16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r h="501525">
                <a:tc>
                  <a:txBody>
                    <a:bodyPr/>
                    <a:lstStyle/>
                    <a:p>
                      <a:pPr indent="0" lvl="0" marL="0" rtl="0" algn="ctr">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rPr lang="fr" sz="1600">
                          <a:solidFill>
                            <a:schemeClr val="dk1"/>
                          </a:solidFill>
                          <a:latin typeface="Boogaloo"/>
                          <a:ea typeface="Boogaloo"/>
                          <a:cs typeface="Boogaloo"/>
                          <a:sym typeface="Boogaloo"/>
                        </a:rPr>
                        <a:t>Rétroaction à l’élève</a:t>
                      </a:r>
                      <a:endParaRPr sz="16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501525">
                <a:tc>
                  <a:txBody>
                    <a:bodyPr/>
                    <a:lstStyle/>
                    <a:p>
                      <a:pPr indent="0" lvl="0" marL="0" rtl="0" algn="ctr">
                        <a:spcBef>
                          <a:spcPts val="0"/>
                        </a:spcBef>
                        <a:spcAft>
                          <a:spcPts val="0"/>
                        </a:spcAft>
                        <a:buClr>
                          <a:schemeClr val="dk1"/>
                        </a:buClr>
                        <a:buSzPts val="1100"/>
                        <a:buFont typeface="Arial"/>
                        <a:buNone/>
                      </a:pPr>
                      <a:r>
                        <a:rPr lang="fr" sz="1800">
                          <a:solidFill>
                            <a:schemeClr val="dk1"/>
                          </a:solidFill>
                          <a:latin typeface="Boogaloo"/>
                          <a:ea typeface="Boogaloo"/>
                          <a:cs typeface="Boogaloo"/>
                          <a:sym typeface="Boogaloo"/>
                        </a:rPr>
                        <a:t>🧩</a:t>
                      </a:r>
                      <a:endParaRPr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None/>
                      </a:pPr>
                      <a:r>
                        <a:rPr lang="fr" sz="1600">
                          <a:solidFill>
                            <a:schemeClr val="dk1"/>
                          </a:solidFill>
                          <a:latin typeface="Boogaloo"/>
                          <a:ea typeface="Boogaloo"/>
                          <a:cs typeface="Boogaloo"/>
                          <a:sym typeface="Boogaloo"/>
                        </a:rPr>
                        <a:t>Intégration de ressources externes</a:t>
                      </a:r>
                      <a:endParaRPr sz="16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r h="501525">
                <a:tc>
                  <a:txBody>
                    <a:bodyPr/>
                    <a:lstStyle/>
                    <a:p>
                      <a:pPr indent="0" lvl="0" marL="0" rtl="0" algn="ctr">
                        <a:spcBef>
                          <a:spcPts val="0"/>
                        </a:spcBef>
                        <a:spcAft>
                          <a:spcPts val="0"/>
                        </a:spcAft>
                        <a:buClr>
                          <a:schemeClr val="dk1"/>
                        </a:buClr>
                        <a:buSzPts val="1100"/>
                        <a:buFont typeface="Arial"/>
                        <a:buNone/>
                      </a:pPr>
                      <a:r>
                        <a:rPr b="1" lang="fr" sz="2100">
                          <a:solidFill>
                            <a:schemeClr val="dk1"/>
                          </a:solidFill>
                          <a:latin typeface="Boogaloo"/>
                          <a:ea typeface="Boogaloo"/>
                          <a:cs typeface="Boogaloo"/>
                          <a:sym typeface="Boogaloo"/>
                        </a:rPr>
                        <a:t>∀</a:t>
                      </a:r>
                      <a:endParaRPr b="1" sz="21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Clr>
                          <a:schemeClr val="dk1"/>
                        </a:buClr>
                        <a:buSzPts val="1100"/>
                        <a:buFont typeface="Arial"/>
                        <a:buNone/>
                      </a:pPr>
                      <a:r>
                        <a:rPr lang="fr" sz="1600">
                          <a:solidFill>
                            <a:schemeClr val="dk1"/>
                          </a:solidFill>
                          <a:latin typeface="Boogaloo"/>
                          <a:ea typeface="Boogaloo"/>
                          <a:cs typeface="Boogaloo"/>
                          <a:sym typeface="Boogaloo"/>
                        </a:rPr>
                        <a:t>Tous les champs en mathématique</a:t>
                      </a:r>
                      <a:endParaRPr sz="16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l">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CFD9E0"/>
                    </a:solidFill>
                  </a:tcPr>
                </a:tc>
              </a:tr>
              <a:tr h="501525">
                <a:tc>
                  <a:txBody>
                    <a:bodyPr/>
                    <a:lstStyle/>
                    <a:p>
                      <a:pPr indent="0" lvl="0" marL="0" rtl="0" algn="ctr">
                        <a:spcBef>
                          <a:spcPts val="0"/>
                        </a:spcBef>
                        <a:spcAft>
                          <a:spcPts val="0"/>
                        </a:spcAft>
                        <a:buNone/>
                      </a:pPr>
                      <a:r>
                        <a:rPr b="1" lang="fr" sz="1800">
                          <a:solidFill>
                            <a:schemeClr val="dk1"/>
                          </a:solidFill>
                          <a:latin typeface="Boogaloo"/>
                          <a:ea typeface="Boogaloo"/>
                          <a:cs typeface="Boogaloo"/>
                          <a:sym typeface="Boogaloo"/>
                        </a:rPr>
                        <a:t>👨‍🏫</a:t>
                      </a:r>
                      <a:endParaRPr b="1" sz="18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l">
                        <a:spcBef>
                          <a:spcPts val="0"/>
                        </a:spcBef>
                        <a:spcAft>
                          <a:spcPts val="0"/>
                        </a:spcAft>
                        <a:buNone/>
                      </a:pPr>
                      <a:r>
                        <a:rPr lang="fr" sz="1600">
                          <a:solidFill>
                            <a:schemeClr val="dk1"/>
                          </a:solidFill>
                          <a:latin typeface="Boogaloo"/>
                          <a:ea typeface="Boogaloo"/>
                          <a:cs typeface="Boogaloo"/>
                          <a:sym typeface="Boogaloo"/>
                        </a:rPr>
                        <a:t>Ajout de co-enseignant(e)s</a:t>
                      </a:r>
                      <a:endParaRPr sz="1600">
                        <a:solidFill>
                          <a:schemeClr val="dk1"/>
                        </a:solidFill>
                        <a:latin typeface="Boogaloo"/>
                        <a:ea typeface="Boogaloo"/>
                        <a:cs typeface="Boogaloo"/>
                        <a:sym typeface="Boogaloo"/>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c>
                  <a:txBody>
                    <a:bodyPr/>
                    <a:lstStyle/>
                    <a:p>
                      <a:pPr indent="0" lvl="0" marL="0" rtl="0" algn="ctr">
                        <a:spcBef>
                          <a:spcPts val="0"/>
                        </a:spcBef>
                        <a:spcAft>
                          <a:spcPts val="0"/>
                        </a:spcAft>
                        <a:buClr>
                          <a:schemeClr val="dk1"/>
                        </a:buClr>
                        <a:buSzPts val="1100"/>
                        <a:buFont typeface="Arial"/>
                        <a:buNone/>
                      </a:pPr>
                      <a:r>
                        <a:t/>
                      </a:r>
                      <a:endParaRPr b="1" sz="1600">
                        <a:latin typeface="IBM Plex Sans"/>
                        <a:ea typeface="IBM Plex Sans"/>
                        <a:cs typeface="IBM Plex Sans"/>
                        <a:sym typeface="IBM Plex Sans"/>
                      </a:endParaRPr>
                    </a:p>
                  </a:txBody>
                  <a:tcPr marT="68575" marB="68575" marR="91425" marL="91425" anchor="ctr">
                    <a:lnL cap="flat" cmpd="sng" w="9525">
                      <a:solidFill>
                        <a:schemeClr val="accent1">
                          <a:alpha val="0"/>
                        </a:schemeClr>
                      </a:solidFill>
                      <a:prstDash val="solid"/>
                      <a:round/>
                      <a:headEnd len="sm" w="sm" type="none"/>
                      <a:tailEnd len="sm" w="sm" type="none"/>
                    </a:lnL>
                    <a:lnR cap="flat" cmpd="sng" w="9525">
                      <a:solidFill>
                        <a:schemeClr val="accent1">
                          <a:alpha val="0"/>
                        </a:schemeClr>
                      </a:solidFill>
                      <a:prstDash val="solid"/>
                      <a:round/>
                      <a:headEnd len="sm" w="sm" type="none"/>
                      <a:tailEnd len="sm" w="sm" type="none"/>
                    </a:lnR>
                    <a:lnT cap="flat" cmpd="sng" w="9525">
                      <a:solidFill>
                        <a:schemeClr val="accent1">
                          <a:alpha val="0"/>
                        </a:schemeClr>
                      </a:solidFill>
                      <a:prstDash val="solid"/>
                      <a:round/>
                      <a:headEnd len="sm" w="sm" type="none"/>
                      <a:tailEnd len="sm" w="sm" type="none"/>
                    </a:lnT>
                    <a:lnB cap="flat" cmpd="sng" w="9525">
                      <a:solidFill>
                        <a:schemeClr val="accent1">
                          <a:alpha val="0"/>
                        </a:schemeClr>
                      </a:solidFill>
                      <a:prstDash val="solid"/>
                      <a:round/>
                      <a:headEnd len="sm" w="sm" type="none"/>
                      <a:tailEnd len="sm" w="sm" type="none"/>
                    </a:lnB>
                    <a:solidFill>
                      <a:srgbClr val="E3E9ED"/>
                    </a:solidFill>
                  </a:tcPr>
                </a:tc>
              </a:tr>
            </a:tbl>
          </a:graphicData>
        </a:graphic>
      </p:graphicFrame>
      <p:sp>
        <p:nvSpPr>
          <p:cNvPr id="2387" name="Google Shape;2387;p84"/>
          <p:cNvSpPr txBox="1"/>
          <p:nvPr>
            <p:ph type="ctrTitle"/>
          </p:nvPr>
        </p:nvSpPr>
        <p:spPr>
          <a:xfrm>
            <a:off x="1277300" y="28850"/>
            <a:ext cx="6569100" cy="665100"/>
          </a:xfrm>
          <a:prstGeom prst="rect">
            <a:avLst/>
          </a:prstGeom>
          <a:noFill/>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fr"/>
              <a:t>Environnement de classe virtuelle</a:t>
            </a:r>
            <a:endParaRPr/>
          </a:p>
        </p:txBody>
      </p:sp>
      <p:pic>
        <p:nvPicPr>
          <p:cNvPr id="2388" name="Google Shape;2388;p84"/>
          <p:cNvPicPr preferRelativeResize="0"/>
          <p:nvPr/>
        </p:nvPicPr>
        <p:blipFill rotWithShape="1">
          <a:blip r:embed="rId3">
            <a:alphaModFix/>
          </a:blip>
          <a:srcRect b="5647" l="0" r="0" t="5273"/>
          <a:stretch/>
        </p:blipFill>
        <p:spPr>
          <a:xfrm>
            <a:off x="5970375" y="921675"/>
            <a:ext cx="528840" cy="468001"/>
          </a:xfrm>
          <a:prstGeom prst="rect">
            <a:avLst/>
          </a:prstGeom>
          <a:noFill/>
          <a:ln>
            <a:noFill/>
          </a:ln>
          <a:effectLst>
            <a:reflection blurRad="0" dir="5400000" dist="38100" endA="0" endPos="30000" fadeDir="5400012" kx="0" rotWithShape="0" algn="bl" stPos="0" sy="-100000" ky="0"/>
          </a:effectLst>
        </p:spPr>
      </p:pic>
      <p:grpSp>
        <p:nvGrpSpPr>
          <p:cNvPr id="2389" name="Google Shape;2389;p84"/>
          <p:cNvGrpSpPr/>
          <p:nvPr/>
        </p:nvGrpSpPr>
        <p:grpSpPr>
          <a:xfrm rot="-1085572">
            <a:off x="1006968" y="585707"/>
            <a:ext cx="395099" cy="407747"/>
            <a:chOff x="6870193" y="2295620"/>
            <a:chExt cx="360356" cy="343462"/>
          </a:xfrm>
        </p:grpSpPr>
        <p:sp>
          <p:nvSpPr>
            <p:cNvPr id="2390" name="Google Shape;2390;p84"/>
            <p:cNvSpPr/>
            <p:nvPr/>
          </p:nvSpPr>
          <p:spPr>
            <a:xfrm>
              <a:off x="6870193" y="2295620"/>
              <a:ext cx="360356" cy="343462"/>
            </a:xfrm>
            <a:custGeom>
              <a:rect b="b" l="l" r="r" t="t"/>
              <a:pathLst>
                <a:path extrusionOk="0" h="10816" w="11348">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84"/>
            <p:cNvSpPr/>
            <p:nvPr/>
          </p:nvSpPr>
          <p:spPr>
            <a:xfrm>
              <a:off x="6920842" y="2577064"/>
              <a:ext cx="36709" cy="36677"/>
            </a:xfrm>
            <a:custGeom>
              <a:rect b="b" l="l" r="r" t="t"/>
              <a:pathLst>
                <a:path extrusionOk="0" h="1155" w="1156">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2" name="Google Shape;2392;p84"/>
          <p:cNvGrpSpPr/>
          <p:nvPr/>
        </p:nvGrpSpPr>
        <p:grpSpPr>
          <a:xfrm rot="-9459339">
            <a:off x="1692075" y="1112633"/>
            <a:ext cx="395453" cy="407355"/>
            <a:chOff x="6870193" y="2295620"/>
            <a:chExt cx="360356" cy="343462"/>
          </a:xfrm>
        </p:grpSpPr>
        <p:sp>
          <p:nvSpPr>
            <p:cNvPr id="2393" name="Google Shape;2393;p84"/>
            <p:cNvSpPr/>
            <p:nvPr/>
          </p:nvSpPr>
          <p:spPr>
            <a:xfrm>
              <a:off x="6870193" y="2295620"/>
              <a:ext cx="360356" cy="343462"/>
            </a:xfrm>
            <a:custGeom>
              <a:rect b="b" l="l" r="r" t="t"/>
              <a:pathLst>
                <a:path extrusionOk="0" h="10816" w="11348">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84"/>
            <p:cNvSpPr/>
            <p:nvPr/>
          </p:nvSpPr>
          <p:spPr>
            <a:xfrm>
              <a:off x="6920842" y="2577064"/>
              <a:ext cx="36709" cy="36677"/>
            </a:xfrm>
            <a:custGeom>
              <a:rect b="b" l="l" r="r" t="t"/>
              <a:pathLst>
                <a:path extrusionOk="0" h="1155" w="1156">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5" name="Google Shape;2395;p84"/>
          <p:cNvGrpSpPr/>
          <p:nvPr/>
        </p:nvGrpSpPr>
        <p:grpSpPr>
          <a:xfrm>
            <a:off x="2650175" y="970409"/>
            <a:ext cx="370930" cy="370549"/>
            <a:chOff x="2497275" y="2744159"/>
            <a:chExt cx="370930" cy="370549"/>
          </a:xfrm>
        </p:grpSpPr>
        <p:sp>
          <p:nvSpPr>
            <p:cNvPr id="2396" name="Google Shape;2396;p84"/>
            <p:cNvSpPr/>
            <p:nvPr/>
          </p:nvSpPr>
          <p:spPr>
            <a:xfrm>
              <a:off x="2497275" y="2744159"/>
              <a:ext cx="284366" cy="284747"/>
            </a:xfrm>
            <a:custGeom>
              <a:rect b="b" l="l" r="r" t="t"/>
              <a:pathLst>
                <a:path extrusionOk="0" h="8967" w="8955">
                  <a:moveTo>
                    <a:pt x="4204" y="1"/>
                  </a:moveTo>
                  <a:cubicBezTo>
                    <a:pt x="3942" y="1"/>
                    <a:pt x="3704" y="203"/>
                    <a:pt x="3644" y="465"/>
                  </a:cubicBezTo>
                  <a:lnTo>
                    <a:pt x="3466" y="1334"/>
                  </a:lnTo>
                  <a:cubicBezTo>
                    <a:pt x="3287" y="1394"/>
                    <a:pt x="3108" y="1465"/>
                    <a:pt x="2942" y="1537"/>
                  </a:cubicBezTo>
                  <a:lnTo>
                    <a:pt x="2215" y="1048"/>
                  </a:lnTo>
                  <a:cubicBezTo>
                    <a:pt x="2120" y="983"/>
                    <a:pt x="2009" y="952"/>
                    <a:pt x="1899" y="952"/>
                  </a:cubicBezTo>
                  <a:cubicBezTo>
                    <a:pt x="1749" y="952"/>
                    <a:pt x="1599" y="1010"/>
                    <a:pt x="1489" y="1120"/>
                  </a:cubicBezTo>
                  <a:lnTo>
                    <a:pt x="1108" y="1489"/>
                  </a:lnTo>
                  <a:cubicBezTo>
                    <a:pt x="918" y="1691"/>
                    <a:pt x="894" y="1989"/>
                    <a:pt x="1037" y="2227"/>
                  </a:cubicBezTo>
                  <a:lnTo>
                    <a:pt x="1525" y="2953"/>
                  </a:lnTo>
                  <a:cubicBezTo>
                    <a:pt x="1441" y="3120"/>
                    <a:pt x="1370" y="3287"/>
                    <a:pt x="1322" y="3465"/>
                  </a:cubicBezTo>
                  <a:lnTo>
                    <a:pt x="453" y="3644"/>
                  </a:lnTo>
                  <a:cubicBezTo>
                    <a:pt x="191" y="3703"/>
                    <a:pt x="1" y="3930"/>
                    <a:pt x="1" y="4215"/>
                  </a:cubicBezTo>
                  <a:lnTo>
                    <a:pt x="1" y="4751"/>
                  </a:lnTo>
                  <a:cubicBezTo>
                    <a:pt x="1" y="5025"/>
                    <a:pt x="191" y="5251"/>
                    <a:pt x="453" y="5323"/>
                  </a:cubicBezTo>
                  <a:lnTo>
                    <a:pt x="1322" y="5501"/>
                  </a:lnTo>
                  <a:cubicBezTo>
                    <a:pt x="1382" y="5668"/>
                    <a:pt x="1453" y="5847"/>
                    <a:pt x="1525" y="6013"/>
                  </a:cubicBezTo>
                  <a:lnTo>
                    <a:pt x="1037" y="6740"/>
                  </a:lnTo>
                  <a:cubicBezTo>
                    <a:pt x="894" y="6966"/>
                    <a:pt x="918" y="7287"/>
                    <a:pt x="1108" y="7478"/>
                  </a:cubicBezTo>
                  <a:lnTo>
                    <a:pt x="1489" y="7847"/>
                  </a:lnTo>
                  <a:cubicBezTo>
                    <a:pt x="1599" y="7957"/>
                    <a:pt x="1745" y="8015"/>
                    <a:pt x="1894" y="8015"/>
                  </a:cubicBezTo>
                  <a:cubicBezTo>
                    <a:pt x="2003" y="8015"/>
                    <a:pt x="2115" y="7984"/>
                    <a:pt x="2215" y="7918"/>
                  </a:cubicBezTo>
                  <a:lnTo>
                    <a:pt x="2942" y="7430"/>
                  </a:lnTo>
                  <a:cubicBezTo>
                    <a:pt x="3108" y="7513"/>
                    <a:pt x="3287" y="7597"/>
                    <a:pt x="3466" y="7633"/>
                  </a:cubicBezTo>
                  <a:lnTo>
                    <a:pt x="3644" y="8502"/>
                  </a:lnTo>
                  <a:cubicBezTo>
                    <a:pt x="3704" y="8764"/>
                    <a:pt x="3930" y="8966"/>
                    <a:pt x="4204" y="8966"/>
                  </a:cubicBezTo>
                  <a:lnTo>
                    <a:pt x="4740" y="8966"/>
                  </a:lnTo>
                  <a:cubicBezTo>
                    <a:pt x="5013" y="8966"/>
                    <a:pt x="5251" y="8764"/>
                    <a:pt x="5311" y="8502"/>
                  </a:cubicBezTo>
                  <a:lnTo>
                    <a:pt x="5490" y="7633"/>
                  </a:lnTo>
                  <a:cubicBezTo>
                    <a:pt x="5621" y="7597"/>
                    <a:pt x="5775" y="7537"/>
                    <a:pt x="5906" y="7478"/>
                  </a:cubicBezTo>
                  <a:cubicBezTo>
                    <a:pt x="6002" y="7442"/>
                    <a:pt x="6037" y="7323"/>
                    <a:pt x="6002" y="7240"/>
                  </a:cubicBezTo>
                  <a:cubicBezTo>
                    <a:pt x="5966" y="7169"/>
                    <a:pt x="5898" y="7131"/>
                    <a:pt x="5831" y="7131"/>
                  </a:cubicBezTo>
                  <a:cubicBezTo>
                    <a:pt x="5808" y="7131"/>
                    <a:pt x="5785" y="7135"/>
                    <a:pt x="5763" y="7144"/>
                  </a:cubicBezTo>
                  <a:cubicBezTo>
                    <a:pt x="5609" y="7228"/>
                    <a:pt x="5466" y="7287"/>
                    <a:pt x="5299" y="7323"/>
                  </a:cubicBezTo>
                  <a:cubicBezTo>
                    <a:pt x="5240" y="7347"/>
                    <a:pt x="5180" y="7406"/>
                    <a:pt x="5168" y="7454"/>
                  </a:cubicBezTo>
                  <a:lnTo>
                    <a:pt x="4966" y="8430"/>
                  </a:lnTo>
                  <a:cubicBezTo>
                    <a:pt x="4954" y="8514"/>
                    <a:pt x="4870" y="8597"/>
                    <a:pt x="4763" y="8597"/>
                  </a:cubicBezTo>
                  <a:lnTo>
                    <a:pt x="4228" y="8597"/>
                  </a:lnTo>
                  <a:cubicBezTo>
                    <a:pt x="4120" y="8597"/>
                    <a:pt x="4049" y="8514"/>
                    <a:pt x="4013" y="8430"/>
                  </a:cubicBezTo>
                  <a:lnTo>
                    <a:pt x="3823" y="7454"/>
                  </a:lnTo>
                  <a:cubicBezTo>
                    <a:pt x="3811" y="7383"/>
                    <a:pt x="3763" y="7335"/>
                    <a:pt x="3692" y="7323"/>
                  </a:cubicBezTo>
                  <a:cubicBezTo>
                    <a:pt x="3466" y="7263"/>
                    <a:pt x="3239" y="7180"/>
                    <a:pt x="3049" y="7061"/>
                  </a:cubicBezTo>
                  <a:cubicBezTo>
                    <a:pt x="3019" y="7043"/>
                    <a:pt x="2986" y="7034"/>
                    <a:pt x="2954" y="7034"/>
                  </a:cubicBezTo>
                  <a:cubicBezTo>
                    <a:pt x="2921" y="7034"/>
                    <a:pt x="2888" y="7043"/>
                    <a:pt x="2858" y="7061"/>
                  </a:cubicBezTo>
                  <a:lnTo>
                    <a:pt x="2037" y="7609"/>
                  </a:lnTo>
                  <a:cubicBezTo>
                    <a:pt x="2006" y="7634"/>
                    <a:pt x="1966" y="7647"/>
                    <a:pt x="1926" y="7647"/>
                  </a:cubicBezTo>
                  <a:cubicBezTo>
                    <a:pt x="1874" y="7647"/>
                    <a:pt x="1821" y="7625"/>
                    <a:pt x="1787" y="7585"/>
                  </a:cubicBezTo>
                  <a:lnTo>
                    <a:pt x="1418" y="7204"/>
                  </a:lnTo>
                  <a:cubicBezTo>
                    <a:pt x="1334" y="7132"/>
                    <a:pt x="1334" y="7025"/>
                    <a:pt x="1382" y="6954"/>
                  </a:cubicBezTo>
                  <a:lnTo>
                    <a:pt x="1930" y="6132"/>
                  </a:lnTo>
                  <a:cubicBezTo>
                    <a:pt x="1977" y="6073"/>
                    <a:pt x="1977" y="6001"/>
                    <a:pt x="1930" y="5942"/>
                  </a:cubicBezTo>
                  <a:cubicBezTo>
                    <a:pt x="1811" y="5739"/>
                    <a:pt x="1727" y="5525"/>
                    <a:pt x="1668" y="5299"/>
                  </a:cubicBezTo>
                  <a:cubicBezTo>
                    <a:pt x="1656" y="5239"/>
                    <a:pt x="1596" y="5180"/>
                    <a:pt x="1537" y="5168"/>
                  </a:cubicBezTo>
                  <a:lnTo>
                    <a:pt x="560" y="4977"/>
                  </a:lnTo>
                  <a:cubicBezTo>
                    <a:pt x="477" y="4954"/>
                    <a:pt x="406" y="4870"/>
                    <a:pt x="406" y="4763"/>
                  </a:cubicBezTo>
                  <a:lnTo>
                    <a:pt x="406" y="4227"/>
                  </a:lnTo>
                  <a:cubicBezTo>
                    <a:pt x="406" y="4132"/>
                    <a:pt x="477" y="4049"/>
                    <a:pt x="560" y="4025"/>
                  </a:cubicBezTo>
                  <a:lnTo>
                    <a:pt x="1537" y="3834"/>
                  </a:lnTo>
                  <a:cubicBezTo>
                    <a:pt x="1608" y="3811"/>
                    <a:pt x="1656" y="3775"/>
                    <a:pt x="1668" y="3692"/>
                  </a:cubicBezTo>
                  <a:cubicBezTo>
                    <a:pt x="1727" y="3477"/>
                    <a:pt x="1811" y="3251"/>
                    <a:pt x="1930" y="3061"/>
                  </a:cubicBezTo>
                  <a:cubicBezTo>
                    <a:pt x="1965" y="3001"/>
                    <a:pt x="1965" y="2918"/>
                    <a:pt x="1930" y="2858"/>
                  </a:cubicBezTo>
                  <a:lnTo>
                    <a:pt x="1382" y="2049"/>
                  </a:lnTo>
                  <a:cubicBezTo>
                    <a:pt x="1322" y="1965"/>
                    <a:pt x="1334" y="1846"/>
                    <a:pt x="1418" y="1787"/>
                  </a:cubicBezTo>
                  <a:lnTo>
                    <a:pt x="1787" y="1417"/>
                  </a:lnTo>
                  <a:cubicBezTo>
                    <a:pt x="1826" y="1378"/>
                    <a:pt x="1876" y="1360"/>
                    <a:pt x="1925" y="1360"/>
                  </a:cubicBezTo>
                  <a:cubicBezTo>
                    <a:pt x="1965" y="1360"/>
                    <a:pt x="2005" y="1372"/>
                    <a:pt x="2037" y="1394"/>
                  </a:cubicBezTo>
                  <a:lnTo>
                    <a:pt x="2858" y="1941"/>
                  </a:lnTo>
                  <a:cubicBezTo>
                    <a:pt x="2888" y="1965"/>
                    <a:pt x="2921" y="1977"/>
                    <a:pt x="2954" y="1977"/>
                  </a:cubicBezTo>
                  <a:cubicBezTo>
                    <a:pt x="2986" y="1977"/>
                    <a:pt x="3019" y="1965"/>
                    <a:pt x="3049" y="1941"/>
                  </a:cubicBezTo>
                  <a:cubicBezTo>
                    <a:pt x="3263" y="1822"/>
                    <a:pt x="3466" y="1727"/>
                    <a:pt x="3692" y="1668"/>
                  </a:cubicBezTo>
                  <a:cubicBezTo>
                    <a:pt x="3751" y="1656"/>
                    <a:pt x="3811" y="1596"/>
                    <a:pt x="3823" y="1537"/>
                  </a:cubicBezTo>
                  <a:lnTo>
                    <a:pt x="4013" y="572"/>
                  </a:lnTo>
                  <a:cubicBezTo>
                    <a:pt x="4037" y="477"/>
                    <a:pt x="4120" y="405"/>
                    <a:pt x="4228" y="405"/>
                  </a:cubicBezTo>
                  <a:lnTo>
                    <a:pt x="4763" y="405"/>
                  </a:lnTo>
                  <a:cubicBezTo>
                    <a:pt x="4870" y="405"/>
                    <a:pt x="4942" y="477"/>
                    <a:pt x="4966" y="572"/>
                  </a:cubicBezTo>
                  <a:lnTo>
                    <a:pt x="5168" y="1537"/>
                  </a:lnTo>
                  <a:cubicBezTo>
                    <a:pt x="5180" y="1608"/>
                    <a:pt x="5216" y="1656"/>
                    <a:pt x="5299" y="1668"/>
                  </a:cubicBezTo>
                  <a:cubicBezTo>
                    <a:pt x="5513" y="1727"/>
                    <a:pt x="5740" y="1822"/>
                    <a:pt x="5930" y="1941"/>
                  </a:cubicBezTo>
                  <a:cubicBezTo>
                    <a:pt x="5960" y="1953"/>
                    <a:pt x="5996" y="1959"/>
                    <a:pt x="6031" y="1959"/>
                  </a:cubicBezTo>
                  <a:cubicBezTo>
                    <a:pt x="6067" y="1959"/>
                    <a:pt x="6103" y="1953"/>
                    <a:pt x="6133" y="1941"/>
                  </a:cubicBezTo>
                  <a:lnTo>
                    <a:pt x="6942" y="1394"/>
                  </a:lnTo>
                  <a:cubicBezTo>
                    <a:pt x="6978" y="1368"/>
                    <a:pt x="7021" y="1356"/>
                    <a:pt x="7063" y="1356"/>
                  </a:cubicBezTo>
                  <a:cubicBezTo>
                    <a:pt x="7117" y="1356"/>
                    <a:pt x="7170" y="1377"/>
                    <a:pt x="7204" y="1417"/>
                  </a:cubicBezTo>
                  <a:lnTo>
                    <a:pt x="7573" y="1787"/>
                  </a:lnTo>
                  <a:cubicBezTo>
                    <a:pt x="7645" y="1870"/>
                    <a:pt x="7645" y="1965"/>
                    <a:pt x="7597" y="2049"/>
                  </a:cubicBezTo>
                  <a:lnTo>
                    <a:pt x="7049" y="2858"/>
                  </a:lnTo>
                  <a:cubicBezTo>
                    <a:pt x="7002" y="2918"/>
                    <a:pt x="7002" y="2989"/>
                    <a:pt x="7049" y="3061"/>
                  </a:cubicBezTo>
                  <a:cubicBezTo>
                    <a:pt x="7168" y="3263"/>
                    <a:pt x="7264" y="3477"/>
                    <a:pt x="7323" y="3692"/>
                  </a:cubicBezTo>
                  <a:cubicBezTo>
                    <a:pt x="7335" y="3751"/>
                    <a:pt x="7395" y="3811"/>
                    <a:pt x="7454" y="3834"/>
                  </a:cubicBezTo>
                  <a:lnTo>
                    <a:pt x="8419" y="4025"/>
                  </a:lnTo>
                  <a:cubicBezTo>
                    <a:pt x="8514" y="4037"/>
                    <a:pt x="8585" y="4132"/>
                    <a:pt x="8585" y="4227"/>
                  </a:cubicBezTo>
                  <a:lnTo>
                    <a:pt x="8585" y="4763"/>
                  </a:lnTo>
                  <a:cubicBezTo>
                    <a:pt x="8585" y="4870"/>
                    <a:pt x="8514" y="4942"/>
                    <a:pt x="8419" y="4977"/>
                  </a:cubicBezTo>
                  <a:lnTo>
                    <a:pt x="7454" y="5168"/>
                  </a:lnTo>
                  <a:cubicBezTo>
                    <a:pt x="7383" y="5180"/>
                    <a:pt x="7335" y="5227"/>
                    <a:pt x="7323" y="5299"/>
                  </a:cubicBezTo>
                  <a:cubicBezTo>
                    <a:pt x="7276" y="5466"/>
                    <a:pt x="7216" y="5632"/>
                    <a:pt x="7145" y="5775"/>
                  </a:cubicBezTo>
                  <a:cubicBezTo>
                    <a:pt x="7097" y="5870"/>
                    <a:pt x="7145" y="5966"/>
                    <a:pt x="7228" y="6013"/>
                  </a:cubicBezTo>
                  <a:cubicBezTo>
                    <a:pt x="7254" y="6026"/>
                    <a:pt x="7280" y="6032"/>
                    <a:pt x="7305" y="6032"/>
                  </a:cubicBezTo>
                  <a:cubicBezTo>
                    <a:pt x="7372" y="6032"/>
                    <a:pt x="7431" y="5991"/>
                    <a:pt x="7466" y="5930"/>
                  </a:cubicBezTo>
                  <a:cubicBezTo>
                    <a:pt x="7526" y="5799"/>
                    <a:pt x="7585" y="5644"/>
                    <a:pt x="7633" y="5501"/>
                  </a:cubicBezTo>
                  <a:lnTo>
                    <a:pt x="8490" y="5323"/>
                  </a:lnTo>
                  <a:cubicBezTo>
                    <a:pt x="8764" y="5263"/>
                    <a:pt x="8954" y="5037"/>
                    <a:pt x="8954" y="4751"/>
                  </a:cubicBezTo>
                  <a:lnTo>
                    <a:pt x="8954" y="4215"/>
                  </a:lnTo>
                  <a:cubicBezTo>
                    <a:pt x="8954" y="3942"/>
                    <a:pt x="8764" y="3715"/>
                    <a:pt x="8490" y="3644"/>
                  </a:cubicBezTo>
                  <a:lnTo>
                    <a:pt x="7633" y="3465"/>
                  </a:lnTo>
                  <a:cubicBezTo>
                    <a:pt x="7573" y="3287"/>
                    <a:pt x="7502" y="3120"/>
                    <a:pt x="7418" y="2953"/>
                  </a:cubicBezTo>
                  <a:lnTo>
                    <a:pt x="7918" y="2227"/>
                  </a:lnTo>
                  <a:cubicBezTo>
                    <a:pt x="8061" y="2001"/>
                    <a:pt x="8038" y="1679"/>
                    <a:pt x="7835" y="1489"/>
                  </a:cubicBezTo>
                  <a:lnTo>
                    <a:pt x="7466" y="1120"/>
                  </a:lnTo>
                  <a:cubicBezTo>
                    <a:pt x="7356" y="1010"/>
                    <a:pt x="7211" y="952"/>
                    <a:pt x="7061" y="952"/>
                  </a:cubicBezTo>
                  <a:cubicBezTo>
                    <a:pt x="6952" y="952"/>
                    <a:pt x="6840" y="983"/>
                    <a:pt x="6740" y="1048"/>
                  </a:cubicBezTo>
                  <a:lnTo>
                    <a:pt x="6013" y="1537"/>
                  </a:lnTo>
                  <a:cubicBezTo>
                    <a:pt x="5847" y="1453"/>
                    <a:pt x="5668" y="1370"/>
                    <a:pt x="5490" y="1334"/>
                  </a:cubicBezTo>
                  <a:lnTo>
                    <a:pt x="5311" y="465"/>
                  </a:lnTo>
                  <a:cubicBezTo>
                    <a:pt x="5251" y="203"/>
                    <a:pt x="5025" y="1"/>
                    <a:pt x="4740"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84"/>
            <p:cNvSpPr/>
            <p:nvPr/>
          </p:nvSpPr>
          <p:spPr>
            <a:xfrm>
              <a:off x="2592191" y="2821673"/>
              <a:ext cx="113461" cy="98345"/>
            </a:xfrm>
            <a:custGeom>
              <a:rect b="b" l="l" r="r" t="t"/>
              <a:pathLst>
                <a:path extrusionOk="0" h="3097" w="3573">
                  <a:moveTo>
                    <a:pt x="1524" y="0"/>
                  </a:moveTo>
                  <a:cubicBezTo>
                    <a:pt x="989" y="0"/>
                    <a:pt x="465" y="215"/>
                    <a:pt x="72" y="584"/>
                  </a:cubicBezTo>
                  <a:cubicBezTo>
                    <a:pt x="0" y="655"/>
                    <a:pt x="0" y="774"/>
                    <a:pt x="72" y="834"/>
                  </a:cubicBezTo>
                  <a:cubicBezTo>
                    <a:pt x="113" y="876"/>
                    <a:pt x="164" y="896"/>
                    <a:pt x="212" y="896"/>
                  </a:cubicBezTo>
                  <a:cubicBezTo>
                    <a:pt x="259" y="896"/>
                    <a:pt x="304" y="876"/>
                    <a:pt x="334" y="834"/>
                  </a:cubicBezTo>
                  <a:cubicBezTo>
                    <a:pt x="643" y="524"/>
                    <a:pt x="1072" y="358"/>
                    <a:pt x="1500" y="358"/>
                  </a:cubicBezTo>
                  <a:cubicBezTo>
                    <a:pt x="2441" y="358"/>
                    <a:pt x="3203" y="1120"/>
                    <a:pt x="3203" y="2060"/>
                  </a:cubicBezTo>
                  <a:cubicBezTo>
                    <a:pt x="3203" y="2322"/>
                    <a:pt x="3144" y="2596"/>
                    <a:pt x="3024" y="2834"/>
                  </a:cubicBezTo>
                  <a:cubicBezTo>
                    <a:pt x="2965" y="2941"/>
                    <a:pt x="3013" y="3037"/>
                    <a:pt x="3096" y="3084"/>
                  </a:cubicBezTo>
                  <a:cubicBezTo>
                    <a:pt x="3132" y="3096"/>
                    <a:pt x="3155" y="3096"/>
                    <a:pt x="3191" y="3096"/>
                  </a:cubicBezTo>
                  <a:cubicBezTo>
                    <a:pt x="3251" y="3096"/>
                    <a:pt x="3322" y="3072"/>
                    <a:pt x="3346" y="3001"/>
                  </a:cubicBezTo>
                  <a:cubicBezTo>
                    <a:pt x="3501" y="2715"/>
                    <a:pt x="3572" y="2382"/>
                    <a:pt x="3572" y="2060"/>
                  </a:cubicBezTo>
                  <a:cubicBezTo>
                    <a:pt x="3572" y="929"/>
                    <a:pt x="2655" y="0"/>
                    <a:pt x="1524"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84"/>
            <p:cNvSpPr/>
            <p:nvPr/>
          </p:nvSpPr>
          <p:spPr>
            <a:xfrm>
              <a:off x="2574408" y="2862129"/>
              <a:ext cx="106665" cy="90756"/>
            </a:xfrm>
            <a:custGeom>
              <a:rect b="b" l="l" r="r" t="t"/>
              <a:pathLst>
                <a:path extrusionOk="0" h="2858" w="3359">
                  <a:moveTo>
                    <a:pt x="294" y="1"/>
                  </a:moveTo>
                  <a:cubicBezTo>
                    <a:pt x="218" y="1"/>
                    <a:pt x="145" y="48"/>
                    <a:pt x="108" y="131"/>
                  </a:cubicBezTo>
                  <a:cubicBezTo>
                    <a:pt x="36" y="334"/>
                    <a:pt x="1" y="572"/>
                    <a:pt x="1" y="798"/>
                  </a:cubicBezTo>
                  <a:cubicBezTo>
                    <a:pt x="1" y="1929"/>
                    <a:pt x="917" y="2858"/>
                    <a:pt x="2049" y="2858"/>
                  </a:cubicBezTo>
                  <a:cubicBezTo>
                    <a:pt x="2477" y="2858"/>
                    <a:pt x="2894" y="2715"/>
                    <a:pt x="3251" y="2465"/>
                  </a:cubicBezTo>
                  <a:cubicBezTo>
                    <a:pt x="3346" y="2405"/>
                    <a:pt x="3358" y="2286"/>
                    <a:pt x="3299" y="2215"/>
                  </a:cubicBezTo>
                  <a:cubicBezTo>
                    <a:pt x="3263" y="2158"/>
                    <a:pt x="3206" y="2131"/>
                    <a:pt x="3151" y="2131"/>
                  </a:cubicBezTo>
                  <a:cubicBezTo>
                    <a:pt x="3114" y="2131"/>
                    <a:pt x="3077" y="2143"/>
                    <a:pt x="3049" y="2167"/>
                  </a:cubicBezTo>
                  <a:cubicBezTo>
                    <a:pt x="2763" y="2382"/>
                    <a:pt x="2406" y="2501"/>
                    <a:pt x="2049" y="2501"/>
                  </a:cubicBezTo>
                  <a:cubicBezTo>
                    <a:pt x="1108" y="2501"/>
                    <a:pt x="346" y="1739"/>
                    <a:pt x="346" y="798"/>
                  </a:cubicBezTo>
                  <a:cubicBezTo>
                    <a:pt x="346" y="608"/>
                    <a:pt x="382" y="429"/>
                    <a:pt x="441" y="250"/>
                  </a:cubicBezTo>
                  <a:cubicBezTo>
                    <a:pt x="501" y="143"/>
                    <a:pt x="441" y="36"/>
                    <a:pt x="358" y="12"/>
                  </a:cubicBezTo>
                  <a:cubicBezTo>
                    <a:pt x="337" y="4"/>
                    <a:pt x="315" y="1"/>
                    <a:pt x="294"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84"/>
            <p:cNvSpPr/>
            <p:nvPr/>
          </p:nvSpPr>
          <p:spPr>
            <a:xfrm>
              <a:off x="2676881" y="2923385"/>
              <a:ext cx="191324" cy="191324"/>
            </a:xfrm>
            <a:custGeom>
              <a:rect b="b" l="l" r="r" t="t"/>
              <a:pathLst>
                <a:path extrusionOk="0" h="6025" w="6025">
                  <a:moveTo>
                    <a:pt x="2810" y="0"/>
                  </a:moveTo>
                  <a:cubicBezTo>
                    <a:pt x="2608" y="0"/>
                    <a:pt x="2429" y="155"/>
                    <a:pt x="2382" y="357"/>
                  </a:cubicBezTo>
                  <a:lnTo>
                    <a:pt x="2274" y="893"/>
                  </a:lnTo>
                  <a:cubicBezTo>
                    <a:pt x="2191" y="929"/>
                    <a:pt x="2084" y="965"/>
                    <a:pt x="1989" y="1012"/>
                  </a:cubicBezTo>
                  <a:lnTo>
                    <a:pt x="1548" y="715"/>
                  </a:lnTo>
                  <a:cubicBezTo>
                    <a:pt x="1475" y="666"/>
                    <a:pt x="1393" y="643"/>
                    <a:pt x="1313" y="643"/>
                  </a:cubicBezTo>
                  <a:cubicBezTo>
                    <a:pt x="1198" y="643"/>
                    <a:pt x="1085" y="690"/>
                    <a:pt x="1000" y="774"/>
                  </a:cubicBezTo>
                  <a:lnTo>
                    <a:pt x="738" y="1024"/>
                  </a:lnTo>
                  <a:cubicBezTo>
                    <a:pt x="596" y="1179"/>
                    <a:pt x="572" y="1417"/>
                    <a:pt x="679" y="1584"/>
                  </a:cubicBezTo>
                  <a:lnTo>
                    <a:pt x="977" y="2024"/>
                  </a:lnTo>
                  <a:cubicBezTo>
                    <a:pt x="917" y="2143"/>
                    <a:pt x="858" y="2274"/>
                    <a:pt x="834" y="2417"/>
                  </a:cubicBezTo>
                  <a:cubicBezTo>
                    <a:pt x="798" y="2512"/>
                    <a:pt x="858" y="2608"/>
                    <a:pt x="965" y="2631"/>
                  </a:cubicBezTo>
                  <a:cubicBezTo>
                    <a:pt x="986" y="2639"/>
                    <a:pt x="1006" y="2642"/>
                    <a:pt x="1025" y="2642"/>
                  </a:cubicBezTo>
                  <a:cubicBezTo>
                    <a:pt x="1103" y="2642"/>
                    <a:pt x="1162" y="2587"/>
                    <a:pt x="1191" y="2501"/>
                  </a:cubicBezTo>
                  <a:cubicBezTo>
                    <a:pt x="1227" y="2358"/>
                    <a:pt x="1298" y="2215"/>
                    <a:pt x="1346" y="2096"/>
                  </a:cubicBezTo>
                  <a:cubicBezTo>
                    <a:pt x="1381" y="2036"/>
                    <a:pt x="1381" y="1965"/>
                    <a:pt x="1346" y="1905"/>
                  </a:cubicBezTo>
                  <a:lnTo>
                    <a:pt x="1000" y="1369"/>
                  </a:lnTo>
                  <a:cubicBezTo>
                    <a:pt x="977" y="1346"/>
                    <a:pt x="977" y="1310"/>
                    <a:pt x="1012" y="1286"/>
                  </a:cubicBezTo>
                  <a:lnTo>
                    <a:pt x="1262" y="1024"/>
                  </a:lnTo>
                  <a:cubicBezTo>
                    <a:pt x="1283" y="1010"/>
                    <a:pt x="1300" y="1004"/>
                    <a:pt x="1318" y="1004"/>
                  </a:cubicBezTo>
                  <a:cubicBezTo>
                    <a:pt x="1330" y="1004"/>
                    <a:pt x="1343" y="1007"/>
                    <a:pt x="1358" y="1012"/>
                  </a:cubicBezTo>
                  <a:lnTo>
                    <a:pt x="1893" y="1369"/>
                  </a:lnTo>
                  <a:cubicBezTo>
                    <a:pt x="1923" y="1393"/>
                    <a:pt x="1956" y="1405"/>
                    <a:pt x="1989" y="1405"/>
                  </a:cubicBezTo>
                  <a:cubicBezTo>
                    <a:pt x="2021" y="1405"/>
                    <a:pt x="2054" y="1393"/>
                    <a:pt x="2084" y="1369"/>
                  </a:cubicBezTo>
                  <a:cubicBezTo>
                    <a:pt x="2215" y="1298"/>
                    <a:pt x="2346" y="1238"/>
                    <a:pt x="2489" y="1203"/>
                  </a:cubicBezTo>
                  <a:cubicBezTo>
                    <a:pt x="2548" y="1191"/>
                    <a:pt x="2608" y="1131"/>
                    <a:pt x="2620" y="1072"/>
                  </a:cubicBezTo>
                  <a:lnTo>
                    <a:pt x="2751" y="429"/>
                  </a:lnTo>
                  <a:cubicBezTo>
                    <a:pt x="2751" y="405"/>
                    <a:pt x="2786" y="369"/>
                    <a:pt x="2822" y="369"/>
                  </a:cubicBezTo>
                  <a:lnTo>
                    <a:pt x="3167" y="369"/>
                  </a:lnTo>
                  <a:cubicBezTo>
                    <a:pt x="3203" y="369"/>
                    <a:pt x="3227" y="405"/>
                    <a:pt x="3239" y="429"/>
                  </a:cubicBezTo>
                  <a:lnTo>
                    <a:pt x="3382" y="1072"/>
                  </a:lnTo>
                  <a:cubicBezTo>
                    <a:pt x="3394" y="1143"/>
                    <a:pt x="3429" y="1191"/>
                    <a:pt x="3513" y="1203"/>
                  </a:cubicBezTo>
                  <a:cubicBezTo>
                    <a:pt x="3656" y="1250"/>
                    <a:pt x="3786" y="1310"/>
                    <a:pt x="3917" y="1369"/>
                  </a:cubicBezTo>
                  <a:cubicBezTo>
                    <a:pt x="3947" y="1387"/>
                    <a:pt x="3980" y="1396"/>
                    <a:pt x="4013" y="1396"/>
                  </a:cubicBezTo>
                  <a:cubicBezTo>
                    <a:pt x="4045" y="1396"/>
                    <a:pt x="4078" y="1387"/>
                    <a:pt x="4108" y="1369"/>
                  </a:cubicBezTo>
                  <a:lnTo>
                    <a:pt x="4644" y="1012"/>
                  </a:lnTo>
                  <a:cubicBezTo>
                    <a:pt x="4654" y="1007"/>
                    <a:pt x="4665" y="1004"/>
                    <a:pt x="4678" y="1004"/>
                  </a:cubicBezTo>
                  <a:cubicBezTo>
                    <a:pt x="4695" y="1004"/>
                    <a:pt x="4713" y="1010"/>
                    <a:pt x="4727" y="1024"/>
                  </a:cubicBezTo>
                  <a:lnTo>
                    <a:pt x="4989" y="1286"/>
                  </a:lnTo>
                  <a:cubicBezTo>
                    <a:pt x="5013" y="1310"/>
                    <a:pt x="5013" y="1346"/>
                    <a:pt x="5001" y="1369"/>
                  </a:cubicBezTo>
                  <a:lnTo>
                    <a:pt x="4644" y="1905"/>
                  </a:lnTo>
                  <a:cubicBezTo>
                    <a:pt x="4596" y="1965"/>
                    <a:pt x="4596" y="2036"/>
                    <a:pt x="4644" y="2096"/>
                  </a:cubicBezTo>
                  <a:cubicBezTo>
                    <a:pt x="4715" y="2239"/>
                    <a:pt x="4775" y="2370"/>
                    <a:pt x="4810" y="2501"/>
                  </a:cubicBezTo>
                  <a:cubicBezTo>
                    <a:pt x="4822" y="2560"/>
                    <a:pt x="4882" y="2620"/>
                    <a:pt x="4941" y="2631"/>
                  </a:cubicBezTo>
                  <a:lnTo>
                    <a:pt x="5584" y="2774"/>
                  </a:lnTo>
                  <a:cubicBezTo>
                    <a:pt x="5608" y="2774"/>
                    <a:pt x="5644" y="2798"/>
                    <a:pt x="5644" y="2846"/>
                  </a:cubicBezTo>
                  <a:lnTo>
                    <a:pt x="5644" y="3191"/>
                  </a:lnTo>
                  <a:cubicBezTo>
                    <a:pt x="5644" y="3215"/>
                    <a:pt x="5608" y="3251"/>
                    <a:pt x="5584" y="3263"/>
                  </a:cubicBezTo>
                  <a:lnTo>
                    <a:pt x="4941" y="3393"/>
                  </a:lnTo>
                  <a:cubicBezTo>
                    <a:pt x="4870" y="3405"/>
                    <a:pt x="4822" y="3453"/>
                    <a:pt x="4810" y="3524"/>
                  </a:cubicBezTo>
                  <a:cubicBezTo>
                    <a:pt x="4763" y="3679"/>
                    <a:pt x="4703" y="3810"/>
                    <a:pt x="4644" y="3929"/>
                  </a:cubicBezTo>
                  <a:cubicBezTo>
                    <a:pt x="4608" y="3989"/>
                    <a:pt x="4608" y="4060"/>
                    <a:pt x="4644" y="4120"/>
                  </a:cubicBezTo>
                  <a:lnTo>
                    <a:pt x="5001" y="4656"/>
                  </a:lnTo>
                  <a:cubicBezTo>
                    <a:pt x="5013" y="4691"/>
                    <a:pt x="5013" y="4715"/>
                    <a:pt x="4989" y="4751"/>
                  </a:cubicBezTo>
                  <a:lnTo>
                    <a:pt x="4727" y="5001"/>
                  </a:lnTo>
                  <a:cubicBezTo>
                    <a:pt x="4714" y="5020"/>
                    <a:pt x="4697" y="5029"/>
                    <a:pt x="4681" y="5029"/>
                  </a:cubicBezTo>
                  <a:cubicBezTo>
                    <a:pt x="4668" y="5029"/>
                    <a:pt x="4654" y="5023"/>
                    <a:pt x="4644" y="5013"/>
                  </a:cubicBezTo>
                  <a:lnTo>
                    <a:pt x="4108" y="4656"/>
                  </a:lnTo>
                  <a:cubicBezTo>
                    <a:pt x="4078" y="4638"/>
                    <a:pt x="4045" y="4629"/>
                    <a:pt x="4013" y="4629"/>
                  </a:cubicBezTo>
                  <a:cubicBezTo>
                    <a:pt x="3980" y="4629"/>
                    <a:pt x="3947" y="4638"/>
                    <a:pt x="3917" y="4656"/>
                  </a:cubicBezTo>
                  <a:cubicBezTo>
                    <a:pt x="3775" y="4739"/>
                    <a:pt x="3644" y="4798"/>
                    <a:pt x="3513" y="4822"/>
                  </a:cubicBezTo>
                  <a:cubicBezTo>
                    <a:pt x="3453" y="4834"/>
                    <a:pt x="3394" y="4894"/>
                    <a:pt x="3382" y="4953"/>
                  </a:cubicBezTo>
                  <a:lnTo>
                    <a:pt x="3239" y="5596"/>
                  </a:lnTo>
                  <a:cubicBezTo>
                    <a:pt x="3239" y="5632"/>
                    <a:pt x="3215" y="5656"/>
                    <a:pt x="3167" y="5656"/>
                  </a:cubicBezTo>
                  <a:lnTo>
                    <a:pt x="2822" y="5656"/>
                  </a:lnTo>
                  <a:cubicBezTo>
                    <a:pt x="2798" y="5656"/>
                    <a:pt x="2763" y="5632"/>
                    <a:pt x="2751" y="5596"/>
                  </a:cubicBezTo>
                  <a:lnTo>
                    <a:pt x="2620" y="4953"/>
                  </a:lnTo>
                  <a:cubicBezTo>
                    <a:pt x="2608" y="4882"/>
                    <a:pt x="2560" y="4834"/>
                    <a:pt x="2489" y="4822"/>
                  </a:cubicBezTo>
                  <a:cubicBezTo>
                    <a:pt x="2334" y="4775"/>
                    <a:pt x="2203" y="4715"/>
                    <a:pt x="2084" y="4656"/>
                  </a:cubicBezTo>
                  <a:cubicBezTo>
                    <a:pt x="2054" y="4644"/>
                    <a:pt x="2021" y="4638"/>
                    <a:pt x="1989" y="4638"/>
                  </a:cubicBezTo>
                  <a:cubicBezTo>
                    <a:pt x="1956" y="4638"/>
                    <a:pt x="1923" y="4644"/>
                    <a:pt x="1893" y="4656"/>
                  </a:cubicBezTo>
                  <a:lnTo>
                    <a:pt x="1358" y="5013"/>
                  </a:lnTo>
                  <a:cubicBezTo>
                    <a:pt x="1342" y="5023"/>
                    <a:pt x="1328" y="5029"/>
                    <a:pt x="1314" y="5029"/>
                  </a:cubicBezTo>
                  <a:cubicBezTo>
                    <a:pt x="1298" y="5029"/>
                    <a:pt x="1282" y="5020"/>
                    <a:pt x="1262" y="5001"/>
                  </a:cubicBezTo>
                  <a:lnTo>
                    <a:pt x="1012" y="4751"/>
                  </a:lnTo>
                  <a:cubicBezTo>
                    <a:pt x="977" y="4715"/>
                    <a:pt x="977" y="4691"/>
                    <a:pt x="1000" y="4656"/>
                  </a:cubicBezTo>
                  <a:lnTo>
                    <a:pt x="1346" y="4120"/>
                  </a:lnTo>
                  <a:cubicBezTo>
                    <a:pt x="1393" y="4060"/>
                    <a:pt x="1393" y="3989"/>
                    <a:pt x="1346" y="3929"/>
                  </a:cubicBezTo>
                  <a:cubicBezTo>
                    <a:pt x="1274" y="3798"/>
                    <a:pt x="1215" y="3667"/>
                    <a:pt x="1191" y="3524"/>
                  </a:cubicBezTo>
                  <a:cubicBezTo>
                    <a:pt x="1167" y="3465"/>
                    <a:pt x="1108" y="3405"/>
                    <a:pt x="1048" y="3393"/>
                  </a:cubicBezTo>
                  <a:lnTo>
                    <a:pt x="417" y="3263"/>
                  </a:lnTo>
                  <a:cubicBezTo>
                    <a:pt x="381" y="3263"/>
                    <a:pt x="357" y="3227"/>
                    <a:pt x="357" y="3191"/>
                  </a:cubicBezTo>
                  <a:lnTo>
                    <a:pt x="357" y="2846"/>
                  </a:lnTo>
                  <a:cubicBezTo>
                    <a:pt x="357" y="2810"/>
                    <a:pt x="381" y="2786"/>
                    <a:pt x="417" y="2774"/>
                  </a:cubicBezTo>
                  <a:lnTo>
                    <a:pt x="453" y="2751"/>
                  </a:lnTo>
                  <a:cubicBezTo>
                    <a:pt x="560" y="2739"/>
                    <a:pt x="619" y="2631"/>
                    <a:pt x="608" y="2548"/>
                  </a:cubicBezTo>
                  <a:cubicBezTo>
                    <a:pt x="597" y="2450"/>
                    <a:pt x="506" y="2392"/>
                    <a:pt x="427" y="2392"/>
                  </a:cubicBezTo>
                  <a:cubicBezTo>
                    <a:pt x="419" y="2392"/>
                    <a:pt x="412" y="2392"/>
                    <a:pt x="405" y="2393"/>
                  </a:cubicBezTo>
                  <a:lnTo>
                    <a:pt x="357" y="2417"/>
                  </a:lnTo>
                  <a:cubicBezTo>
                    <a:pt x="143" y="2453"/>
                    <a:pt x="0" y="2631"/>
                    <a:pt x="0" y="2846"/>
                  </a:cubicBezTo>
                  <a:lnTo>
                    <a:pt x="0" y="3191"/>
                  </a:lnTo>
                  <a:cubicBezTo>
                    <a:pt x="0" y="3393"/>
                    <a:pt x="143" y="3572"/>
                    <a:pt x="357" y="3620"/>
                  </a:cubicBezTo>
                  <a:lnTo>
                    <a:pt x="893" y="3727"/>
                  </a:lnTo>
                  <a:cubicBezTo>
                    <a:pt x="917" y="3810"/>
                    <a:pt x="965" y="3917"/>
                    <a:pt x="1012" y="4001"/>
                  </a:cubicBezTo>
                  <a:lnTo>
                    <a:pt x="715" y="4453"/>
                  </a:lnTo>
                  <a:cubicBezTo>
                    <a:pt x="596" y="4632"/>
                    <a:pt x="619" y="4858"/>
                    <a:pt x="774" y="5001"/>
                  </a:cubicBezTo>
                  <a:lnTo>
                    <a:pt x="1024" y="5251"/>
                  </a:lnTo>
                  <a:cubicBezTo>
                    <a:pt x="1112" y="5339"/>
                    <a:pt x="1227" y="5381"/>
                    <a:pt x="1338" y="5381"/>
                  </a:cubicBezTo>
                  <a:cubicBezTo>
                    <a:pt x="1423" y="5381"/>
                    <a:pt x="1505" y="5357"/>
                    <a:pt x="1572" y="5310"/>
                  </a:cubicBezTo>
                  <a:lnTo>
                    <a:pt x="2024" y="5013"/>
                  </a:lnTo>
                  <a:cubicBezTo>
                    <a:pt x="2108" y="5060"/>
                    <a:pt x="2203" y="5108"/>
                    <a:pt x="2310" y="5132"/>
                  </a:cubicBezTo>
                  <a:lnTo>
                    <a:pt x="2405" y="5668"/>
                  </a:lnTo>
                  <a:cubicBezTo>
                    <a:pt x="2453" y="5882"/>
                    <a:pt x="2632" y="6025"/>
                    <a:pt x="2846" y="6025"/>
                  </a:cubicBezTo>
                  <a:lnTo>
                    <a:pt x="3179" y="6025"/>
                  </a:lnTo>
                  <a:cubicBezTo>
                    <a:pt x="3394" y="6025"/>
                    <a:pt x="3572" y="5882"/>
                    <a:pt x="3620" y="5668"/>
                  </a:cubicBezTo>
                  <a:lnTo>
                    <a:pt x="3715" y="5132"/>
                  </a:lnTo>
                  <a:cubicBezTo>
                    <a:pt x="3810" y="5108"/>
                    <a:pt x="3917" y="5060"/>
                    <a:pt x="4001" y="5013"/>
                  </a:cubicBezTo>
                  <a:lnTo>
                    <a:pt x="4453" y="5310"/>
                  </a:lnTo>
                  <a:cubicBezTo>
                    <a:pt x="4529" y="5361"/>
                    <a:pt x="4611" y="5386"/>
                    <a:pt x="4692" y="5386"/>
                  </a:cubicBezTo>
                  <a:cubicBezTo>
                    <a:pt x="4803" y="5386"/>
                    <a:pt x="4912" y="5340"/>
                    <a:pt x="5001" y="5251"/>
                  </a:cubicBezTo>
                  <a:lnTo>
                    <a:pt x="5251" y="5001"/>
                  </a:lnTo>
                  <a:cubicBezTo>
                    <a:pt x="5406" y="4858"/>
                    <a:pt x="5418" y="4620"/>
                    <a:pt x="5310" y="4453"/>
                  </a:cubicBezTo>
                  <a:lnTo>
                    <a:pt x="5013" y="4001"/>
                  </a:lnTo>
                  <a:cubicBezTo>
                    <a:pt x="5060" y="3917"/>
                    <a:pt x="5108" y="3822"/>
                    <a:pt x="5132" y="3727"/>
                  </a:cubicBezTo>
                  <a:lnTo>
                    <a:pt x="5668" y="3620"/>
                  </a:lnTo>
                  <a:cubicBezTo>
                    <a:pt x="5882" y="3572"/>
                    <a:pt x="6025" y="3393"/>
                    <a:pt x="6025" y="3191"/>
                  </a:cubicBezTo>
                  <a:lnTo>
                    <a:pt x="6025" y="2846"/>
                  </a:lnTo>
                  <a:cubicBezTo>
                    <a:pt x="6001" y="2631"/>
                    <a:pt x="5846" y="2453"/>
                    <a:pt x="5644" y="2417"/>
                  </a:cubicBezTo>
                  <a:lnTo>
                    <a:pt x="5108" y="2310"/>
                  </a:lnTo>
                  <a:cubicBezTo>
                    <a:pt x="5072" y="2215"/>
                    <a:pt x="5025" y="2120"/>
                    <a:pt x="4989" y="2024"/>
                  </a:cubicBezTo>
                  <a:lnTo>
                    <a:pt x="5287" y="1584"/>
                  </a:lnTo>
                  <a:cubicBezTo>
                    <a:pt x="5406" y="1405"/>
                    <a:pt x="5370" y="1179"/>
                    <a:pt x="5227" y="1024"/>
                  </a:cubicBezTo>
                  <a:lnTo>
                    <a:pt x="4965" y="774"/>
                  </a:lnTo>
                  <a:cubicBezTo>
                    <a:pt x="4882" y="691"/>
                    <a:pt x="4766" y="648"/>
                    <a:pt x="4651" y="648"/>
                  </a:cubicBezTo>
                  <a:cubicBezTo>
                    <a:pt x="4569" y="648"/>
                    <a:pt x="4487" y="670"/>
                    <a:pt x="4418" y="715"/>
                  </a:cubicBezTo>
                  <a:lnTo>
                    <a:pt x="3977" y="1012"/>
                  </a:lnTo>
                  <a:cubicBezTo>
                    <a:pt x="3882" y="965"/>
                    <a:pt x="3786" y="929"/>
                    <a:pt x="3691" y="893"/>
                  </a:cubicBezTo>
                  <a:lnTo>
                    <a:pt x="3584" y="357"/>
                  </a:lnTo>
                  <a:cubicBezTo>
                    <a:pt x="3536" y="155"/>
                    <a:pt x="3358" y="0"/>
                    <a:pt x="3155"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84"/>
            <p:cNvSpPr/>
            <p:nvPr/>
          </p:nvSpPr>
          <p:spPr>
            <a:xfrm>
              <a:off x="2738867" y="2986895"/>
              <a:ext cx="65066" cy="65066"/>
            </a:xfrm>
            <a:custGeom>
              <a:rect b="b" l="l" r="r" t="t"/>
              <a:pathLst>
                <a:path extrusionOk="0" h="2049" w="2049">
                  <a:moveTo>
                    <a:pt x="1025" y="0"/>
                  </a:moveTo>
                  <a:cubicBezTo>
                    <a:pt x="453" y="0"/>
                    <a:pt x="1" y="453"/>
                    <a:pt x="1" y="1024"/>
                  </a:cubicBezTo>
                  <a:cubicBezTo>
                    <a:pt x="1" y="1584"/>
                    <a:pt x="453" y="2048"/>
                    <a:pt x="1025" y="2048"/>
                  </a:cubicBezTo>
                  <a:cubicBezTo>
                    <a:pt x="1251" y="2048"/>
                    <a:pt x="1465" y="1977"/>
                    <a:pt x="1644" y="1846"/>
                  </a:cubicBezTo>
                  <a:cubicBezTo>
                    <a:pt x="1727" y="1786"/>
                    <a:pt x="1739" y="1667"/>
                    <a:pt x="1680" y="1584"/>
                  </a:cubicBezTo>
                  <a:cubicBezTo>
                    <a:pt x="1646" y="1543"/>
                    <a:pt x="1593" y="1522"/>
                    <a:pt x="1540" y="1522"/>
                  </a:cubicBezTo>
                  <a:cubicBezTo>
                    <a:pt x="1500" y="1522"/>
                    <a:pt x="1461" y="1534"/>
                    <a:pt x="1430" y="1560"/>
                  </a:cubicBezTo>
                  <a:cubicBezTo>
                    <a:pt x="1311" y="1644"/>
                    <a:pt x="1168" y="1691"/>
                    <a:pt x="1025" y="1691"/>
                  </a:cubicBezTo>
                  <a:cubicBezTo>
                    <a:pt x="668" y="1691"/>
                    <a:pt x="370" y="1393"/>
                    <a:pt x="370" y="1036"/>
                  </a:cubicBezTo>
                  <a:cubicBezTo>
                    <a:pt x="382" y="655"/>
                    <a:pt x="680" y="370"/>
                    <a:pt x="1037" y="370"/>
                  </a:cubicBezTo>
                  <a:cubicBezTo>
                    <a:pt x="1394" y="370"/>
                    <a:pt x="1692" y="667"/>
                    <a:pt x="1692" y="1024"/>
                  </a:cubicBezTo>
                  <a:cubicBezTo>
                    <a:pt x="1692" y="1132"/>
                    <a:pt x="1775" y="1203"/>
                    <a:pt x="1870" y="1203"/>
                  </a:cubicBezTo>
                  <a:cubicBezTo>
                    <a:pt x="1965" y="1203"/>
                    <a:pt x="2049" y="1108"/>
                    <a:pt x="2049" y="1024"/>
                  </a:cubicBezTo>
                  <a:cubicBezTo>
                    <a:pt x="2049" y="453"/>
                    <a:pt x="1584" y="0"/>
                    <a:pt x="1025" y="0"/>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84"/>
            <p:cNvSpPr/>
            <p:nvPr/>
          </p:nvSpPr>
          <p:spPr>
            <a:xfrm>
              <a:off x="2604670" y="2851904"/>
              <a:ext cx="70718" cy="71131"/>
            </a:xfrm>
            <a:custGeom>
              <a:rect b="b" l="l" r="r" t="t"/>
              <a:pathLst>
                <a:path extrusionOk="0" h="2240" w="2227">
                  <a:moveTo>
                    <a:pt x="1107" y="382"/>
                  </a:moveTo>
                  <a:cubicBezTo>
                    <a:pt x="1512" y="382"/>
                    <a:pt x="1858" y="715"/>
                    <a:pt x="1858" y="1120"/>
                  </a:cubicBezTo>
                  <a:cubicBezTo>
                    <a:pt x="1858" y="1525"/>
                    <a:pt x="1512" y="1870"/>
                    <a:pt x="1107" y="1870"/>
                  </a:cubicBezTo>
                  <a:cubicBezTo>
                    <a:pt x="691" y="1870"/>
                    <a:pt x="369" y="1525"/>
                    <a:pt x="369" y="1120"/>
                  </a:cubicBezTo>
                  <a:cubicBezTo>
                    <a:pt x="369" y="703"/>
                    <a:pt x="703" y="382"/>
                    <a:pt x="1107" y="382"/>
                  </a:cubicBezTo>
                  <a:close/>
                  <a:moveTo>
                    <a:pt x="1107" y="1"/>
                  </a:moveTo>
                  <a:cubicBezTo>
                    <a:pt x="500" y="1"/>
                    <a:pt x="0" y="513"/>
                    <a:pt x="0" y="1120"/>
                  </a:cubicBezTo>
                  <a:cubicBezTo>
                    <a:pt x="0" y="1727"/>
                    <a:pt x="500" y="2239"/>
                    <a:pt x="1107" y="2239"/>
                  </a:cubicBezTo>
                  <a:cubicBezTo>
                    <a:pt x="1727" y="2239"/>
                    <a:pt x="2227" y="1727"/>
                    <a:pt x="2227" y="1120"/>
                  </a:cubicBezTo>
                  <a:cubicBezTo>
                    <a:pt x="2227" y="513"/>
                    <a:pt x="1727" y="1"/>
                    <a:pt x="1107" y="1"/>
                  </a:cubicBezTo>
                  <a:close/>
                </a:path>
              </a:pathLst>
            </a:custGeom>
            <a:solidFill>
              <a:srgbClr val="657E93">
                <a:alpha val="520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2" name="Google Shape;2402;p84"/>
          <p:cNvGrpSpPr/>
          <p:nvPr/>
        </p:nvGrpSpPr>
        <p:grpSpPr>
          <a:xfrm rot="-1336301">
            <a:off x="3532873" y="996677"/>
            <a:ext cx="358070" cy="317996"/>
            <a:chOff x="3584280" y="3699191"/>
            <a:chExt cx="358069" cy="317995"/>
          </a:xfrm>
        </p:grpSpPr>
        <p:sp>
          <p:nvSpPr>
            <p:cNvPr id="2403" name="Google Shape;2403;p84"/>
            <p:cNvSpPr/>
            <p:nvPr/>
          </p:nvSpPr>
          <p:spPr>
            <a:xfrm>
              <a:off x="3584280" y="3699191"/>
              <a:ext cx="358069" cy="317995"/>
            </a:xfrm>
            <a:custGeom>
              <a:rect b="b" l="l" r="r" t="t"/>
              <a:pathLst>
                <a:path extrusionOk="0" h="10014" w="11276">
                  <a:moveTo>
                    <a:pt x="5644" y="1"/>
                  </a:moveTo>
                  <a:cubicBezTo>
                    <a:pt x="5203" y="1"/>
                    <a:pt x="4810" y="227"/>
                    <a:pt x="4596" y="620"/>
                  </a:cubicBezTo>
                  <a:lnTo>
                    <a:pt x="822" y="7168"/>
                  </a:lnTo>
                  <a:cubicBezTo>
                    <a:pt x="774" y="7240"/>
                    <a:pt x="798" y="7347"/>
                    <a:pt x="881" y="7395"/>
                  </a:cubicBezTo>
                  <a:cubicBezTo>
                    <a:pt x="903" y="7406"/>
                    <a:pt x="929" y="7411"/>
                    <a:pt x="955" y="7411"/>
                  </a:cubicBezTo>
                  <a:cubicBezTo>
                    <a:pt x="1012" y="7411"/>
                    <a:pt x="1071" y="7384"/>
                    <a:pt x="1096" y="7335"/>
                  </a:cubicBezTo>
                  <a:lnTo>
                    <a:pt x="4882" y="787"/>
                  </a:lnTo>
                  <a:cubicBezTo>
                    <a:pt x="5049" y="513"/>
                    <a:pt x="5322" y="346"/>
                    <a:pt x="5644" y="346"/>
                  </a:cubicBezTo>
                  <a:cubicBezTo>
                    <a:pt x="5953" y="346"/>
                    <a:pt x="6239" y="513"/>
                    <a:pt x="6394" y="787"/>
                  </a:cubicBezTo>
                  <a:lnTo>
                    <a:pt x="10775" y="8359"/>
                  </a:lnTo>
                  <a:cubicBezTo>
                    <a:pt x="10942" y="8621"/>
                    <a:pt x="10942" y="8954"/>
                    <a:pt x="10775" y="9240"/>
                  </a:cubicBezTo>
                  <a:cubicBezTo>
                    <a:pt x="10609" y="9502"/>
                    <a:pt x="10323" y="9669"/>
                    <a:pt x="10013" y="9669"/>
                  </a:cubicBezTo>
                  <a:lnTo>
                    <a:pt x="1262" y="9669"/>
                  </a:lnTo>
                  <a:cubicBezTo>
                    <a:pt x="953" y="9669"/>
                    <a:pt x="667" y="9502"/>
                    <a:pt x="500" y="9240"/>
                  </a:cubicBezTo>
                  <a:cubicBezTo>
                    <a:pt x="346" y="8966"/>
                    <a:pt x="346" y="8645"/>
                    <a:pt x="500" y="8359"/>
                  </a:cubicBezTo>
                  <a:lnTo>
                    <a:pt x="774" y="7895"/>
                  </a:lnTo>
                  <a:cubicBezTo>
                    <a:pt x="822" y="7823"/>
                    <a:pt x="786" y="7716"/>
                    <a:pt x="715" y="7668"/>
                  </a:cubicBezTo>
                  <a:cubicBezTo>
                    <a:pt x="693" y="7657"/>
                    <a:pt x="667" y="7652"/>
                    <a:pt x="641" y="7652"/>
                  </a:cubicBezTo>
                  <a:cubicBezTo>
                    <a:pt x="583" y="7652"/>
                    <a:pt x="521" y="7679"/>
                    <a:pt x="488" y="7728"/>
                  </a:cubicBezTo>
                  <a:lnTo>
                    <a:pt x="227" y="8192"/>
                  </a:lnTo>
                  <a:cubicBezTo>
                    <a:pt x="0" y="8561"/>
                    <a:pt x="0" y="9026"/>
                    <a:pt x="227" y="9395"/>
                  </a:cubicBezTo>
                  <a:cubicBezTo>
                    <a:pt x="441" y="9776"/>
                    <a:pt x="834" y="10014"/>
                    <a:pt x="1262" y="10014"/>
                  </a:cubicBezTo>
                  <a:lnTo>
                    <a:pt x="10013" y="10014"/>
                  </a:lnTo>
                  <a:cubicBezTo>
                    <a:pt x="10442" y="10014"/>
                    <a:pt x="10847" y="9788"/>
                    <a:pt x="11061" y="9395"/>
                  </a:cubicBezTo>
                  <a:cubicBezTo>
                    <a:pt x="11276" y="9026"/>
                    <a:pt x="11276" y="8585"/>
                    <a:pt x="11061" y="8192"/>
                  </a:cubicBezTo>
                  <a:lnTo>
                    <a:pt x="6680" y="620"/>
                  </a:lnTo>
                  <a:cubicBezTo>
                    <a:pt x="6453" y="251"/>
                    <a:pt x="6072" y="1"/>
                    <a:pt x="5644" y="1"/>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84"/>
            <p:cNvSpPr/>
            <p:nvPr/>
          </p:nvSpPr>
          <p:spPr>
            <a:xfrm>
              <a:off x="3613400" y="3727167"/>
              <a:ext cx="299831" cy="261661"/>
            </a:xfrm>
            <a:custGeom>
              <a:rect b="b" l="l" r="r" t="t"/>
              <a:pathLst>
                <a:path extrusionOk="0" h="8240" w="9442">
                  <a:moveTo>
                    <a:pt x="4727" y="358"/>
                  </a:moveTo>
                  <a:lnTo>
                    <a:pt x="9085" y="7907"/>
                  </a:lnTo>
                  <a:lnTo>
                    <a:pt x="381" y="7907"/>
                  </a:lnTo>
                  <a:lnTo>
                    <a:pt x="4727" y="358"/>
                  </a:lnTo>
                  <a:close/>
                  <a:moveTo>
                    <a:pt x="4727" y="1"/>
                  </a:moveTo>
                  <a:cubicBezTo>
                    <a:pt x="4608" y="1"/>
                    <a:pt x="4501" y="60"/>
                    <a:pt x="4441" y="168"/>
                  </a:cubicBezTo>
                  <a:lnTo>
                    <a:pt x="60" y="7740"/>
                  </a:lnTo>
                  <a:cubicBezTo>
                    <a:pt x="0" y="7847"/>
                    <a:pt x="0" y="7966"/>
                    <a:pt x="60" y="8073"/>
                  </a:cubicBezTo>
                  <a:cubicBezTo>
                    <a:pt x="119" y="8192"/>
                    <a:pt x="226" y="8240"/>
                    <a:pt x="345" y="8240"/>
                  </a:cubicBezTo>
                  <a:lnTo>
                    <a:pt x="9096" y="8240"/>
                  </a:lnTo>
                  <a:cubicBezTo>
                    <a:pt x="9216" y="8240"/>
                    <a:pt x="9323" y="8180"/>
                    <a:pt x="9382" y="8073"/>
                  </a:cubicBezTo>
                  <a:cubicBezTo>
                    <a:pt x="9442" y="7966"/>
                    <a:pt x="9442" y="7847"/>
                    <a:pt x="9382" y="7740"/>
                  </a:cubicBezTo>
                  <a:lnTo>
                    <a:pt x="5001" y="168"/>
                  </a:lnTo>
                  <a:cubicBezTo>
                    <a:pt x="4941" y="60"/>
                    <a:pt x="4846" y="1"/>
                    <a:pt x="4727" y="1"/>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84"/>
            <p:cNvSpPr/>
            <p:nvPr/>
          </p:nvSpPr>
          <p:spPr>
            <a:xfrm>
              <a:off x="3735879" y="3910171"/>
              <a:ext cx="54873" cy="54841"/>
            </a:xfrm>
            <a:custGeom>
              <a:rect b="b" l="l" r="r" t="t"/>
              <a:pathLst>
                <a:path extrusionOk="0" h="1727" w="1728">
                  <a:moveTo>
                    <a:pt x="870" y="322"/>
                  </a:moveTo>
                  <a:cubicBezTo>
                    <a:pt x="1168" y="322"/>
                    <a:pt x="1406" y="572"/>
                    <a:pt x="1406" y="870"/>
                  </a:cubicBezTo>
                  <a:cubicBezTo>
                    <a:pt x="1406" y="1167"/>
                    <a:pt x="1168" y="1405"/>
                    <a:pt x="870" y="1405"/>
                  </a:cubicBezTo>
                  <a:cubicBezTo>
                    <a:pt x="572" y="1405"/>
                    <a:pt x="334" y="1167"/>
                    <a:pt x="334" y="870"/>
                  </a:cubicBezTo>
                  <a:cubicBezTo>
                    <a:pt x="334" y="572"/>
                    <a:pt x="572" y="322"/>
                    <a:pt x="870" y="322"/>
                  </a:cubicBezTo>
                  <a:close/>
                  <a:moveTo>
                    <a:pt x="870" y="0"/>
                  </a:moveTo>
                  <a:cubicBezTo>
                    <a:pt x="394" y="0"/>
                    <a:pt x="1" y="393"/>
                    <a:pt x="1" y="870"/>
                  </a:cubicBezTo>
                  <a:cubicBezTo>
                    <a:pt x="1" y="1346"/>
                    <a:pt x="394" y="1727"/>
                    <a:pt x="870" y="1727"/>
                  </a:cubicBezTo>
                  <a:cubicBezTo>
                    <a:pt x="1346" y="1727"/>
                    <a:pt x="1727" y="1334"/>
                    <a:pt x="1727" y="870"/>
                  </a:cubicBezTo>
                  <a:cubicBezTo>
                    <a:pt x="1727" y="393"/>
                    <a:pt x="1346" y="0"/>
                    <a:pt x="870" y="0"/>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84"/>
            <p:cNvSpPr/>
            <p:nvPr/>
          </p:nvSpPr>
          <p:spPr>
            <a:xfrm>
              <a:off x="3738896" y="3788422"/>
              <a:ext cx="49188" cy="114604"/>
            </a:xfrm>
            <a:custGeom>
              <a:rect b="b" l="l" r="r" t="t"/>
              <a:pathLst>
                <a:path extrusionOk="0" h="3609" w="1549">
                  <a:moveTo>
                    <a:pt x="572" y="1"/>
                  </a:moveTo>
                  <a:cubicBezTo>
                    <a:pt x="263" y="1"/>
                    <a:pt x="1" y="251"/>
                    <a:pt x="1" y="572"/>
                  </a:cubicBezTo>
                  <a:lnTo>
                    <a:pt x="1" y="3037"/>
                  </a:lnTo>
                  <a:cubicBezTo>
                    <a:pt x="1" y="3346"/>
                    <a:pt x="263" y="3608"/>
                    <a:pt x="572" y="3608"/>
                  </a:cubicBezTo>
                  <a:lnTo>
                    <a:pt x="965" y="3608"/>
                  </a:lnTo>
                  <a:cubicBezTo>
                    <a:pt x="1275" y="3608"/>
                    <a:pt x="1549" y="3358"/>
                    <a:pt x="1549" y="3037"/>
                  </a:cubicBezTo>
                  <a:lnTo>
                    <a:pt x="1549" y="1560"/>
                  </a:lnTo>
                  <a:cubicBezTo>
                    <a:pt x="1549" y="1465"/>
                    <a:pt x="1465" y="1394"/>
                    <a:pt x="1382" y="1394"/>
                  </a:cubicBezTo>
                  <a:cubicBezTo>
                    <a:pt x="1287" y="1394"/>
                    <a:pt x="1215" y="1465"/>
                    <a:pt x="1215" y="1560"/>
                  </a:cubicBezTo>
                  <a:lnTo>
                    <a:pt x="1215" y="3037"/>
                  </a:lnTo>
                  <a:cubicBezTo>
                    <a:pt x="1215" y="3168"/>
                    <a:pt x="1108" y="3275"/>
                    <a:pt x="977" y="3275"/>
                  </a:cubicBezTo>
                  <a:lnTo>
                    <a:pt x="584" y="3275"/>
                  </a:lnTo>
                  <a:cubicBezTo>
                    <a:pt x="453" y="3275"/>
                    <a:pt x="346" y="3168"/>
                    <a:pt x="346" y="3037"/>
                  </a:cubicBezTo>
                  <a:lnTo>
                    <a:pt x="346" y="572"/>
                  </a:lnTo>
                  <a:cubicBezTo>
                    <a:pt x="346" y="441"/>
                    <a:pt x="453" y="334"/>
                    <a:pt x="584" y="334"/>
                  </a:cubicBezTo>
                  <a:lnTo>
                    <a:pt x="977" y="334"/>
                  </a:lnTo>
                  <a:cubicBezTo>
                    <a:pt x="1108" y="334"/>
                    <a:pt x="1215" y="441"/>
                    <a:pt x="1215" y="572"/>
                  </a:cubicBezTo>
                  <a:lnTo>
                    <a:pt x="1215" y="906"/>
                  </a:lnTo>
                  <a:cubicBezTo>
                    <a:pt x="1215" y="989"/>
                    <a:pt x="1287" y="1072"/>
                    <a:pt x="1382" y="1072"/>
                  </a:cubicBezTo>
                  <a:cubicBezTo>
                    <a:pt x="1465" y="1072"/>
                    <a:pt x="1549" y="989"/>
                    <a:pt x="1549" y="906"/>
                  </a:cubicBezTo>
                  <a:lnTo>
                    <a:pt x="1549" y="572"/>
                  </a:lnTo>
                  <a:cubicBezTo>
                    <a:pt x="1549" y="263"/>
                    <a:pt x="1287" y="1"/>
                    <a:pt x="965" y="1"/>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07" name="Google Shape;2407;p84"/>
          <p:cNvSpPr/>
          <p:nvPr/>
        </p:nvSpPr>
        <p:spPr>
          <a:xfrm>
            <a:off x="6126795" y="4218404"/>
            <a:ext cx="216000" cy="216000"/>
          </a:xfrm>
          <a:prstGeom prst="ellipse">
            <a:avLst/>
          </a:prstGeom>
          <a:solidFill>
            <a:srgbClr val="16C60C"/>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84"/>
          <p:cNvSpPr/>
          <p:nvPr/>
        </p:nvSpPr>
        <p:spPr>
          <a:xfrm>
            <a:off x="6126795" y="3728600"/>
            <a:ext cx="216000" cy="216000"/>
          </a:xfrm>
          <a:prstGeom prst="ellipse">
            <a:avLst/>
          </a:prstGeom>
          <a:solidFill>
            <a:srgbClr val="16C60C"/>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84"/>
          <p:cNvSpPr/>
          <p:nvPr/>
        </p:nvSpPr>
        <p:spPr>
          <a:xfrm>
            <a:off x="6126795" y="2692231"/>
            <a:ext cx="216000" cy="216000"/>
          </a:xfrm>
          <a:prstGeom prst="ellipse">
            <a:avLst/>
          </a:prstGeom>
          <a:solidFill>
            <a:srgbClr val="FFFF00"/>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84"/>
          <p:cNvSpPr/>
          <p:nvPr/>
        </p:nvSpPr>
        <p:spPr>
          <a:xfrm>
            <a:off x="6126795" y="3238800"/>
            <a:ext cx="216000" cy="216000"/>
          </a:xfrm>
          <a:prstGeom prst="ellipse">
            <a:avLst/>
          </a:prstGeom>
          <a:solidFill>
            <a:srgbClr val="16C60C"/>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84"/>
          <p:cNvSpPr/>
          <p:nvPr/>
        </p:nvSpPr>
        <p:spPr>
          <a:xfrm>
            <a:off x="6126795" y="1772869"/>
            <a:ext cx="216000" cy="216000"/>
          </a:xfrm>
          <a:prstGeom prst="ellipse">
            <a:avLst/>
          </a:prstGeom>
          <a:solidFill>
            <a:srgbClr val="16C60C"/>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84"/>
          <p:cNvSpPr/>
          <p:nvPr/>
        </p:nvSpPr>
        <p:spPr>
          <a:xfrm>
            <a:off x="6126795" y="2232544"/>
            <a:ext cx="216000" cy="216000"/>
          </a:xfrm>
          <a:prstGeom prst="ellipse">
            <a:avLst/>
          </a:prstGeom>
          <a:solidFill>
            <a:srgbClr val="FFFF00"/>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6" name="Shape 2416"/>
        <p:cNvGrpSpPr/>
        <p:nvPr/>
      </p:nvGrpSpPr>
      <p:grpSpPr>
        <a:xfrm>
          <a:off x="0" y="0"/>
          <a:ext cx="0" cy="0"/>
          <a:chOff x="0" y="0"/>
          <a:chExt cx="0" cy="0"/>
        </a:xfrm>
      </p:grpSpPr>
      <p:sp>
        <p:nvSpPr>
          <p:cNvPr id="2417" name="Google Shape;2417;p85"/>
          <p:cNvSpPr txBox="1"/>
          <p:nvPr>
            <p:ph idx="8" type="ctrTitle"/>
          </p:nvPr>
        </p:nvSpPr>
        <p:spPr>
          <a:xfrm>
            <a:off x="891025" y="562250"/>
            <a:ext cx="6955500" cy="66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Banques d’activités, idées et supports</a:t>
            </a:r>
            <a:endParaRPr/>
          </a:p>
        </p:txBody>
      </p:sp>
      <p:sp>
        <p:nvSpPr>
          <p:cNvPr id="2418" name="Google Shape;2418;p85"/>
          <p:cNvSpPr txBox="1"/>
          <p:nvPr>
            <p:ph idx="4" type="ctrTitle"/>
          </p:nvPr>
        </p:nvSpPr>
        <p:spPr>
          <a:xfrm>
            <a:off x="1861175" y="1580950"/>
            <a:ext cx="3585600" cy="282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
              <a:t>Site </a:t>
            </a:r>
            <a:r>
              <a:rPr lang="fr"/>
              <a:t>de GeoGebra</a:t>
            </a:r>
            <a:endParaRPr/>
          </a:p>
        </p:txBody>
      </p:sp>
      <p:sp>
        <p:nvSpPr>
          <p:cNvPr id="2419" name="Google Shape;2419;p85"/>
          <p:cNvSpPr txBox="1"/>
          <p:nvPr>
            <p:ph idx="7" type="subTitle"/>
          </p:nvPr>
        </p:nvSpPr>
        <p:spPr>
          <a:xfrm>
            <a:off x="1934400" y="1911625"/>
            <a:ext cx="3585600" cy="837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 u="sng">
                <a:solidFill>
                  <a:schemeClr val="accent1"/>
                </a:solidFill>
                <a:hlinkClick r:id="rId3">
                  <a:extLst>
                    <a:ext uri="{A12FA001-AC4F-418D-AE19-62706E023703}">
                      <ahyp:hlinkClr val="tx"/>
                    </a:ext>
                  </a:extLst>
                </a:hlinkClick>
              </a:rPr>
              <a:t>Ressources</a:t>
            </a:r>
            <a:endParaRPr>
              <a:solidFill>
                <a:schemeClr val="accent1"/>
              </a:solidFill>
            </a:endParaRPr>
          </a:p>
          <a:p>
            <a:pPr indent="0" lvl="0" marL="0" rtl="0" algn="l">
              <a:spcBef>
                <a:spcPts val="0"/>
              </a:spcBef>
              <a:spcAft>
                <a:spcPts val="0"/>
              </a:spcAft>
              <a:buNone/>
            </a:pPr>
            <a:r>
              <a:rPr lang="fr" u="sng">
                <a:solidFill>
                  <a:schemeClr val="accent1"/>
                </a:solidFill>
                <a:hlinkClick r:id="rId4">
                  <a:extLst>
                    <a:ext uri="{A12FA001-AC4F-418D-AE19-62706E023703}">
                      <ahyp:hlinkClr val="tx"/>
                    </a:ext>
                  </a:extLst>
                </a:hlinkClick>
              </a:rPr>
              <a:t>Modèles classes virtuelles GeoGebra</a:t>
            </a:r>
            <a:endParaRPr>
              <a:solidFill>
                <a:schemeClr val="accent1"/>
              </a:solidFill>
            </a:endParaRPr>
          </a:p>
          <a:p>
            <a:pPr indent="0" lvl="0" marL="0" rtl="0" algn="l">
              <a:spcBef>
                <a:spcPts val="0"/>
              </a:spcBef>
              <a:spcAft>
                <a:spcPts val="0"/>
              </a:spcAft>
              <a:buNone/>
            </a:pPr>
            <a:r>
              <a:rPr lang="fr" u="sng">
                <a:solidFill>
                  <a:schemeClr val="accent1"/>
                </a:solidFill>
                <a:hlinkClick r:id="rId5">
                  <a:extLst>
                    <a:ext uri="{A12FA001-AC4F-418D-AE19-62706E023703}">
                      <ahyp:hlinkClr val="tx"/>
                    </a:ext>
                  </a:extLst>
                </a:hlinkClick>
              </a:rPr>
              <a:t>Recueil d'activités pour les Classes</a:t>
            </a:r>
            <a:endParaRPr>
              <a:solidFill>
                <a:schemeClr val="accent1"/>
              </a:solidFill>
            </a:endParaRPr>
          </a:p>
        </p:txBody>
      </p:sp>
      <p:sp>
        <p:nvSpPr>
          <p:cNvPr id="2420" name="Google Shape;2420;p85"/>
          <p:cNvSpPr txBox="1"/>
          <p:nvPr>
            <p:ph idx="6" type="ctrTitle"/>
          </p:nvPr>
        </p:nvSpPr>
        <p:spPr>
          <a:xfrm>
            <a:off x="1861175" y="2950850"/>
            <a:ext cx="2760000" cy="282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
              <a:t>Banque en anglais</a:t>
            </a:r>
            <a:endParaRPr/>
          </a:p>
        </p:txBody>
      </p:sp>
      <p:grpSp>
        <p:nvGrpSpPr>
          <p:cNvPr id="2421" name="Google Shape;2421;p85"/>
          <p:cNvGrpSpPr/>
          <p:nvPr/>
        </p:nvGrpSpPr>
        <p:grpSpPr>
          <a:xfrm>
            <a:off x="4180900" y="258895"/>
            <a:ext cx="4181204" cy="1436106"/>
            <a:chOff x="2019900" y="214545"/>
            <a:chExt cx="4181204" cy="1436106"/>
          </a:xfrm>
        </p:grpSpPr>
        <p:grpSp>
          <p:nvGrpSpPr>
            <p:cNvPr id="2422" name="Google Shape;2422;p85"/>
            <p:cNvGrpSpPr/>
            <p:nvPr/>
          </p:nvGrpSpPr>
          <p:grpSpPr>
            <a:xfrm>
              <a:off x="5531836" y="214545"/>
              <a:ext cx="669268" cy="1145250"/>
              <a:chOff x="1428508" y="3762931"/>
              <a:chExt cx="518049" cy="886485"/>
            </a:xfrm>
          </p:grpSpPr>
          <p:sp>
            <p:nvSpPr>
              <p:cNvPr id="2423" name="Google Shape;2423;p85"/>
              <p:cNvSpPr/>
              <p:nvPr/>
            </p:nvSpPr>
            <p:spPr>
              <a:xfrm>
                <a:off x="1758749" y="3898518"/>
                <a:ext cx="186047" cy="325068"/>
              </a:xfrm>
              <a:custGeom>
                <a:rect b="b" l="l" r="r" t="t"/>
                <a:pathLst>
                  <a:path extrusionOk="0" h="4265" w="2441">
                    <a:moveTo>
                      <a:pt x="2258" y="0"/>
                    </a:moveTo>
                    <a:lnTo>
                      <a:pt x="0" y="4219"/>
                    </a:lnTo>
                    <a:lnTo>
                      <a:pt x="69" y="4242"/>
                    </a:lnTo>
                    <a:lnTo>
                      <a:pt x="160" y="4265"/>
                    </a:lnTo>
                    <a:lnTo>
                      <a:pt x="251" y="4242"/>
                    </a:lnTo>
                    <a:lnTo>
                      <a:pt x="320" y="4219"/>
                    </a:lnTo>
                    <a:lnTo>
                      <a:pt x="388" y="4151"/>
                    </a:lnTo>
                    <a:lnTo>
                      <a:pt x="434" y="4082"/>
                    </a:lnTo>
                    <a:lnTo>
                      <a:pt x="2395" y="456"/>
                    </a:lnTo>
                    <a:lnTo>
                      <a:pt x="2440" y="319"/>
                    </a:lnTo>
                    <a:lnTo>
                      <a:pt x="2418" y="205"/>
                    </a:lnTo>
                    <a:lnTo>
                      <a:pt x="2372" y="91"/>
                    </a:lnTo>
                    <a:lnTo>
                      <a:pt x="2258" y="0"/>
                    </a:lnTo>
                    <a:close/>
                  </a:path>
                </a:pathLst>
              </a:custGeom>
              <a:solidFill>
                <a:srgbClr val="000000">
                  <a:alpha val="31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85"/>
              <p:cNvSpPr/>
              <p:nvPr/>
            </p:nvSpPr>
            <p:spPr>
              <a:xfrm>
                <a:off x="1461509" y="3795932"/>
                <a:ext cx="485048" cy="853484"/>
              </a:xfrm>
              <a:custGeom>
                <a:rect b="b" l="l" r="r" t="t"/>
                <a:pathLst>
                  <a:path extrusionOk="0" h="11198" w="6364">
                    <a:moveTo>
                      <a:pt x="5770" y="1"/>
                    </a:moveTo>
                    <a:lnTo>
                      <a:pt x="5611" y="24"/>
                    </a:lnTo>
                    <a:lnTo>
                      <a:pt x="5474" y="69"/>
                    </a:lnTo>
                    <a:lnTo>
                      <a:pt x="5337" y="183"/>
                    </a:lnTo>
                    <a:lnTo>
                      <a:pt x="5246" y="297"/>
                    </a:lnTo>
                    <a:lnTo>
                      <a:pt x="3877" y="2829"/>
                    </a:lnTo>
                    <a:lnTo>
                      <a:pt x="388" y="9282"/>
                    </a:lnTo>
                    <a:lnTo>
                      <a:pt x="297" y="9510"/>
                    </a:lnTo>
                    <a:lnTo>
                      <a:pt x="206" y="9738"/>
                    </a:lnTo>
                    <a:lnTo>
                      <a:pt x="160" y="9966"/>
                    </a:lnTo>
                    <a:lnTo>
                      <a:pt x="115" y="10172"/>
                    </a:lnTo>
                    <a:lnTo>
                      <a:pt x="115" y="10559"/>
                    </a:lnTo>
                    <a:lnTo>
                      <a:pt x="115" y="10833"/>
                    </a:lnTo>
                    <a:lnTo>
                      <a:pt x="1" y="11061"/>
                    </a:lnTo>
                    <a:lnTo>
                      <a:pt x="1" y="11107"/>
                    </a:lnTo>
                    <a:lnTo>
                      <a:pt x="1" y="11129"/>
                    </a:lnTo>
                    <a:lnTo>
                      <a:pt x="24" y="11175"/>
                    </a:lnTo>
                    <a:lnTo>
                      <a:pt x="46" y="11198"/>
                    </a:lnTo>
                    <a:lnTo>
                      <a:pt x="138" y="11198"/>
                    </a:lnTo>
                    <a:lnTo>
                      <a:pt x="183" y="11152"/>
                    </a:lnTo>
                    <a:lnTo>
                      <a:pt x="297" y="10924"/>
                    </a:lnTo>
                    <a:lnTo>
                      <a:pt x="548" y="10787"/>
                    </a:lnTo>
                    <a:lnTo>
                      <a:pt x="844" y="10582"/>
                    </a:lnTo>
                    <a:lnTo>
                      <a:pt x="1004" y="10422"/>
                    </a:lnTo>
                    <a:lnTo>
                      <a:pt x="1164" y="10263"/>
                    </a:lnTo>
                    <a:lnTo>
                      <a:pt x="1323" y="10080"/>
                    </a:lnTo>
                    <a:lnTo>
                      <a:pt x="1437" y="9852"/>
                    </a:lnTo>
                    <a:lnTo>
                      <a:pt x="4790" y="3649"/>
                    </a:lnTo>
                    <a:lnTo>
                      <a:pt x="4926" y="3399"/>
                    </a:lnTo>
                    <a:lnTo>
                      <a:pt x="6295" y="867"/>
                    </a:lnTo>
                    <a:lnTo>
                      <a:pt x="6340" y="753"/>
                    </a:lnTo>
                    <a:lnTo>
                      <a:pt x="6363" y="639"/>
                    </a:lnTo>
                    <a:lnTo>
                      <a:pt x="6363" y="525"/>
                    </a:lnTo>
                    <a:lnTo>
                      <a:pt x="6340" y="411"/>
                    </a:lnTo>
                    <a:lnTo>
                      <a:pt x="6295" y="320"/>
                    </a:lnTo>
                    <a:lnTo>
                      <a:pt x="6226" y="229"/>
                    </a:lnTo>
                    <a:lnTo>
                      <a:pt x="6158" y="138"/>
                    </a:lnTo>
                    <a:lnTo>
                      <a:pt x="6044" y="69"/>
                    </a:lnTo>
                    <a:lnTo>
                      <a:pt x="5907" y="24"/>
                    </a:lnTo>
                    <a:lnTo>
                      <a:pt x="5770" y="1"/>
                    </a:lnTo>
                    <a:close/>
                  </a:path>
                </a:pathLst>
              </a:custGeom>
              <a:solidFill>
                <a:srgbClr val="000000">
                  <a:alpha val="31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85"/>
              <p:cNvSpPr/>
              <p:nvPr/>
            </p:nvSpPr>
            <p:spPr>
              <a:xfrm>
                <a:off x="1690918" y="3766436"/>
                <a:ext cx="179111" cy="262493"/>
              </a:xfrm>
              <a:custGeom>
                <a:rect b="b" l="l" r="r" t="t"/>
                <a:pathLst>
                  <a:path extrusionOk="0" h="3444" w="2350">
                    <a:moveTo>
                      <a:pt x="1666" y="0"/>
                    </a:moveTo>
                    <a:lnTo>
                      <a:pt x="1552" y="46"/>
                    </a:lnTo>
                    <a:lnTo>
                      <a:pt x="1438" y="91"/>
                    </a:lnTo>
                    <a:lnTo>
                      <a:pt x="1346" y="160"/>
                    </a:lnTo>
                    <a:lnTo>
                      <a:pt x="1278" y="251"/>
                    </a:lnTo>
                    <a:lnTo>
                      <a:pt x="1210" y="342"/>
                    </a:lnTo>
                    <a:lnTo>
                      <a:pt x="1" y="2942"/>
                    </a:lnTo>
                    <a:lnTo>
                      <a:pt x="1073" y="3444"/>
                    </a:lnTo>
                    <a:lnTo>
                      <a:pt x="2281" y="844"/>
                    </a:lnTo>
                    <a:lnTo>
                      <a:pt x="2327" y="730"/>
                    </a:lnTo>
                    <a:lnTo>
                      <a:pt x="2350" y="616"/>
                    </a:lnTo>
                    <a:lnTo>
                      <a:pt x="2350" y="502"/>
                    </a:lnTo>
                    <a:lnTo>
                      <a:pt x="2304" y="388"/>
                    </a:lnTo>
                    <a:lnTo>
                      <a:pt x="2259" y="297"/>
                    </a:lnTo>
                    <a:lnTo>
                      <a:pt x="2190" y="205"/>
                    </a:lnTo>
                    <a:lnTo>
                      <a:pt x="2099" y="114"/>
                    </a:lnTo>
                    <a:lnTo>
                      <a:pt x="2008" y="68"/>
                    </a:lnTo>
                    <a:lnTo>
                      <a:pt x="1894" y="23"/>
                    </a:lnTo>
                    <a:lnTo>
                      <a:pt x="1780" y="0"/>
                    </a:lnTo>
                    <a:close/>
                  </a:path>
                </a:pathLst>
              </a:custGeom>
              <a:solidFill>
                <a:srgbClr val="FDCA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85"/>
              <p:cNvSpPr/>
              <p:nvPr/>
            </p:nvSpPr>
            <p:spPr>
              <a:xfrm>
                <a:off x="1687488" y="3762931"/>
                <a:ext cx="186047" cy="269505"/>
              </a:xfrm>
              <a:custGeom>
                <a:rect b="b" l="l" r="r" t="t"/>
                <a:pathLst>
                  <a:path extrusionOk="0" h="3536" w="2441">
                    <a:moveTo>
                      <a:pt x="1802" y="92"/>
                    </a:moveTo>
                    <a:lnTo>
                      <a:pt x="1916" y="114"/>
                    </a:lnTo>
                    <a:lnTo>
                      <a:pt x="2030" y="137"/>
                    </a:lnTo>
                    <a:lnTo>
                      <a:pt x="2167" y="229"/>
                    </a:lnTo>
                    <a:lnTo>
                      <a:pt x="2258" y="343"/>
                    </a:lnTo>
                    <a:lnTo>
                      <a:pt x="2326" y="502"/>
                    </a:lnTo>
                    <a:lnTo>
                      <a:pt x="2349" y="639"/>
                    </a:lnTo>
                    <a:lnTo>
                      <a:pt x="2326" y="753"/>
                    </a:lnTo>
                    <a:lnTo>
                      <a:pt x="2304" y="867"/>
                    </a:lnTo>
                    <a:lnTo>
                      <a:pt x="1095" y="3444"/>
                    </a:lnTo>
                    <a:lnTo>
                      <a:pt x="114" y="2965"/>
                    </a:lnTo>
                    <a:lnTo>
                      <a:pt x="1300" y="411"/>
                    </a:lnTo>
                    <a:lnTo>
                      <a:pt x="1391" y="274"/>
                    </a:lnTo>
                    <a:lnTo>
                      <a:pt x="1505" y="183"/>
                    </a:lnTo>
                    <a:lnTo>
                      <a:pt x="1642" y="114"/>
                    </a:lnTo>
                    <a:lnTo>
                      <a:pt x="1802" y="92"/>
                    </a:lnTo>
                    <a:close/>
                    <a:moveTo>
                      <a:pt x="1802" y="0"/>
                    </a:moveTo>
                    <a:lnTo>
                      <a:pt x="1619" y="23"/>
                    </a:lnTo>
                    <a:lnTo>
                      <a:pt x="1460" y="92"/>
                    </a:lnTo>
                    <a:lnTo>
                      <a:pt x="1323" y="229"/>
                    </a:lnTo>
                    <a:lnTo>
                      <a:pt x="1255" y="297"/>
                    </a:lnTo>
                    <a:lnTo>
                      <a:pt x="1209" y="365"/>
                    </a:lnTo>
                    <a:lnTo>
                      <a:pt x="0" y="2965"/>
                    </a:lnTo>
                    <a:lnTo>
                      <a:pt x="0" y="3011"/>
                    </a:lnTo>
                    <a:lnTo>
                      <a:pt x="23" y="3033"/>
                    </a:lnTo>
                    <a:lnTo>
                      <a:pt x="1095" y="3535"/>
                    </a:lnTo>
                    <a:lnTo>
                      <a:pt x="1141" y="3535"/>
                    </a:lnTo>
                    <a:lnTo>
                      <a:pt x="1163" y="3512"/>
                    </a:lnTo>
                    <a:lnTo>
                      <a:pt x="2372" y="913"/>
                    </a:lnTo>
                    <a:lnTo>
                      <a:pt x="2418" y="776"/>
                    </a:lnTo>
                    <a:lnTo>
                      <a:pt x="2440" y="639"/>
                    </a:lnTo>
                    <a:lnTo>
                      <a:pt x="2418" y="479"/>
                    </a:lnTo>
                    <a:lnTo>
                      <a:pt x="2349" y="297"/>
                    </a:lnTo>
                    <a:lnTo>
                      <a:pt x="2212" y="160"/>
                    </a:lnTo>
                    <a:lnTo>
                      <a:pt x="2144" y="114"/>
                    </a:lnTo>
                    <a:lnTo>
                      <a:pt x="2075" y="69"/>
                    </a:lnTo>
                    <a:lnTo>
                      <a:pt x="1939" y="23"/>
                    </a:lnTo>
                    <a:lnTo>
                      <a:pt x="1802"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85"/>
              <p:cNvSpPr/>
              <p:nvPr/>
            </p:nvSpPr>
            <p:spPr>
              <a:xfrm>
                <a:off x="1432014" y="4555496"/>
                <a:ext cx="48703" cy="90470"/>
              </a:xfrm>
              <a:custGeom>
                <a:rect b="b" l="l" r="r" t="t"/>
                <a:pathLst>
                  <a:path extrusionOk="0" h="1187" w="639">
                    <a:moveTo>
                      <a:pt x="547" y="0"/>
                    </a:moveTo>
                    <a:lnTo>
                      <a:pt x="525" y="23"/>
                    </a:lnTo>
                    <a:lnTo>
                      <a:pt x="479" y="46"/>
                    </a:lnTo>
                    <a:lnTo>
                      <a:pt x="456" y="69"/>
                    </a:lnTo>
                    <a:lnTo>
                      <a:pt x="0" y="1026"/>
                    </a:lnTo>
                    <a:lnTo>
                      <a:pt x="0" y="1072"/>
                    </a:lnTo>
                    <a:lnTo>
                      <a:pt x="0" y="1118"/>
                    </a:lnTo>
                    <a:lnTo>
                      <a:pt x="23" y="1141"/>
                    </a:lnTo>
                    <a:lnTo>
                      <a:pt x="46" y="1163"/>
                    </a:lnTo>
                    <a:lnTo>
                      <a:pt x="91" y="1186"/>
                    </a:lnTo>
                    <a:lnTo>
                      <a:pt x="137" y="1163"/>
                    </a:lnTo>
                    <a:lnTo>
                      <a:pt x="160" y="1141"/>
                    </a:lnTo>
                    <a:lnTo>
                      <a:pt x="182" y="1118"/>
                    </a:lnTo>
                    <a:lnTo>
                      <a:pt x="639" y="160"/>
                    </a:lnTo>
                    <a:lnTo>
                      <a:pt x="639" y="114"/>
                    </a:lnTo>
                    <a:lnTo>
                      <a:pt x="639" y="69"/>
                    </a:lnTo>
                    <a:lnTo>
                      <a:pt x="616" y="46"/>
                    </a:lnTo>
                    <a:lnTo>
                      <a:pt x="593" y="23"/>
                    </a:lnTo>
                    <a:lnTo>
                      <a:pt x="547"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85"/>
              <p:cNvSpPr/>
              <p:nvPr/>
            </p:nvSpPr>
            <p:spPr>
              <a:xfrm>
                <a:off x="1428508" y="4551990"/>
                <a:ext cx="55715" cy="97406"/>
              </a:xfrm>
              <a:custGeom>
                <a:rect b="b" l="l" r="r" t="t"/>
                <a:pathLst>
                  <a:path extrusionOk="0" h="1278" w="731">
                    <a:moveTo>
                      <a:pt x="593" y="92"/>
                    </a:moveTo>
                    <a:lnTo>
                      <a:pt x="616" y="115"/>
                    </a:lnTo>
                    <a:lnTo>
                      <a:pt x="639" y="138"/>
                    </a:lnTo>
                    <a:lnTo>
                      <a:pt x="639" y="160"/>
                    </a:lnTo>
                    <a:lnTo>
                      <a:pt x="639" y="183"/>
                    </a:lnTo>
                    <a:lnTo>
                      <a:pt x="206" y="1141"/>
                    </a:lnTo>
                    <a:lnTo>
                      <a:pt x="183" y="1164"/>
                    </a:lnTo>
                    <a:lnTo>
                      <a:pt x="137" y="1187"/>
                    </a:lnTo>
                    <a:lnTo>
                      <a:pt x="114" y="1164"/>
                    </a:lnTo>
                    <a:lnTo>
                      <a:pt x="92" y="1141"/>
                    </a:lnTo>
                    <a:lnTo>
                      <a:pt x="92" y="1118"/>
                    </a:lnTo>
                    <a:lnTo>
                      <a:pt x="92" y="1095"/>
                    </a:lnTo>
                    <a:lnTo>
                      <a:pt x="548" y="138"/>
                    </a:lnTo>
                    <a:lnTo>
                      <a:pt x="571" y="115"/>
                    </a:lnTo>
                    <a:lnTo>
                      <a:pt x="593" y="92"/>
                    </a:lnTo>
                    <a:close/>
                    <a:moveTo>
                      <a:pt x="593" y="1"/>
                    </a:moveTo>
                    <a:lnTo>
                      <a:pt x="525" y="23"/>
                    </a:lnTo>
                    <a:lnTo>
                      <a:pt x="457" y="92"/>
                    </a:lnTo>
                    <a:lnTo>
                      <a:pt x="23" y="1050"/>
                    </a:lnTo>
                    <a:lnTo>
                      <a:pt x="0" y="1118"/>
                    </a:lnTo>
                    <a:lnTo>
                      <a:pt x="23" y="1209"/>
                    </a:lnTo>
                    <a:lnTo>
                      <a:pt x="92" y="1255"/>
                    </a:lnTo>
                    <a:lnTo>
                      <a:pt x="137" y="1278"/>
                    </a:lnTo>
                    <a:lnTo>
                      <a:pt x="228" y="1255"/>
                    </a:lnTo>
                    <a:lnTo>
                      <a:pt x="274" y="1187"/>
                    </a:lnTo>
                    <a:lnTo>
                      <a:pt x="730" y="229"/>
                    </a:lnTo>
                    <a:lnTo>
                      <a:pt x="730" y="160"/>
                    </a:lnTo>
                    <a:lnTo>
                      <a:pt x="707" y="69"/>
                    </a:lnTo>
                    <a:lnTo>
                      <a:pt x="662" y="23"/>
                    </a:lnTo>
                    <a:lnTo>
                      <a:pt x="593"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85"/>
              <p:cNvSpPr/>
              <p:nvPr/>
            </p:nvSpPr>
            <p:spPr>
              <a:xfrm>
                <a:off x="1701359" y="3865440"/>
                <a:ext cx="175605" cy="339015"/>
              </a:xfrm>
              <a:custGeom>
                <a:rect b="b" l="l" r="r" t="t"/>
                <a:pathLst>
                  <a:path extrusionOk="0" h="4448" w="2304">
                    <a:moveTo>
                      <a:pt x="2077" y="93"/>
                    </a:moveTo>
                    <a:lnTo>
                      <a:pt x="2122" y="115"/>
                    </a:lnTo>
                    <a:lnTo>
                      <a:pt x="2167" y="183"/>
                    </a:lnTo>
                    <a:lnTo>
                      <a:pt x="2190" y="252"/>
                    </a:lnTo>
                    <a:lnTo>
                      <a:pt x="2213" y="343"/>
                    </a:lnTo>
                    <a:lnTo>
                      <a:pt x="2190" y="389"/>
                    </a:lnTo>
                    <a:lnTo>
                      <a:pt x="2190" y="457"/>
                    </a:lnTo>
                    <a:lnTo>
                      <a:pt x="434" y="4197"/>
                    </a:lnTo>
                    <a:lnTo>
                      <a:pt x="388" y="4265"/>
                    </a:lnTo>
                    <a:lnTo>
                      <a:pt x="320" y="4311"/>
                    </a:lnTo>
                    <a:lnTo>
                      <a:pt x="252" y="4357"/>
                    </a:lnTo>
                    <a:lnTo>
                      <a:pt x="115" y="4357"/>
                    </a:lnTo>
                    <a:lnTo>
                      <a:pt x="85" y="4347"/>
                    </a:lnTo>
                    <a:lnTo>
                      <a:pt x="85" y="4347"/>
                    </a:lnTo>
                    <a:lnTo>
                      <a:pt x="2077" y="93"/>
                    </a:lnTo>
                    <a:close/>
                    <a:moveTo>
                      <a:pt x="2053" y="1"/>
                    </a:moveTo>
                    <a:lnTo>
                      <a:pt x="2030" y="24"/>
                    </a:lnTo>
                    <a:lnTo>
                      <a:pt x="1" y="4357"/>
                    </a:lnTo>
                    <a:lnTo>
                      <a:pt x="1" y="4379"/>
                    </a:lnTo>
                    <a:lnTo>
                      <a:pt x="24" y="4402"/>
                    </a:lnTo>
                    <a:lnTo>
                      <a:pt x="92" y="4448"/>
                    </a:lnTo>
                    <a:lnTo>
                      <a:pt x="183" y="4448"/>
                    </a:lnTo>
                    <a:lnTo>
                      <a:pt x="274" y="4425"/>
                    </a:lnTo>
                    <a:lnTo>
                      <a:pt x="388" y="4379"/>
                    </a:lnTo>
                    <a:lnTo>
                      <a:pt x="457" y="4311"/>
                    </a:lnTo>
                    <a:lnTo>
                      <a:pt x="525" y="4220"/>
                    </a:lnTo>
                    <a:lnTo>
                      <a:pt x="2258" y="503"/>
                    </a:lnTo>
                    <a:lnTo>
                      <a:pt x="2281" y="411"/>
                    </a:lnTo>
                    <a:lnTo>
                      <a:pt x="2304" y="343"/>
                    </a:lnTo>
                    <a:lnTo>
                      <a:pt x="2281" y="229"/>
                    </a:lnTo>
                    <a:lnTo>
                      <a:pt x="2236" y="138"/>
                    </a:lnTo>
                    <a:lnTo>
                      <a:pt x="2167" y="47"/>
                    </a:lnTo>
                    <a:lnTo>
                      <a:pt x="2076"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85"/>
              <p:cNvSpPr/>
              <p:nvPr/>
            </p:nvSpPr>
            <p:spPr>
              <a:xfrm>
                <a:off x="1437197" y="4496352"/>
                <a:ext cx="99159" cy="132237"/>
              </a:xfrm>
              <a:custGeom>
                <a:rect b="b" l="l" r="r" t="t"/>
                <a:pathLst>
                  <a:path extrusionOk="0" h="1735" w="1301">
                    <a:moveTo>
                      <a:pt x="890" y="1"/>
                    </a:moveTo>
                    <a:lnTo>
                      <a:pt x="229" y="24"/>
                    </a:lnTo>
                    <a:lnTo>
                      <a:pt x="114" y="343"/>
                    </a:lnTo>
                    <a:lnTo>
                      <a:pt x="46" y="639"/>
                    </a:lnTo>
                    <a:lnTo>
                      <a:pt x="0" y="936"/>
                    </a:lnTo>
                    <a:lnTo>
                      <a:pt x="0" y="1210"/>
                    </a:lnTo>
                    <a:lnTo>
                      <a:pt x="23" y="1415"/>
                    </a:lnTo>
                    <a:lnTo>
                      <a:pt x="46" y="1597"/>
                    </a:lnTo>
                    <a:lnTo>
                      <a:pt x="92" y="1734"/>
                    </a:lnTo>
                    <a:lnTo>
                      <a:pt x="229" y="1666"/>
                    </a:lnTo>
                    <a:lnTo>
                      <a:pt x="365" y="1574"/>
                    </a:lnTo>
                    <a:lnTo>
                      <a:pt x="548" y="1460"/>
                    </a:lnTo>
                    <a:lnTo>
                      <a:pt x="753" y="1278"/>
                    </a:lnTo>
                    <a:lnTo>
                      <a:pt x="958" y="1073"/>
                    </a:lnTo>
                    <a:lnTo>
                      <a:pt x="1141" y="822"/>
                    </a:lnTo>
                    <a:lnTo>
                      <a:pt x="1300" y="525"/>
                    </a:lnTo>
                    <a:lnTo>
                      <a:pt x="890" y="1"/>
                    </a:lnTo>
                    <a:close/>
                  </a:path>
                </a:pathLst>
              </a:custGeom>
              <a:solidFill>
                <a:srgbClr val="FDCA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85"/>
              <p:cNvSpPr/>
              <p:nvPr/>
            </p:nvSpPr>
            <p:spPr>
              <a:xfrm>
                <a:off x="1454574" y="3990586"/>
                <a:ext cx="318132" cy="545870"/>
              </a:xfrm>
              <a:custGeom>
                <a:rect b="b" l="l" r="r" t="t"/>
                <a:pathLst>
                  <a:path extrusionOk="0" h="7162" w="4174">
                    <a:moveTo>
                      <a:pt x="3102" y="1"/>
                    </a:moveTo>
                    <a:lnTo>
                      <a:pt x="1" y="6660"/>
                    </a:lnTo>
                    <a:lnTo>
                      <a:pt x="1072" y="7161"/>
                    </a:lnTo>
                    <a:lnTo>
                      <a:pt x="4174" y="503"/>
                    </a:lnTo>
                    <a:lnTo>
                      <a:pt x="3102" y="1"/>
                    </a:lnTo>
                    <a:close/>
                  </a:path>
                </a:pathLst>
              </a:custGeom>
              <a:solidFill>
                <a:srgbClr val="FDCA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85"/>
              <p:cNvSpPr/>
              <p:nvPr/>
            </p:nvSpPr>
            <p:spPr>
              <a:xfrm>
                <a:off x="1433691" y="4494676"/>
                <a:ext cx="106095" cy="137344"/>
              </a:xfrm>
              <a:custGeom>
                <a:rect b="b" l="l" r="r" t="t"/>
                <a:pathLst>
                  <a:path extrusionOk="0" h="1802" w="1392">
                    <a:moveTo>
                      <a:pt x="252" y="0"/>
                    </a:moveTo>
                    <a:lnTo>
                      <a:pt x="229" y="23"/>
                    </a:lnTo>
                    <a:lnTo>
                      <a:pt x="115" y="297"/>
                    </a:lnTo>
                    <a:lnTo>
                      <a:pt x="46" y="593"/>
                    </a:lnTo>
                    <a:lnTo>
                      <a:pt x="24" y="844"/>
                    </a:lnTo>
                    <a:lnTo>
                      <a:pt x="1" y="1095"/>
                    </a:lnTo>
                    <a:lnTo>
                      <a:pt x="24" y="1368"/>
                    </a:lnTo>
                    <a:lnTo>
                      <a:pt x="46" y="1574"/>
                    </a:lnTo>
                    <a:lnTo>
                      <a:pt x="92" y="1779"/>
                    </a:lnTo>
                    <a:lnTo>
                      <a:pt x="115" y="1802"/>
                    </a:lnTo>
                    <a:lnTo>
                      <a:pt x="138" y="1802"/>
                    </a:lnTo>
                    <a:lnTo>
                      <a:pt x="297" y="1733"/>
                    </a:lnTo>
                    <a:lnTo>
                      <a:pt x="434" y="1642"/>
                    </a:lnTo>
                    <a:lnTo>
                      <a:pt x="617" y="1505"/>
                    </a:lnTo>
                    <a:lnTo>
                      <a:pt x="822" y="1346"/>
                    </a:lnTo>
                    <a:lnTo>
                      <a:pt x="1027" y="1118"/>
                    </a:lnTo>
                    <a:lnTo>
                      <a:pt x="1232" y="867"/>
                    </a:lnTo>
                    <a:lnTo>
                      <a:pt x="1392" y="570"/>
                    </a:lnTo>
                    <a:lnTo>
                      <a:pt x="1392" y="525"/>
                    </a:lnTo>
                    <a:lnTo>
                      <a:pt x="1369" y="502"/>
                    </a:lnTo>
                    <a:lnTo>
                      <a:pt x="1346" y="502"/>
                    </a:lnTo>
                    <a:lnTo>
                      <a:pt x="1324" y="525"/>
                    </a:lnTo>
                    <a:lnTo>
                      <a:pt x="1141" y="821"/>
                    </a:lnTo>
                    <a:lnTo>
                      <a:pt x="959" y="1072"/>
                    </a:lnTo>
                    <a:lnTo>
                      <a:pt x="753" y="1277"/>
                    </a:lnTo>
                    <a:lnTo>
                      <a:pt x="571" y="1437"/>
                    </a:lnTo>
                    <a:lnTo>
                      <a:pt x="389" y="1574"/>
                    </a:lnTo>
                    <a:lnTo>
                      <a:pt x="252" y="1642"/>
                    </a:lnTo>
                    <a:lnTo>
                      <a:pt x="157" y="1699"/>
                    </a:lnTo>
                    <a:lnTo>
                      <a:pt x="157" y="1699"/>
                    </a:lnTo>
                    <a:lnTo>
                      <a:pt x="138" y="1528"/>
                    </a:lnTo>
                    <a:lnTo>
                      <a:pt x="115" y="1323"/>
                    </a:lnTo>
                    <a:lnTo>
                      <a:pt x="92" y="1095"/>
                    </a:lnTo>
                    <a:lnTo>
                      <a:pt x="115" y="867"/>
                    </a:lnTo>
                    <a:lnTo>
                      <a:pt x="138" y="616"/>
                    </a:lnTo>
                    <a:lnTo>
                      <a:pt x="206" y="342"/>
                    </a:lnTo>
                    <a:lnTo>
                      <a:pt x="320" y="69"/>
                    </a:lnTo>
                    <a:lnTo>
                      <a:pt x="320" y="23"/>
                    </a:lnTo>
                    <a:lnTo>
                      <a:pt x="297"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85"/>
              <p:cNvSpPr/>
              <p:nvPr/>
            </p:nvSpPr>
            <p:spPr>
              <a:xfrm>
                <a:off x="1451068" y="3987157"/>
                <a:ext cx="325144" cy="552806"/>
              </a:xfrm>
              <a:custGeom>
                <a:rect b="b" l="l" r="r" t="t"/>
                <a:pathLst>
                  <a:path extrusionOk="0" h="7253" w="4266">
                    <a:moveTo>
                      <a:pt x="3171" y="114"/>
                    </a:moveTo>
                    <a:lnTo>
                      <a:pt x="4161" y="576"/>
                    </a:lnTo>
                    <a:lnTo>
                      <a:pt x="4161" y="576"/>
                    </a:lnTo>
                    <a:lnTo>
                      <a:pt x="1096" y="7138"/>
                    </a:lnTo>
                    <a:lnTo>
                      <a:pt x="115" y="6682"/>
                    </a:lnTo>
                    <a:lnTo>
                      <a:pt x="3171" y="114"/>
                    </a:lnTo>
                    <a:close/>
                    <a:moveTo>
                      <a:pt x="3125" y="0"/>
                    </a:moveTo>
                    <a:lnTo>
                      <a:pt x="3102" y="23"/>
                    </a:lnTo>
                    <a:lnTo>
                      <a:pt x="1" y="6682"/>
                    </a:lnTo>
                    <a:lnTo>
                      <a:pt x="1" y="6705"/>
                    </a:lnTo>
                    <a:lnTo>
                      <a:pt x="24" y="6750"/>
                    </a:lnTo>
                    <a:lnTo>
                      <a:pt x="1118" y="7252"/>
                    </a:lnTo>
                    <a:lnTo>
                      <a:pt x="1141" y="7252"/>
                    </a:lnTo>
                    <a:lnTo>
                      <a:pt x="1164" y="7229"/>
                    </a:lnTo>
                    <a:lnTo>
                      <a:pt x="4265" y="570"/>
                    </a:lnTo>
                    <a:lnTo>
                      <a:pt x="4265" y="548"/>
                    </a:lnTo>
                    <a:lnTo>
                      <a:pt x="4243" y="525"/>
                    </a:lnTo>
                    <a:lnTo>
                      <a:pt x="3171"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85"/>
              <p:cNvSpPr/>
              <p:nvPr/>
            </p:nvSpPr>
            <p:spPr>
              <a:xfrm>
                <a:off x="1704865" y="3867193"/>
                <a:ext cx="168669" cy="333833"/>
              </a:xfrm>
              <a:custGeom>
                <a:rect b="b" l="l" r="r" t="t"/>
                <a:pathLst>
                  <a:path extrusionOk="0" h="4380" w="2213">
                    <a:moveTo>
                      <a:pt x="2007" y="1"/>
                    </a:moveTo>
                    <a:lnTo>
                      <a:pt x="0" y="4356"/>
                    </a:lnTo>
                    <a:lnTo>
                      <a:pt x="114" y="4379"/>
                    </a:lnTo>
                    <a:lnTo>
                      <a:pt x="251" y="4356"/>
                    </a:lnTo>
                    <a:lnTo>
                      <a:pt x="342" y="4288"/>
                    </a:lnTo>
                    <a:lnTo>
                      <a:pt x="434" y="4197"/>
                    </a:lnTo>
                    <a:lnTo>
                      <a:pt x="2167" y="457"/>
                    </a:lnTo>
                    <a:lnTo>
                      <a:pt x="2212" y="320"/>
                    </a:lnTo>
                    <a:lnTo>
                      <a:pt x="2190" y="206"/>
                    </a:lnTo>
                    <a:lnTo>
                      <a:pt x="2121" y="92"/>
                    </a:lnTo>
                    <a:lnTo>
                      <a:pt x="2007"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85"/>
              <p:cNvSpPr/>
              <p:nvPr/>
            </p:nvSpPr>
            <p:spPr>
              <a:xfrm>
                <a:off x="1701359" y="3865440"/>
                <a:ext cx="175605" cy="339015"/>
              </a:xfrm>
              <a:custGeom>
                <a:rect b="b" l="l" r="r" t="t"/>
                <a:pathLst>
                  <a:path extrusionOk="0" h="4448" w="2304">
                    <a:moveTo>
                      <a:pt x="2077" y="93"/>
                    </a:moveTo>
                    <a:lnTo>
                      <a:pt x="2122" y="115"/>
                    </a:lnTo>
                    <a:lnTo>
                      <a:pt x="2167" y="183"/>
                    </a:lnTo>
                    <a:lnTo>
                      <a:pt x="2190" y="252"/>
                    </a:lnTo>
                    <a:lnTo>
                      <a:pt x="2213" y="343"/>
                    </a:lnTo>
                    <a:lnTo>
                      <a:pt x="2190" y="389"/>
                    </a:lnTo>
                    <a:lnTo>
                      <a:pt x="2190" y="457"/>
                    </a:lnTo>
                    <a:lnTo>
                      <a:pt x="434" y="4197"/>
                    </a:lnTo>
                    <a:lnTo>
                      <a:pt x="388" y="4265"/>
                    </a:lnTo>
                    <a:lnTo>
                      <a:pt x="320" y="4311"/>
                    </a:lnTo>
                    <a:lnTo>
                      <a:pt x="252" y="4357"/>
                    </a:lnTo>
                    <a:lnTo>
                      <a:pt x="115" y="4357"/>
                    </a:lnTo>
                    <a:lnTo>
                      <a:pt x="85" y="4347"/>
                    </a:lnTo>
                    <a:lnTo>
                      <a:pt x="85" y="4347"/>
                    </a:lnTo>
                    <a:lnTo>
                      <a:pt x="2077" y="93"/>
                    </a:lnTo>
                    <a:close/>
                    <a:moveTo>
                      <a:pt x="2053" y="1"/>
                    </a:moveTo>
                    <a:lnTo>
                      <a:pt x="2030" y="24"/>
                    </a:lnTo>
                    <a:lnTo>
                      <a:pt x="1" y="4357"/>
                    </a:lnTo>
                    <a:lnTo>
                      <a:pt x="1" y="4379"/>
                    </a:lnTo>
                    <a:lnTo>
                      <a:pt x="24" y="4402"/>
                    </a:lnTo>
                    <a:lnTo>
                      <a:pt x="92" y="4448"/>
                    </a:lnTo>
                    <a:lnTo>
                      <a:pt x="183" y="4448"/>
                    </a:lnTo>
                    <a:lnTo>
                      <a:pt x="274" y="4425"/>
                    </a:lnTo>
                    <a:lnTo>
                      <a:pt x="388" y="4379"/>
                    </a:lnTo>
                    <a:lnTo>
                      <a:pt x="457" y="4311"/>
                    </a:lnTo>
                    <a:lnTo>
                      <a:pt x="525" y="4220"/>
                    </a:lnTo>
                    <a:lnTo>
                      <a:pt x="2258" y="503"/>
                    </a:lnTo>
                    <a:lnTo>
                      <a:pt x="2281" y="411"/>
                    </a:lnTo>
                    <a:lnTo>
                      <a:pt x="2304" y="343"/>
                    </a:lnTo>
                    <a:lnTo>
                      <a:pt x="2281" y="229"/>
                    </a:lnTo>
                    <a:lnTo>
                      <a:pt x="2236" y="138"/>
                    </a:lnTo>
                    <a:lnTo>
                      <a:pt x="2167" y="47"/>
                    </a:lnTo>
                    <a:lnTo>
                      <a:pt x="2076"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85"/>
              <p:cNvSpPr/>
              <p:nvPr/>
            </p:nvSpPr>
            <p:spPr>
              <a:xfrm>
                <a:off x="1682229" y="3990586"/>
                <a:ext cx="90470" cy="57468"/>
              </a:xfrm>
              <a:custGeom>
                <a:rect b="b" l="l" r="r" t="t"/>
                <a:pathLst>
                  <a:path extrusionOk="0" h="754" w="1187">
                    <a:moveTo>
                      <a:pt x="115" y="1"/>
                    </a:moveTo>
                    <a:lnTo>
                      <a:pt x="1" y="252"/>
                    </a:lnTo>
                    <a:lnTo>
                      <a:pt x="1073" y="753"/>
                    </a:lnTo>
                    <a:lnTo>
                      <a:pt x="1187" y="503"/>
                    </a:lnTo>
                    <a:lnTo>
                      <a:pt x="11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85"/>
              <p:cNvSpPr/>
              <p:nvPr/>
            </p:nvSpPr>
            <p:spPr>
              <a:xfrm>
                <a:off x="1682229" y="3990586"/>
                <a:ext cx="81781" cy="57468"/>
              </a:xfrm>
              <a:custGeom>
                <a:rect b="b" l="l" r="r" t="t"/>
                <a:pathLst>
                  <a:path extrusionOk="0" h="754" w="1073">
                    <a:moveTo>
                      <a:pt x="115" y="1"/>
                    </a:moveTo>
                    <a:lnTo>
                      <a:pt x="1" y="252"/>
                    </a:lnTo>
                    <a:lnTo>
                      <a:pt x="1073" y="753"/>
                    </a:lnTo>
                    <a:lnTo>
                      <a:pt x="11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85"/>
              <p:cNvSpPr/>
              <p:nvPr/>
            </p:nvSpPr>
            <p:spPr>
              <a:xfrm>
                <a:off x="1682229" y="3990586"/>
                <a:ext cx="81781" cy="57468"/>
              </a:xfrm>
              <a:custGeom>
                <a:rect b="b" l="l" r="r" t="t"/>
                <a:pathLst>
                  <a:path extrusionOk="0" fill="none" h="754" w="1073">
                    <a:moveTo>
                      <a:pt x="1073" y="753"/>
                    </a:moveTo>
                    <a:lnTo>
                      <a:pt x="1" y="252"/>
                    </a:lnTo>
                    <a:lnTo>
                      <a:pt x="115"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85"/>
              <p:cNvSpPr/>
              <p:nvPr/>
            </p:nvSpPr>
            <p:spPr>
              <a:xfrm>
                <a:off x="1678799" y="3987157"/>
                <a:ext cx="97406" cy="64404"/>
              </a:xfrm>
              <a:custGeom>
                <a:rect b="b" l="l" r="r" t="t"/>
                <a:pathLst>
                  <a:path extrusionOk="0" h="845" w="1278">
                    <a:moveTo>
                      <a:pt x="186" y="114"/>
                    </a:moveTo>
                    <a:lnTo>
                      <a:pt x="1186" y="570"/>
                    </a:lnTo>
                    <a:lnTo>
                      <a:pt x="1095" y="753"/>
                    </a:lnTo>
                    <a:lnTo>
                      <a:pt x="114" y="274"/>
                    </a:lnTo>
                    <a:lnTo>
                      <a:pt x="186" y="114"/>
                    </a:lnTo>
                    <a:close/>
                    <a:moveTo>
                      <a:pt x="137" y="0"/>
                    </a:moveTo>
                    <a:lnTo>
                      <a:pt x="114" y="23"/>
                    </a:lnTo>
                    <a:lnTo>
                      <a:pt x="0" y="274"/>
                    </a:lnTo>
                    <a:lnTo>
                      <a:pt x="0" y="297"/>
                    </a:lnTo>
                    <a:lnTo>
                      <a:pt x="23" y="320"/>
                    </a:lnTo>
                    <a:lnTo>
                      <a:pt x="1095" y="844"/>
                    </a:lnTo>
                    <a:lnTo>
                      <a:pt x="1140" y="844"/>
                    </a:lnTo>
                    <a:lnTo>
                      <a:pt x="1163" y="821"/>
                    </a:lnTo>
                    <a:lnTo>
                      <a:pt x="1277" y="570"/>
                    </a:lnTo>
                    <a:lnTo>
                      <a:pt x="1277" y="548"/>
                    </a:lnTo>
                    <a:lnTo>
                      <a:pt x="1255" y="525"/>
                    </a:lnTo>
                    <a:lnTo>
                      <a:pt x="183"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40" name="Google Shape;2440;p85"/>
            <p:cNvSpPr/>
            <p:nvPr/>
          </p:nvSpPr>
          <p:spPr>
            <a:xfrm>
              <a:off x="2019900" y="1302976"/>
              <a:ext cx="3511925" cy="347675"/>
            </a:xfrm>
            <a:custGeom>
              <a:rect b="b" l="l" r="r" t="t"/>
              <a:pathLst>
                <a:path extrusionOk="0" h="13907" w="140477">
                  <a:moveTo>
                    <a:pt x="0" y="10193"/>
                  </a:moveTo>
                  <a:cubicBezTo>
                    <a:pt x="10060" y="2647"/>
                    <a:pt x="24399" y="-2006"/>
                    <a:pt x="36599" y="1043"/>
                  </a:cubicBezTo>
                  <a:cubicBezTo>
                    <a:pt x="44630" y="3050"/>
                    <a:pt x="50011" y="11799"/>
                    <a:pt x="58129" y="13422"/>
                  </a:cubicBezTo>
                  <a:cubicBezTo>
                    <a:pt x="71869" y="16169"/>
                    <a:pt x="85212" y="6036"/>
                    <a:pt x="99034" y="3734"/>
                  </a:cubicBezTo>
                  <a:cubicBezTo>
                    <a:pt x="112665" y="1464"/>
                    <a:pt x="128116" y="8836"/>
                    <a:pt x="140477" y="2658"/>
                  </a:cubicBezTo>
                </a:path>
              </a:pathLst>
            </a:custGeom>
            <a:noFill/>
            <a:ln cap="flat" cmpd="sng" w="9525">
              <a:solidFill>
                <a:srgbClr val="EFBF60"/>
              </a:solidFill>
              <a:prstDash val="solid"/>
              <a:round/>
              <a:headEnd len="med" w="med" type="none"/>
              <a:tailEnd len="med" w="med" type="none"/>
            </a:ln>
          </p:spPr>
        </p:sp>
      </p:grpSp>
      <p:grpSp>
        <p:nvGrpSpPr>
          <p:cNvPr id="2441" name="Google Shape;2441;p85"/>
          <p:cNvGrpSpPr/>
          <p:nvPr/>
        </p:nvGrpSpPr>
        <p:grpSpPr>
          <a:xfrm>
            <a:off x="1182050" y="1580938"/>
            <a:ext cx="548700" cy="548700"/>
            <a:chOff x="5098225" y="3484238"/>
            <a:chExt cx="548700" cy="548700"/>
          </a:xfrm>
        </p:grpSpPr>
        <p:sp>
          <p:nvSpPr>
            <p:cNvPr id="2442" name="Google Shape;2442;p85"/>
            <p:cNvSpPr/>
            <p:nvPr/>
          </p:nvSpPr>
          <p:spPr>
            <a:xfrm>
              <a:off x="5098225" y="3484238"/>
              <a:ext cx="548700" cy="548700"/>
            </a:xfrm>
            <a:prstGeom prst="ellipse">
              <a:avLst/>
            </a:pr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43" name="Google Shape;2443;p85"/>
            <p:cNvGrpSpPr/>
            <p:nvPr/>
          </p:nvGrpSpPr>
          <p:grpSpPr>
            <a:xfrm>
              <a:off x="5233209" y="3589071"/>
              <a:ext cx="278739" cy="339073"/>
              <a:chOff x="1768821" y="3361108"/>
              <a:chExt cx="278739" cy="339073"/>
            </a:xfrm>
          </p:grpSpPr>
          <p:sp>
            <p:nvSpPr>
              <p:cNvPr id="2444" name="Google Shape;2444;p85"/>
              <p:cNvSpPr/>
              <p:nvPr/>
            </p:nvSpPr>
            <p:spPr>
              <a:xfrm>
                <a:off x="1784374" y="3549744"/>
                <a:ext cx="32218" cy="21564"/>
              </a:xfrm>
              <a:custGeom>
                <a:rect b="b" l="l" r="r" t="t"/>
                <a:pathLst>
                  <a:path extrusionOk="0" h="678" w="1013">
                    <a:moveTo>
                      <a:pt x="830" y="1"/>
                    </a:moveTo>
                    <a:cubicBezTo>
                      <a:pt x="804" y="1"/>
                      <a:pt x="776" y="8"/>
                      <a:pt x="750" y="23"/>
                    </a:cubicBezTo>
                    <a:lnTo>
                      <a:pt x="143" y="380"/>
                    </a:lnTo>
                    <a:cubicBezTo>
                      <a:pt x="0" y="451"/>
                      <a:pt x="48" y="677"/>
                      <a:pt x="214" y="677"/>
                    </a:cubicBezTo>
                    <a:cubicBezTo>
                      <a:pt x="238" y="677"/>
                      <a:pt x="274" y="677"/>
                      <a:pt x="286" y="665"/>
                    </a:cubicBezTo>
                    <a:lnTo>
                      <a:pt x="893" y="308"/>
                    </a:lnTo>
                    <a:cubicBezTo>
                      <a:pt x="1000" y="261"/>
                      <a:pt x="1012" y="154"/>
                      <a:pt x="976" y="82"/>
                    </a:cubicBezTo>
                    <a:cubicBezTo>
                      <a:pt x="944" y="33"/>
                      <a:pt x="889" y="1"/>
                      <a:pt x="8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85"/>
              <p:cNvSpPr/>
              <p:nvPr/>
            </p:nvSpPr>
            <p:spPr>
              <a:xfrm>
                <a:off x="1998326" y="3551652"/>
                <a:ext cx="32218" cy="21532"/>
              </a:xfrm>
              <a:custGeom>
                <a:rect b="b" l="l" r="r" t="t"/>
                <a:pathLst>
                  <a:path extrusionOk="0" h="677" w="1013">
                    <a:moveTo>
                      <a:pt x="199" y="0"/>
                    </a:moveTo>
                    <a:cubicBezTo>
                      <a:pt x="141" y="0"/>
                      <a:pt x="80" y="33"/>
                      <a:pt x="48" y="82"/>
                    </a:cubicBezTo>
                    <a:cubicBezTo>
                      <a:pt x="0" y="153"/>
                      <a:pt x="36" y="260"/>
                      <a:pt x="107" y="308"/>
                    </a:cubicBezTo>
                    <a:cubicBezTo>
                      <a:pt x="726" y="665"/>
                      <a:pt x="714" y="677"/>
                      <a:pt x="810" y="677"/>
                    </a:cubicBezTo>
                    <a:cubicBezTo>
                      <a:pt x="953" y="677"/>
                      <a:pt x="1012" y="451"/>
                      <a:pt x="881" y="379"/>
                    </a:cubicBezTo>
                    <a:lnTo>
                      <a:pt x="274" y="22"/>
                    </a:lnTo>
                    <a:cubicBezTo>
                      <a:pt x="251" y="7"/>
                      <a:pt x="226" y="0"/>
                      <a:pt x="19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85"/>
              <p:cNvSpPr/>
              <p:nvPr/>
            </p:nvSpPr>
            <p:spPr>
              <a:xfrm>
                <a:off x="1826007" y="3466383"/>
                <a:ext cx="142041" cy="233799"/>
              </a:xfrm>
              <a:custGeom>
                <a:rect b="b" l="l" r="r" t="t"/>
                <a:pathLst>
                  <a:path extrusionOk="0" h="7351" w="4466">
                    <a:moveTo>
                      <a:pt x="1715" y="346"/>
                    </a:moveTo>
                    <a:cubicBezTo>
                      <a:pt x="1882" y="346"/>
                      <a:pt x="2013" y="489"/>
                      <a:pt x="2013" y="643"/>
                    </a:cubicBezTo>
                    <a:lnTo>
                      <a:pt x="2013" y="941"/>
                    </a:lnTo>
                    <a:lnTo>
                      <a:pt x="1668" y="941"/>
                    </a:lnTo>
                    <a:cubicBezTo>
                      <a:pt x="1501" y="941"/>
                      <a:pt x="1370" y="810"/>
                      <a:pt x="1370" y="643"/>
                    </a:cubicBezTo>
                    <a:cubicBezTo>
                      <a:pt x="1370" y="489"/>
                      <a:pt x="1501" y="346"/>
                      <a:pt x="1668" y="346"/>
                    </a:cubicBezTo>
                    <a:close/>
                    <a:moveTo>
                      <a:pt x="3573" y="346"/>
                    </a:moveTo>
                    <a:cubicBezTo>
                      <a:pt x="3739" y="346"/>
                      <a:pt x="3870" y="489"/>
                      <a:pt x="3870" y="643"/>
                    </a:cubicBezTo>
                    <a:cubicBezTo>
                      <a:pt x="3870" y="810"/>
                      <a:pt x="3739" y="941"/>
                      <a:pt x="3573" y="941"/>
                    </a:cubicBezTo>
                    <a:lnTo>
                      <a:pt x="3239" y="941"/>
                    </a:lnTo>
                    <a:lnTo>
                      <a:pt x="3239" y="643"/>
                    </a:lnTo>
                    <a:cubicBezTo>
                      <a:pt x="3239" y="489"/>
                      <a:pt x="3370" y="346"/>
                      <a:pt x="3537" y="346"/>
                    </a:cubicBezTo>
                    <a:close/>
                    <a:moveTo>
                      <a:pt x="3727" y="4370"/>
                    </a:moveTo>
                    <a:lnTo>
                      <a:pt x="3727" y="5049"/>
                    </a:lnTo>
                    <a:lnTo>
                      <a:pt x="1513" y="5049"/>
                    </a:lnTo>
                    <a:lnTo>
                      <a:pt x="1513" y="4370"/>
                    </a:lnTo>
                    <a:close/>
                    <a:moveTo>
                      <a:pt x="3739" y="5370"/>
                    </a:moveTo>
                    <a:lnTo>
                      <a:pt x="3739" y="5799"/>
                    </a:lnTo>
                    <a:lnTo>
                      <a:pt x="3727" y="5799"/>
                    </a:lnTo>
                    <a:cubicBezTo>
                      <a:pt x="3727" y="5930"/>
                      <a:pt x="3620" y="6037"/>
                      <a:pt x="3489" y="6037"/>
                    </a:cubicBezTo>
                    <a:lnTo>
                      <a:pt x="1763" y="6037"/>
                    </a:lnTo>
                    <a:cubicBezTo>
                      <a:pt x="1620" y="6037"/>
                      <a:pt x="1525" y="5930"/>
                      <a:pt x="1525" y="5799"/>
                    </a:cubicBezTo>
                    <a:lnTo>
                      <a:pt x="1525" y="5370"/>
                    </a:lnTo>
                    <a:close/>
                    <a:moveTo>
                      <a:pt x="1656" y="0"/>
                    </a:moveTo>
                    <a:cubicBezTo>
                      <a:pt x="1310" y="0"/>
                      <a:pt x="1037" y="286"/>
                      <a:pt x="1037" y="631"/>
                    </a:cubicBezTo>
                    <a:cubicBezTo>
                      <a:pt x="1037" y="977"/>
                      <a:pt x="1310" y="1262"/>
                      <a:pt x="1656" y="1262"/>
                    </a:cubicBezTo>
                    <a:lnTo>
                      <a:pt x="2001" y="1262"/>
                    </a:lnTo>
                    <a:lnTo>
                      <a:pt x="2001" y="2548"/>
                    </a:lnTo>
                    <a:cubicBezTo>
                      <a:pt x="2001" y="2644"/>
                      <a:pt x="2072" y="2715"/>
                      <a:pt x="2168" y="2715"/>
                    </a:cubicBezTo>
                    <a:cubicBezTo>
                      <a:pt x="2251" y="2715"/>
                      <a:pt x="2322" y="2644"/>
                      <a:pt x="2322" y="2548"/>
                    </a:cubicBezTo>
                    <a:lnTo>
                      <a:pt x="2322" y="1262"/>
                    </a:lnTo>
                    <a:lnTo>
                      <a:pt x="2906" y="1262"/>
                    </a:lnTo>
                    <a:lnTo>
                      <a:pt x="2906" y="4037"/>
                    </a:lnTo>
                    <a:lnTo>
                      <a:pt x="2322" y="4037"/>
                    </a:lnTo>
                    <a:lnTo>
                      <a:pt x="2322" y="3191"/>
                    </a:lnTo>
                    <a:cubicBezTo>
                      <a:pt x="2322" y="3108"/>
                      <a:pt x="2251" y="3025"/>
                      <a:pt x="2168" y="3025"/>
                    </a:cubicBezTo>
                    <a:cubicBezTo>
                      <a:pt x="2072" y="3025"/>
                      <a:pt x="2001" y="3108"/>
                      <a:pt x="2001" y="3191"/>
                    </a:cubicBezTo>
                    <a:lnTo>
                      <a:pt x="2001" y="4060"/>
                    </a:lnTo>
                    <a:lnTo>
                      <a:pt x="1513" y="4060"/>
                    </a:lnTo>
                    <a:cubicBezTo>
                      <a:pt x="1489" y="3596"/>
                      <a:pt x="1298" y="3167"/>
                      <a:pt x="941" y="2846"/>
                    </a:cubicBezTo>
                    <a:cubicBezTo>
                      <a:pt x="679" y="2608"/>
                      <a:pt x="465" y="2310"/>
                      <a:pt x="334" y="1989"/>
                    </a:cubicBezTo>
                    <a:cubicBezTo>
                      <a:pt x="305" y="1930"/>
                      <a:pt x="235" y="1887"/>
                      <a:pt x="165" y="1887"/>
                    </a:cubicBezTo>
                    <a:cubicBezTo>
                      <a:pt x="150" y="1887"/>
                      <a:pt x="135" y="1889"/>
                      <a:pt x="120" y="1893"/>
                    </a:cubicBezTo>
                    <a:cubicBezTo>
                      <a:pt x="48" y="1929"/>
                      <a:pt x="1" y="2036"/>
                      <a:pt x="36" y="2108"/>
                    </a:cubicBezTo>
                    <a:cubicBezTo>
                      <a:pt x="179" y="2477"/>
                      <a:pt x="417" y="2810"/>
                      <a:pt x="715" y="3084"/>
                    </a:cubicBezTo>
                    <a:cubicBezTo>
                      <a:pt x="1001" y="3358"/>
                      <a:pt x="1179" y="3727"/>
                      <a:pt x="1179" y="4120"/>
                    </a:cubicBezTo>
                    <a:lnTo>
                      <a:pt x="1179" y="5823"/>
                    </a:lnTo>
                    <a:cubicBezTo>
                      <a:pt x="1179" y="6096"/>
                      <a:pt x="1358" y="6311"/>
                      <a:pt x="1608" y="6382"/>
                    </a:cubicBezTo>
                    <a:cubicBezTo>
                      <a:pt x="1608" y="6513"/>
                      <a:pt x="1644" y="6644"/>
                      <a:pt x="1703" y="6775"/>
                    </a:cubicBezTo>
                    <a:cubicBezTo>
                      <a:pt x="1738" y="6837"/>
                      <a:pt x="1793" y="6872"/>
                      <a:pt x="1848" y="6872"/>
                    </a:cubicBezTo>
                    <a:cubicBezTo>
                      <a:pt x="1868" y="6872"/>
                      <a:pt x="1887" y="6868"/>
                      <a:pt x="1906" y="6858"/>
                    </a:cubicBezTo>
                    <a:cubicBezTo>
                      <a:pt x="1989" y="6811"/>
                      <a:pt x="2025" y="6715"/>
                      <a:pt x="1989" y="6644"/>
                    </a:cubicBezTo>
                    <a:cubicBezTo>
                      <a:pt x="1953" y="6573"/>
                      <a:pt x="1930" y="6477"/>
                      <a:pt x="1930" y="6394"/>
                    </a:cubicBezTo>
                    <a:lnTo>
                      <a:pt x="3263" y="6394"/>
                    </a:lnTo>
                    <a:cubicBezTo>
                      <a:pt x="3243" y="6759"/>
                      <a:pt x="2922" y="7025"/>
                      <a:pt x="2575" y="7025"/>
                    </a:cubicBezTo>
                    <a:cubicBezTo>
                      <a:pt x="2503" y="7025"/>
                      <a:pt x="2430" y="7014"/>
                      <a:pt x="2358" y="6989"/>
                    </a:cubicBezTo>
                    <a:cubicBezTo>
                      <a:pt x="2336" y="6981"/>
                      <a:pt x="2314" y="6977"/>
                      <a:pt x="2294" y="6977"/>
                    </a:cubicBezTo>
                    <a:cubicBezTo>
                      <a:pt x="2227" y="6977"/>
                      <a:pt x="2171" y="7018"/>
                      <a:pt x="2144" y="7073"/>
                    </a:cubicBezTo>
                    <a:cubicBezTo>
                      <a:pt x="2120" y="7168"/>
                      <a:pt x="2168" y="7251"/>
                      <a:pt x="2239" y="7287"/>
                    </a:cubicBezTo>
                    <a:cubicBezTo>
                      <a:pt x="2356" y="7330"/>
                      <a:pt x="2473" y="7350"/>
                      <a:pt x="2588" y="7350"/>
                    </a:cubicBezTo>
                    <a:cubicBezTo>
                      <a:pt x="3106" y="7350"/>
                      <a:pt x="3563" y="6940"/>
                      <a:pt x="3573" y="6394"/>
                    </a:cubicBezTo>
                    <a:cubicBezTo>
                      <a:pt x="3835" y="6334"/>
                      <a:pt x="4013" y="6108"/>
                      <a:pt x="4013" y="5846"/>
                    </a:cubicBezTo>
                    <a:lnTo>
                      <a:pt x="4013" y="4156"/>
                    </a:lnTo>
                    <a:cubicBezTo>
                      <a:pt x="4013" y="3798"/>
                      <a:pt x="4144" y="3465"/>
                      <a:pt x="4370" y="3203"/>
                    </a:cubicBezTo>
                    <a:cubicBezTo>
                      <a:pt x="4466" y="3108"/>
                      <a:pt x="4454" y="3001"/>
                      <a:pt x="4394" y="2941"/>
                    </a:cubicBezTo>
                    <a:cubicBezTo>
                      <a:pt x="4366" y="2913"/>
                      <a:pt x="4326" y="2898"/>
                      <a:pt x="4287" y="2898"/>
                    </a:cubicBezTo>
                    <a:cubicBezTo>
                      <a:pt x="4243" y="2898"/>
                      <a:pt x="4199" y="2916"/>
                      <a:pt x="4168" y="2953"/>
                    </a:cubicBezTo>
                    <a:cubicBezTo>
                      <a:pt x="3906" y="3251"/>
                      <a:pt x="3739" y="3644"/>
                      <a:pt x="3727" y="4060"/>
                    </a:cubicBezTo>
                    <a:lnTo>
                      <a:pt x="3239" y="4060"/>
                    </a:lnTo>
                    <a:lnTo>
                      <a:pt x="3239" y="1262"/>
                    </a:lnTo>
                    <a:lnTo>
                      <a:pt x="3573" y="1262"/>
                    </a:lnTo>
                    <a:cubicBezTo>
                      <a:pt x="3918" y="1262"/>
                      <a:pt x="4204" y="977"/>
                      <a:pt x="4204" y="631"/>
                    </a:cubicBezTo>
                    <a:cubicBezTo>
                      <a:pt x="4204" y="286"/>
                      <a:pt x="3918" y="0"/>
                      <a:pt x="3573" y="0"/>
                    </a:cubicBezTo>
                    <a:lnTo>
                      <a:pt x="3537" y="0"/>
                    </a:lnTo>
                    <a:cubicBezTo>
                      <a:pt x="3192" y="0"/>
                      <a:pt x="2906" y="286"/>
                      <a:pt x="2906" y="631"/>
                    </a:cubicBezTo>
                    <a:lnTo>
                      <a:pt x="2906" y="929"/>
                    </a:lnTo>
                    <a:lnTo>
                      <a:pt x="2322" y="929"/>
                    </a:lnTo>
                    <a:lnTo>
                      <a:pt x="2322" y="631"/>
                    </a:lnTo>
                    <a:cubicBezTo>
                      <a:pt x="2322" y="286"/>
                      <a:pt x="2049" y="0"/>
                      <a:pt x="17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85"/>
              <p:cNvSpPr/>
              <p:nvPr/>
            </p:nvSpPr>
            <p:spPr>
              <a:xfrm>
                <a:off x="1820345" y="3409706"/>
                <a:ext cx="177631" cy="144236"/>
              </a:xfrm>
              <a:custGeom>
                <a:rect b="b" l="l" r="r" t="t"/>
                <a:pathLst>
                  <a:path extrusionOk="0" h="4535" w="5585">
                    <a:moveTo>
                      <a:pt x="2818" y="1"/>
                    </a:moveTo>
                    <a:cubicBezTo>
                      <a:pt x="1382" y="1"/>
                      <a:pt x="0" y="1113"/>
                      <a:pt x="0" y="2782"/>
                    </a:cubicBezTo>
                    <a:cubicBezTo>
                      <a:pt x="0" y="2937"/>
                      <a:pt x="24" y="3080"/>
                      <a:pt x="36" y="3223"/>
                    </a:cubicBezTo>
                    <a:cubicBezTo>
                      <a:pt x="47" y="3299"/>
                      <a:pt x="107" y="3355"/>
                      <a:pt x="190" y="3355"/>
                    </a:cubicBezTo>
                    <a:cubicBezTo>
                      <a:pt x="198" y="3355"/>
                      <a:pt x="206" y="3355"/>
                      <a:pt x="214" y="3354"/>
                    </a:cubicBezTo>
                    <a:cubicBezTo>
                      <a:pt x="298" y="3342"/>
                      <a:pt x="357" y="3259"/>
                      <a:pt x="345" y="3175"/>
                    </a:cubicBezTo>
                    <a:cubicBezTo>
                      <a:pt x="333" y="3044"/>
                      <a:pt x="310" y="2925"/>
                      <a:pt x="310" y="2782"/>
                    </a:cubicBezTo>
                    <a:cubicBezTo>
                      <a:pt x="310" y="1416"/>
                      <a:pt x="1429" y="318"/>
                      <a:pt x="2779" y="318"/>
                    </a:cubicBezTo>
                    <a:cubicBezTo>
                      <a:pt x="2793" y="318"/>
                      <a:pt x="2807" y="318"/>
                      <a:pt x="2822" y="318"/>
                    </a:cubicBezTo>
                    <a:cubicBezTo>
                      <a:pt x="4143" y="330"/>
                      <a:pt x="5227" y="1437"/>
                      <a:pt x="5239" y="2759"/>
                    </a:cubicBezTo>
                    <a:lnTo>
                      <a:pt x="5239" y="2782"/>
                    </a:lnTo>
                    <a:cubicBezTo>
                      <a:pt x="5239" y="3318"/>
                      <a:pt x="5060" y="3842"/>
                      <a:pt x="4751" y="4271"/>
                    </a:cubicBezTo>
                    <a:cubicBezTo>
                      <a:pt x="4691" y="4354"/>
                      <a:pt x="4703" y="4437"/>
                      <a:pt x="4775" y="4497"/>
                    </a:cubicBezTo>
                    <a:cubicBezTo>
                      <a:pt x="4809" y="4522"/>
                      <a:pt x="4844" y="4534"/>
                      <a:pt x="4877" y="4534"/>
                    </a:cubicBezTo>
                    <a:cubicBezTo>
                      <a:pt x="4923" y="4534"/>
                      <a:pt x="4966" y="4510"/>
                      <a:pt x="5001" y="4461"/>
                    </a:cubicBezTo>
                    <a:cubicBezTo>
                      <a:pt x="5370" y="3973"/>
                      <a:pt x="5572" y="3390"/>
                      <a:pt x="5572" y="2782"/>
                    </a:cubicBezTo>
                    <a:cubicBezTo>
                      <a:pt x="5584" y="2782"/>
                      <a:pt x="5584" y="2771"/>
                      <a:pt x="5584" y="2759"/>
                    </a:cubicBezTo>
                    <a:cubicBezTo>
                      <a:pt x="5572" y="2032"/>
                      <a:pt x="5286" y="1342"/>
                      <a:pt x="4763" y="818"/>
                    </a:cubicBezTo>
                    <a:cubicBezTo>
                      <a:pt x="4198" y="253"/>
                      <a:pt x="3502" y="1"/>
                      <a:pt x="28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85"/>
              <p:cNvSpPr/>
              <p:nvPr/>
            </p:nvSpPr>
            <p:spPr>
              <a:xfrm>
                <a:off x="1904406" y="3361108"/>
                <a:ext cx="10241" cy="32982"/>
              </a:xfrm>
              <a:custGeom>
                <a:rect b="b" l="l" r="r" t="t"/>
                <a:pathLst>
                  <a:path extrusionOk="0" h="1037" w="322">
                    <a:moveTo>
                      <a:pt x="155" y="0"/>
                    </a:moveTo>
                    <a:cubicBezTo>
                      <a:pt x="72" y="0"/>
                      <a:pt x="0" y="72"/>
                      <a:pt x="0" y="167"/>
                    </a:cubicBezTo>
                    <a:lnTo>
                      <a:pt x="0" y="870"/>
                    </a:lnTo>
                    <a:cubicBezTo>
                      <a:pt x="0" y="965"/>
                      <a:pt x="72" y="1036"/>
                      <a:pt x="155" y="1036"/>
                    </a:cubicBezTo>
                    <a:cubicBezTo>
                      <a:pt x="250" y="1036"/>
                      <a:pt x="322" y="965"/>
                      <a:pt x="322" y="870"/>
                    </a:cubicBezTo>
                    <a:lnTo>
                      <a:pt x="322" y="167"/>
                    </a:lnTo>
                    <a:cubicBezTo>
                      <a:pt x="310" y="60"/>
                      <a:pt x="250" y="0"/>
                      <a:pt x="15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85"/>
              <p:cNvSpPr/>
              <p:nvPr/>
            </p:nvSpPr>
            <p:spPr>
              <a:xfrm>
                <a:off x="1836248" y="3378219"/>
                <a:ext cx="23504" cy="29865"/>
              </a:xfrm>
              <a:custGeom>
                <a:rect b="b" l="l" r="r" t="t"/>
                <a:pathLst>
                  <a:path extrusionOk="0" h="939" w="739">
                    <a:moveTo>
                      <a:pt x="181" y="0"/>
                    </a:moveTo>
                    <a:cubicBezTo>
                      <a:pt x="154" y="0"/>
                      <a:pt x="125" y="7"/>
                      <a:pt x="95" y="22"/>
                    </a:cubicBezTo>
                    <a:cubicBezTo>
                      <a:pt x="24" y="70"/>
                      <a:pt x="0" y="165"/>
                      <a:pt x="36" y="248"/>
                    </a:cubicBezTo>
                    <a:lnTo>
                      <a:pt x="393" y="855"/>
                    </a:lnTo>
                    <a:cubicBezTo>
                      <a:pt x="429" y="903"/>
                      <a:pt x="488" y="939"/>
                      <a:pt x="536" y="939"/>
                    </a:cubicBezTo>
                    <a:cubicBezTo>
                      <a:pt x="667" y="939"/>
                      <a:pt x="738" y="796"/>
                      <a:pt x="679" y="701"/>
                    </a:cubicBezTo>
                    <a:lnTo>
                      <a:pt x="322" y="82"/>
                    </a:lnTo>
                    <a:cubicBezTo>
                      <a:pt x="289" y="33"/>
                      <a:pt x="239" y="0"/>
                      <a:pt x="18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85"/>
              <p:cNvSpPr/>
              <p:nvPr/>
            </p:nvSpPr>
            <p:spPr>
              <a:xfrm>
                <a:off x="1787014" y="3427072"/>
                <a:ext cx="31073" cy="21691"/>
              </a:xfrm>
              <a:custGeom>
                <a:rect b="b" l="l" r="r" t="t"/>
                <a:pathLst>
                  <a:path extrusionOk="0" h="682" w="977">
                    <a:moveTo>
                      <a:pt x="187" y="0"/>
                    </a:moveTo>
                    <a:cubicBezTo>
                      <a:pt x="129" y="0"/>
                      <a:pt x="69" y="32"/>
                      <a:pt x="36" y="81"/>
                    </a:cubicBezTo>
                    <a:cubicBezTo>
                      <a:pt x="0" y="153"/>
                      <a:pt x="24" y="260"/>
                      <a:pt x="96" y="308"/>
                    </a:cubicBezTo>
                    <a:lnTo>
                      <a:pt x="715" y="665"/>
                    </a:lnTo>
                    <a:cubicBezTo>
                      <a:pt x="737" y="676"/>
                      <a:pt x="762" y="681"/>
                      <a:pt x="788" y="681"/>
                    </a:cubicBezTo>
                    <a:cubicBezTo>
                      <a:pt x="846" y="681"/>
                      <a:pt x="904" y="655"/>
                      <a:pt x="929" y="605"/>
                    </a:cubicBezTo>
                    <a:cubicBezTo>
                      <a:pt x="977" y="510"/>
                      <a:pt x="953" y="427"/>
                      <a:pt x="870" y="379"/>
                    </a:cubicBezTo>
                    <a:lnTo>
                      <a:pt x="262" y="22"/>
                    </a:lnTo>
                    <a:cubicBezTo>
                      <a:pt x="240" y="7"/>
                      <a:pt x="214" y="0"/>
                      <a:pt x="18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85"/>
              <p:cNvSpPr/>
              <p:nvPr/>
            </p:nvSpPr>
            <p:spPr>
              <a:xfrm>
                <a:off x="1768821" y="3494021"/>
                <a:ext cx="33363" cy="10623"/>
              </a:xfrm>
              <a:custGeom>
                <a:rect b="b" l="l" r="r" t="t"/>
                <a:pathLst>
                  <a:path extrusionOk="0" h="334" w="1049">
                    <a:moveTo>
                      <a:pt x="168" y="1"/>
                    </a:moveTo>
                    <a:cubicBezTo>
                      <a:pt x="72" y="1"/>
                      <a:pt x="1" y="72"/>
                      <a:pt x="1" y="167"/>
                    </a:cubicBezTo>
                    <a:cubicBezTo>
                      <a:pt x="1" y="251"/>
                      <a:pt x="72" y="334"/>
                      <a:pt x="168" y="334"/>
                    </a:cubicBezTo>
                    <a:lnTo>
                      <a:pt x="882" y="334"/>
                    </a:lnTo>
                    <a:cubicBezTo>
                      <a:pt x="965" y="334"/>
                      <a:pt x="1049" y="251"/>
                      <a:pt x="1049" y="167"/>
                    </a:cubicBezTo>
                    <a:cubicBezTo>
                      <a:pt x="1049" y="72"/>
                      <a:pt x="965" y="1"/>
                      <a:pt x="8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85"/>
              <p:cNvSpPr/>
              <p:nvPr/>
            </p:nvSpPr>
            <p:spPr>
              <a:xfrm>
                <a:off x="2014610" y="3495930"/>
                <a:ext cx="32950" cy="10623"/>
              </a:xfrm>
              <a:custGeom>
                <a:rect b="b" l="l" r="r" t="t"/>
                <a:pathLst>
                  <a:path extrusionOk="0" h="334" w="1036">
                    <a:moveTo>
                      <a:pt x="167" y="0"/>
                    </a:moveTo>
                    <a:cubicBezTo>
                      <a:pt x="71" y="0"/>
                      <a:pt x="0" y="71"/>
                      <a:pt x="0" y="167"/>
                    </a:cubicBezTo>
                    <a:cubicBezTo>
                      <a:pt x="0" y="250"/>
                      <a:pt x="71" y="333"/>
                      <a:pt x="167" y="333"/>
                    </a:cubicBezTo>
                    <a:lnTo>
                      <a:pt x="881" y="333"/>
                    </a:lnTo>
                    <a:cubicBezTo>
                      <a:pt x="964" y="333"/>
                      <a:pt x="1036" y="250"/>
                      <a:pt x="1036" y="167"/>
                    </a:cubicBezTo>
                    <a:cubicBezTo>
                      <a:pt x="1024" y="71"/>
                      <a:pt x="953" y="0"/>
                      <a:pt x="88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85"/>
              <p:cNvSpPr/>
              <p:nvPr/>
            </p:nvSpPr>
            <p:spPr>
              <a:xfrm>
                <a:off x="1999439" y="3428948"/>
                <a:ext cx="31105" cy="21882"/>
              </a:xfrm>
              <a:custGeom>
                <a:rect b="b" l="l" r="r" t="t"/>
                <a:pathLst>
                  <a:path extrusionOk="0" h="688" w="978">
                    <a:moveTo>
                      <a:pt x="795" y="1"/>
                    </a:moveTo>
                    <a:cubicBezTo>
                      <a:pt x="769" y="1"/>
                      <a:pt x="741" y="8"/>
                      <a:pt x="715" y="22"/>
                    </a:cubicBezTo>
                    <a:lnTo>
                      <a:pt x="108" y="380"/>
                    </a:lnTo>
                    <a:cubicBezTo>
                      <a:pt x="25" y="427"/>
                      <a:pt x="1" y="511"/>
                      <a:pt x="48" y="606"/>
                    </a:cubicBezTo>
                    <a:cubicBezTo>
                      <a:pt x="73" y="655"/>
                      <a:pt x="125" y="687"/>
                      <a:pt x="183" y="687"/>
                    </a:cubicBezTo>
                    <a:cubicBezTo>
                      <a:pt x="209" y="687"/>
                      <a:pt x="237" y="680"/>
                      <a:pt x="263" y="665"/>
                    </a:cubicBezTo>
                    <a:lnTo>
                      <a:pt x="882" y="308"/>
                    </a:lnTo>
                    <a:cubicBezTo>
                      <a:pt x="953" y="249"/>
                      <a:pt x="977" y="153"/>
                      <a:pt x="941" y="82"/>
                    </a:cubicBezTo>
                    <a:cubicBezTo>
                      <a:pt x="909" y="33"/>
                      <a:pt x="854" y="1"/>
                      <a:pt x="7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85"/>
              <p:cNvSpPr/>
              <p:nvPr/>
            </p:nvSpPr>
            <p:spPr>
              <a:xfrm>
                <a:off x="1958156" y="3379269"/>
                <a:ext cx="23917" cy="29579"/>
              </a:xfrm>
              <a:custGeom>
                <a:rect b="b" l="l" r="r" t="t"/>
                <a:pathLst>
                  <a:path extrusionOk="0" h="930" w="752">
                    <a:moveTo>
                      <a:pt x="562" y="0"/>
                    </a:moveTo>
                    <a:cubicBezTo>
                      <a:pt x="506" y="0"/>
                      <a:pt x="449" y="30"/>
                      <a:pt x="418" y="84"/>
                    </a:cubicBezTo>
                    <a:lnTo>
                      <a:pt x="61" y="691"/>
                    </a:lnTo>
                    <a:cubicBezTo>
                      <a:pt x="1" y="799"/>
                      <a:pt x="72" y="930"/>
                      <a:pt x="191" y="930"/>
                    </a:cubicBezTo>
                    <a:cubicBezTo>
                      <a:pt x="251" y="930"/>
                      <a:pt x="299" y="894"/>
                      <a:pt x="334" y="858"/>
                    </a:cubicBezTo>
                    <a:lnTo>
                      <a:pt x="692" y="239"/>
                    </a:lnTo>
                    <a:cubicBezTo>
                      <a:pt x="751" y="168"/>
                      <a:pt x="715" y="72"/>
                      <a:pt x="644" y="25"/>
                    </a:cubicBezTo>
                    <a:cubicBezTo>
                      <a:pt x="619" y="8"/>
                      <a:pt x="591" y="0"/>
                      <a:pt x="5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455" name="Google Shape;2455;p85"/>
          <p:cNvGrpSpPr/>
          <p:nvPr/>
        </p:nvGrpSpPr>
        <p:grpSpPr>
          <a:xfrm>
            <a:off x="1182050" y="2805388"/>
            <a:ext cx="548700" cy="548700"/>
            <a:chOff x="5098225" y="3484238"/>
            <a:chExt cx="548700" cy="548700"/>
          </a:xfrm>
        </p:grpSpPr>
        <p:sp>
          <p:nvSpPr>
            <p:cNvPr id="2456" name="Google Shape;2456;p85"/>
            <p:cNvSpPr/>
            <p:nvPr/>
          </p:nvSpPr>
          <p:spPr>
            <a:xfrm>
              <a:off x="5098225" y="3484238"/>
              <a:ext cx="548700" cy="548700"/>
            </a:xfrm>
            <a:prstGeom prst="ellipse">
              <a:avLst/>
            </a:pr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57" name="Google Shape;2457;p85"/>
            <p:cNvGrpSpPr/>
            <p:nvPr/>
          </p:nvGrpSpPr>
          <p:grpSpPr>
            <a:xfrm>
              <a:off x="5233209" y="3589071"/>
              <a:ext cx="278739" cy="339073"/>
              <a:chOff x="1768821" y="3361108"/>
              <a:chExt cx="278739" cy="339073"/>
            </a:xfrm>
          </p:grpSpPr>
          <p:sp>
            <p:nvSpPr>
              <p:cNvPr id="2458" name="Google Shape;2458;p85"/>
              <p:cNvSpPr/>
              <p:nvPr/>
            </p:nvSpPr>
            <p:spPr>
              <a:xfrm>
                <a:off x="1784374" y="3549744"/>
                <a:ext cx="32218" cy="21564"/>
              </a:xfrm>
              <a:custGeom>
                <a:rect b="b" l="l" r="r" t="t"/>
                <a:pathLst>
                  <a:path extrusionOk="0" h="678" w="1013">
                    <a:moveTo>
                      <a:pt x="830" y="1"/>
                    </a:moveTo>
                    <a:cubicBezTo>
                      <a:pt x="804" y="1"/>
                      <a:pt x="776" y="8"/>
                      <a:pt x="750" y="23"/>
                    </a:cubicBezTo>
                    <a:lnTo>
                      <a:pt x="143" y="380"/>
                    </a:lnTo>
                    <a:cubicBezTo>
                      <a:pt x="0" y="451"/>
                      <a:pt x="48" y="677"/>
                      <a:pt x="214" y="677"/>
                    </a:cubicBezTo>
                    <a:cubicBezTo>
                      <a:pt x="238" y="677"/>
                      <a:pt x="274" y="677"/>
                      <a:pt x="286" y="665"/>
                    </a:cubicBezTo>
                    <a:lnTo>
                      <a:pt x="893" y="308"/>
                    </a:lnTo>
                    <a:cubicBezTo>
                      <a:pt x="1000" y="261"/>
                      <a:pt x="1012" y="154"/>
                      <a:pt x="976" y="82"/>
                    </a:cubicBezTo>
                    <a:cubicBezTo>
                      <a:pt x="944" y="33"/>
                      <a:pt x="889" y="1"/>
                      <a:pt x="8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85"/>
              <p:cNvSpPr/>
              <p:nvPr/>
            </p:nvSpPr>
            <p:spPr>
              <a:xfrm>
                <a:off x="1998326" y="3551652"/>
                <a:ext cx="32218" cy="21532"/>
              </a:xfrm>
              <a:custGeom>
                <a:rect b="b" l="l" r="r" t="t"/>
                <a:pathLst>
                  <a:path extrusionOk="0" h="677" w="1013">
                    <a:moveTo>
                      <a:pt x="199" y="0"/>
                    </a:moveTo>
                    <a:cubicBezTo>
                      <a:pt x="141" y="0"/>
                      <a:pt x="80" y="33"/>
                      <a:pt x="48" y="82"/>
                    </a:cubicBezTo>
                    <a:cubicBezTo>
                      <a:pt x="0" y="153"/>
                      <a:pt x="36" y="260"/>
                      <a:pt x="107" y="308"/>
                    </a:cubicBezTo>
                    <a:cubicBezTo>
                      <a:pt x="726" y="665"/>
                      <a:pt x="714" y="677"/>
                      <a:pt x="810" y="677"/>
                    </a:cubicBezTo>
                    <a:cubicBezTo>
                      <a:pt x="953" y="677"/>
                      <a:pt x="1012" y="451"/>
                      <a:pt x="881" y="379"/>
                    </a:cubicBezTo>
                    <a:lnTo>
                      <a:pt x="274" y="22"/>
                    </a:lnTo>
                    <a:cubicBezTo>
                      <a:pt x="251" y="7"/>
                      <a:pt x="226" y="0"/>
                      <a:pt x="19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85"/>
              <p:cNvSpPr/>
              <p:nvPr/>
            </p:nvSpPr>
            <p:spPr>
              <a:xfrm>
                <a:off x="1826007" y="3466383"/>
                <a:ext cx="142041" cy="233799"/>
              </a:xfrm>
              <a:custGeom>
                <a:rect b="b" l="l" r="r" t="t"/>
                <a:pathLst>
                  <a:path extrusionOk="0" h="7351" w="4466">
                    <a:moveTo>
                      <a:pt x="1715" y="346"/>
                    </a:moveTo>
                    <a:cubicBezTo>
                      <a:pt x="1882" y="346"/>
                      <a:pt x="2013" y="489"/>
                      <a:pt x="2013" y="643"/>
                    </a:cubicBezTo>
                    <a:lnTo>
                      <a:pt x="2013" y="941"/>
                    </a:lnTo>
                    <a:lnTo>
                      <a:pt x="1668" y="941"/>
                    </a:lnTo>
                    <a:cubicBezTo>
                      <a:pt x="1501" y="941"/>
                      <a:pt x="1370" y="810"/>
                      <a:pt x="1370" y="643"/>
                    </a:cubicBezTo>
                    <a:cubicBezTo>
                      <a:pt x="1370" y="489"/>
                      <a:pt x="1501" y="346"/>
                      <a:pt x="1668" y="346"/>
                    </a:cubicBezTo>
                    <a:close/>
                    <a:moveTo>
                      <a:pt x="3573" y="346"/>
                    </a:moveTo>
                    <a:cubicBezTo>
                      <a:pt x="3739" y="346"/>
                      <a:pt x="3870" y="489"/>
                      <a:pt x="3870" y="643"/>
                    </a:cubicBezTo>
                    <a:cubicBezTo>
                      <a:pt x="3870" y="810"/>
                      <a:pt x="3739" y="941"/>
                      <a:pt x="3573" y="941"/>
                    </a:cubicBezTo>
                    <a:lnTo>
                      <a:pt x="3239" y="941"/>
                    </a:lnTo>
                    <a:lnTo>
                      <a:pt x="3239" y="643"/>
                    </a:lnTo>
                    <a:cubicBezTo>
                      <a:pt x="3239" y="489"/>
                      <a:pt x="3370" y="346"/>
                      <a:pt x="3537" y="346"/>
                    </a:cubicBezTo>
                    <a:close/>
                    <a:moveTo>
                      <a:pt x="3727" y="4370"/>
                    </a:moveTo>
                    <a:lnTo>
                      <a:pt x="3727" y="5049"/>
                    </a:lnTo>
                    <a:lnTo>
                      <a:pt x="1513" y="5049"/>
                    </a:lnTo>
                    <a:lnTo>
                      <a:pt x="1513" y="4370"/>
                    </a:lnTo>
                    <a:close/>
                    <a:moveTo>
                      <a:pt x="3739" y="5370"/>
                    </a:moveTo>
                    <a:lnTo>
                      <a:pt x="3739" y="5799"/>
                    </a:lnTo>
                    <a:lnTo>
                      <a:pt x="3727" y="5799"/>
                    </a:lnTo>
                    <a:cubicBezTo>
                      <a:pt x="3727" y="5930"/>
                      <a:pt x="3620" y="6037"/>
                      <a:pt x="3489" y="6037"/>
                    </a:cubicBezTo>
                    <a:lnTo>
                      <a:pt x="1763" y="6037"/>
                    </a:lnTo>
                    <a:cubicBezTo>
                      <a:pt x="1620" y="6037"/>
                      <a:pt x="1525" y="5930"/>
                      <a:pt x="1525" y="5799"/>
                    </a:cubicBezTo>
                    <a:lnTo>
                      <a:pt x="1525" y="5370"/>
                    </a:lnTo>
                    <a:close/>
                    <a:moveTo>
                      <a:pt x="1656" y="0"/>
                    </a:moveTo>
                    <a:cubicBezTo>
                      <a:pt x="1310" y="0"/>
                      <a:pt x="1037" y="286"/>
                      <a:pt x="1037" y="631"/>
                    </a:cubicBezTo>
                    <a:cubicBezTo>
                      <a:pt x="1037" y="977"/>
                      <a:pt x="1310" y="1262"/>
                      <a:pt x="1656" y="1262"/>
                    </a:cubicBezTo>
                    <a:lnTo>
                      <a:pt x="2001" y="1262"/>
                    </a:lnTo>
                    <a:lnTo>
                      <a:pt x="2001" y="2548"/>
                    </a:lnTo>
                    <a:cubicBezTo>
                      <a:pt x="2001" y="2644"/>
                      <a:pt x="2072" y="2715"/>
                      <a:pt x="2168" y="2715"/>
                    </a:cubicBezTo>
                    <a:cubicBezTo>
                      <a:pt x="2251" y="2715"/>
                      <a:pt x="2322" y="2644"/>
                      <a:pt x="2322" y="2548"/>
                    </a:cubicBezTo>
                    <a:lnTo>
                      <a:pt x="2322" y="1262"/>
                    </a:lnTo>
                    <a:lnTo>
                      <a:pt x="2906" y="1262"/>
                    </a:lnTo>
                    <a:lnTo>
                      <a:pt x="2906" y="4037"/>
                    </a:lnTo>
                    <a:lnTo>
                      <a:pt x="2322" y="4037"/>
                    </a:lnTo>
                    <a:lnTo>
                      <a:pt x="2322" y="3191"/>
                    </a:lnTo>
                    <a:cubicBezTo>
                      <a:pt x="2322" y="3108"/>
                      <a:pt x="2251" y="3025"/>
                      <a:pt x="2168" y="3025"/>
                    </a:cubicBezTo>
                    <a:cubicBezTo>
                      <a:pt x="2072" y="3025"/>
                      <a:pt x="2001" y="3108"/>
                      <a:pt x="2001" y="3191"/>
                    </a:cubicBezTo>
                    <a:lnTo>
                      <a:pt x="2001" y="4060"/>
                    </a:lnTo>
                    <a:lnTo>
                      <a:pt x="1513" y="4060"/>
                    </a:lnTo>
                    <a:cubicBezTo>
                      <a:pt x="1489" y="3596"/>
                      <a:pt x="1298" y="3167"/>
                      <a:pt x="941" y="2846"/>
                    </a:cubicBezTo>
                    <a:cubicBezTo>
                      <a:pt x="679" y="2608"/>
                      <a:pt x="465" y="2310"/>
                      <a:pt x="334" y="1989"/>
                    </a:cubicBezTo>
                    <a:cubicBezTo>
                      <a:pt x="305" y="1930"/>
                      <a:pt x="235" y="1887"/>
                      <a:pt x="165" y="1887"/>
                    </a:cubicBezTo>
                    <a:cubicBezTo>
                      <a:pt x="150" y="1887"/>
                      <a:pt x="135" y="1889"/>
                      <a:pt x="120" y="1893"/>
                    </a:cubicBezTo>
                    <a:cubicBezTo>
                      <a:pt x="48" y="1929"/>
                      <a:pt x="1" y="2036"/>
                      <a:pt x="36" y="2108"/>
                    </a:cubicBezTo>
                    <a:cubicBezTo>
                      <a:pt x="179" y="2477"/>
                      <a:pt x="417" y="2810"/>
                      <a:pt x="715" y="3084"/>
                    </a:cubicBezTo>
                    <a:cubicBezTo>
                      <a:pt x="1001" y="3358"/>
                      <a:pt x="1179" y="3727"/>
                      <a:pt x="1179" y="4120"/>
                    </a:cubicBezTo>
                    <a:lnTo>
                      <a:pt x="1179" y="5823"/>
                    </a:lnTo>
                    <a:cubicBezTo>
                      <a:pt x="1179" y="6096"/>
                      <a:pt x="1358" y="6311"/>
                      <a:pt x="1608" y="6382"/>
                    </a:cubicBezTo>
                    <a:cubicBezTo>
                      <a:pt x="1608" y="6513"/>
                      <a:pt x="1644" y="6644"/>
                      <a:pt x="1703" y="6775"/>
                    </a:cubicBezTo>
                    <a:cubicBezTo>
                      <a:pt x="1738" y="6837"/>
                      <a:pt x="1793" y="6872"/>
                      <a:pt x="1848" y="6872"/>
                    </a:cubicBezTo>
                    <a:cubicBezTo>
                      <a:pt x="1868" y="6872"/>
                      <a:pt x="1887" y="6868"/>
                      <a:pt x="1906" y="6858"/>
                    </a:cubicBezTo>
                    <a:cubicBezTo>
                      <a:pt x="1989" y="6811"/>
                      <a:pt x="2025" y="6715"/>
                      <a:pt x="1989" y="6644"/>
                    </a:cubicBezTo>
                    <a:cubicBezTo>
                      <a:pt x="1953" y="6573"/>
                      <a:pt x="1930" y="6477"/>
                      <a:pt x="1930" y="6394"/>
                    </a:cubicBezTo>
                    <a:lnTo>
                      <a:pt x="3263" y="6394"/>
                    </a:lnTo>
                    <a:cubicBezTo>
                      <a:pt x="3243" y="6759"/>
                      <a:pt x="2922" y="7025"/>
                      <a:pt x="2575" y="7025"/>
                    </a:cubicBezTo>
                    <a:cubicBezTo>
                      <a:pt x="2503" y="7025"/>
                      <a:pt x="2430" y="7014"/>
                      <a:pt x="2358" y="6989"/>
                    </a:cubicBezTo>
                    <a:cubicBezTo>
                      <a:pt x="2336" y="6981"/>
                      <a:pt x="2314" y="6977"/>
                      <a:pt x="2294" y="6977"/>
                    </a:cubicBezTo>
                    <a:cubicBezTo>
                      <a:pt x="2227" y="6977"/>
                      <a:pt x="2171" y="7018"/>
                      <a:pt x="2144" y="7073"/>
                    </a:cubicBezTo>
                    <a:cubicBezTo>
                      <a:pt x="2120" y="7168"/>
                      <a:pt x="2168" y="7251"/>
                      <a:pt x="2239" y="7287"/>
                    </a:cubicBezTo>
                    <a:cubicBezTo>
                      <a:pt x="2356" y="7330"/>
                      <a:pt x="2473" y="7350"/>
                      <a:pt x="2588" y="7350"/>
                    </a:cubicBezTo>
                    <a:cubicBezTo>
                      <a:pt x="3106" y="7350"/>
                      <a:pt x="3563" y="6940"/>
                      <a:pt x="3573" y="6394"/>
                    </a:cubicBezTo>
                    <a:cubicBezTo>
                      <a:pt x="3835" y="6334"/>
                      <a:pt x="4013" y="6108"/>
                      <a:pt x="4013" y="5846"/>
                    </a:cubicBezTo>
                    <a:lnTo>
                      <a:pt x="4013" y="4156"/>
                    </a:lnTo>
                    <a:cubicBezTo>
                      <a:pt x="4013" y="3798"/>
                      <a:pt x="4144" y="3465"/>
                      <a:pt x="4370" y="3203"/>
                    </a:cubicBezTo>
                    <a:cubicBezTo>
                      <a:pt x="4466" y="3108"/>
                      <a:pt x="4454" y="3001"/>
                      <a:pt x="4394" y="2941"/>
                    </a:cubicBezTo>
                    <a:cubicBezTo>
                      <a:pt x="4366" y="2913"/>
                      <a:pt x="4326" y="2898"/>
                      <a:pt x="4287" y="2898"/>
                    </a:cubicBezTo>
                    <a:cubicBezTo>
                      <a:pt x="4243" y="2898"/>
                      <a:pt x="4199" y="2916"/>
                      <a:pt x="4168" y="2953"/>
                    </a:cubicBezTo>
                    <a:cubicBezTo>
                      <a:pt x="3906" y="3251"/>
                      <a:pt x="3739" y="3644"/>
                      <a:pt x="3727" y="4060"/>
                    </a:cubicBezTo>
                    <a:lnTo>
                      <a:pt x="3239" y="4060"/>
                    </a:lnTo>
                    <a:lnTo>
                      <a:pt x="3239" y="1262"/>
                    </a:lnTo>
                    <a:lnTo>
                      <a:pt x="3573" y="1262"/>
                    </a:lnTo>
                    <a:cubicBezTo>
                      <a:pt x="3918" y="1262"/>
                      <a:pt x="4204" y="977"/>
                      <a:pt x="4204" y="631"/>
                    </a:cubicBezTo>
                    <a:cubicBezTo>
                      <a:pt x="4204" y="286"/>
                      <a:pt x="3918" y="0"/>
                      <a:pt x="3573" y="0"/>
                    </a:cubicBezTo>
                    <a:lnTo>
                      <a:pt x="3537" y="0"/>
                    </a:lnTo>
                    <a:cubicBezTo>
                      <a:pt x="3192" y="0"/>
                      <a:pt x="2906" y="286"/>
                      <a:pt x="2906" y="631"/>
                    </a:cubicBezTo>
                    <a:lnTo>
                      <a:pt x="2906" y="929"/>
                    </a:lnTo>
                    <a:lnTo>
                      <a:pt x="2322" y="929"/>
                    </a:lnTo>
                    <a:lnTo>
                      <a:pt x="2322" y="631"/>
                    </a:lnTo>
                    <a:cubicBezTo>
                      <a:pt x="2322" y="286"/>
                      <a:pt x="2049" y="0"/>
                      <a:pt x="17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85"/>
              <p:cNvSpPr/>
              <p:nvPr/>
            </p:nvSpPr>
            <p:spPr>
              <a:xfrm>
                <a:off x="1820345" y="3409706"/>
                <a:ext cx="177631" cy="144236"/>
              </a:xfrm>
              <a:custGeom>
                <a:rect b="b" l="l" r="r" t="t"/>
                <a:pathLst>
                  <a:path extrusionOk="0" h="4535" w="5585">
                    <a:moveTo>
                      <a:pt x="2818" y="1"/>
                    </a:moveTo>
                    <a:cubicBezTo>
                      <a:pt x="1382" y="1"/>
                      <a:pt x="0" y="1113"/>
                      <a:pt x="0" y="2782"/>
                    </a:cubicBezTo>
                    <a:cubicBezTo>
                      <a:pt x="0" y="2937"/>
                      <a:pt x="24" y="3080"/>
                      <a:pt x="36" y="3223"/>
                    </a:cubicBezTo>
                    <a:cubicBezTo>
                      <a:pt x="47" y="3299"/>
                      <a:pt x="107" y="3355"/>
                      <a:pt x="190" y="3355"/>
                    </a:cubicBezTo>
                    <a:cubicBezTo>
                      <a:pt x="198" y="3355"/>
                      <a:pt x="206" y="3355"/>
                      <a:pt x="214" y="3354"/>
                    </a:cubicBezTo>
                    <a:cubicBezTo>
                      <a:pt x="298" y="3342"/>
                      <a:pt x="357" y="3259"/>
                      <a:pt x="345" y="3175"/>
                    </a:cubicBezTo>
                    <a:cubicBezTo>
                      <a:pt x="333" y="3044"/>
                      <a:pt x="310" y="2925"/>
                      <a:pt x="310" y="2782"/>
                    </a:cubicBezTo>
                    <a:cubicBezTo>
                      <a:pt x="310" y="1416"/>
                      <a:pt x="1429" y="318"/>
                      <a:pt x="2779" y="318"/>
                    </a:cubicBezTo>
                    <a:cubicBezTo>
                      <a:pt x="2793" y="318"/>
                      <a:pt x="2807" y="318"/>
                      <a:pt x="2822" y="318"/>
                    </a:cubicBezTo>
                    <a:cubicBezTo>
                      <a:pt x="4143" y="330"/>
                      <a:pt x="5227" y="1437"/>
                      <a:pt x="5239" y="2759"/>
                    </a:cubicBezTo>
                    <a:lnTo>
                      <a:pt x="5239" y="2782"/>
                    </a:lnTo>
                    <a:cubicBezTo>
                      <a:pt x="5239" y="3318"/>
                      <a:pt x="5060" y="3842"/>
                      <a:pt x="4751" y="4271"/>
                    </a:cubicBezTo>
                    <a:cubicBezTo>
                      <a:pt x="4691" y="4354"/>
                      <a:pt x="4703" y="4437"/>
                      <a:pt x="4775" y="4497"/>
                    </a:cubicBezTo>
                    <a:cubicBezTo>
                      <a:pt x="4809" y="4522"/>
                      <a:pt x="4844" y="4534"/>
                      <a:pt x="4877" y="4534"/>
                    </a:cubicBezTo>
                    <a:cubicBezTo>
                      <a:pt x="4923" y="4534"/>
                      <a:pt x="4966" y="4510"/>
                      <a:pt x="5001" y="4461"/>
                    </a:cubicBezTo>
                    <a:cubicBezTo>
                      <a:pt x="5370" y="3973"/>
                      <a:pt x="5572" y="3390"/>
                      <a:pt x="5572" y="2782"/>
                    </a:cubicBezTo>
                    <a:cubicBezTo>
                      <a:pt x="5584" y="2782"/>
                      <a:pt x="5584" y="2771"/>
                      <a:pt x="5584" y="2759"/>
                    </a:cubicBezTo>
                    <a:cubicBezTo>
                      <a:pt x="5572" y="2032"/>
                      <a:pt x="5286" y="1342"/>
                      <a:pt x="4763" y="818"/>
                    </a:cubicBezTo>
                    <a:cubicBezTo>
                      <a:pt x="4198" y="253"/>
                      <a:pt x="3502" y="1"/>
                      <a:pt x="28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85"/>
              <p:cNvSpPr/>
              <p:nvPr/>
            </p:nvSpPr>
            <p:spPr>
              <a:xfrm>
                <a:off x="1904406" y="3361108"/>
                <a:ext cx="10241" cy="32982"/>
              </a:xfrm>
              <a:custGeom>
                <a:rect b="b" l="l" r="r" t="t"/>
                <a:pathLst>
                  <a:path extrusionOk="0" h="1037" w="322">
                    <a:moveTo>
                      <a:pt x="155" y="0"/>
                    </a:moveTo>
                    <a:cubicBezTo>
                      <a:pt x="72" y="0"/>
                      <a:pt x="0" y="72"/>
                      <a:pt x="0" y="167"/>
                    </a:cubicBezTo>
                    <a:lnTo>
                      <a:pt x="0" y="870"/>
                    </a:lnTo>
                    <a:cubicBezTo>
                      <a:pt x="0" y="965"/>
                      <a:pt x="72" y="1036"/>
                      <a:pt x="155" y="1036"/>
                    </a:cubicBezTo>
                    <a:cubicBezTo>
                      <a:pt x="250" y="1036"/>
                      <a:pt x="322" y="965"/>
                      <a:pt x="322" y="870"/>
                    </a:cubicBezTo>
                    <a:lnTo>
                      <a:pt x="322" y="167"/>
                    </a:lnTo>
                    <a:cubicBezTo>
                      <a:pt x="310" y="60"/>
                      <a:pt x="250" y="0"/>
                      <a:pt x="15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85"/>
              <p:cNvSpPr/>
              <p:nvPr/>
            </p:nvSpPr>
            <p:spPr>
              <a:xfrm>
                <a:off x="1836248" y="3378219"/>
                <a:ext cx="23504" cy="29865"/>
              </a:xfrm>
              <a:custGeom>
                <a:rect b="b" l="l" r="r" t="t"/>
                <a:pathLst>
                  <a:path extrusionOk="0" h="939" w="739">
                    <a:moveTo>
                      <a:pt x="181" y="0"/>
                    </a:moveTo>
                    <a:cubicBezTo>
                      <a:pt x="154" y="0"/>
                      <a:pt x="125" y="7"/>
                      <a:pt x="95" y="22"/>
                    </a:cubicBezTo>
                    <a:cubicBezTo>
                      <a:pt x="24" y="70"/>
                      <a:pt x="0" y="165"/>
                      <a:pt x="36" y="248"/>
                    </a:cubicBezTo>
                    <a:lnTo>
                      <a:pt x="393" y="855"/>
                    </a:lnTo>
                    <a:cubicBezTo>
                      <a:pt x="429" y="903"/>
                      <a:pt x="488" y="939"/>
                      <a:pt x="536" y="939"/>
                    </a:cubicBezTo>
                    <a:cubicBezTo>
                      <a:pt x="667" y="939"/>
                      <a:pt x="738" y="796"/>
                      <a:pt x="679" y="701"/>
                    </a:cubicBezTo>
                    <a:lnTo>
                      <a:pt x="322" y="82"/>
                    </a:lnTo>
                    <a:cubicBezTo>
                      <a:pt x="289" y="33"/>
                      <a:pt x="239" y="0"/>
                      <a:pt x="18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85"/>
              <p:cNvSpPr/>
              <p:nvPr/>
            </p:nvSpPr>
            <p:spPr>
              <a:xfrm>
                <a:off x="1787014" y="3427072"/>
                <a:ext cx="31073" cy="21691"/>
              </a:xfrm>
              <a:custGeom>
                <a:rect b="b" l="l" r="r" t="t"/>
                <a:pathLst>
                  <a:path extrusionOk="0" h="682" w="977">
                    <a:moveTo>
                      <a:pt x="187" y="0"/>
                    </a:moveTo>
                    <a:cubicBezTo>
                      <a:pt x="129" y="0"/>
                      <a:pt x="69" y="32"/>
                      <a:pt x="36" y="81"/>
                    </a:cubicBezTo>
                    <a:cubicBezTo>
                      <a:pt x="0" y="153"/>
                      <a:pt x="24" y="260"/>
                      <a:pt x="96" y="308"/>
                    </a:cubicBezTo>
                    <a:lnTo>
                      <a:pt x="715" y="665"/>
                    </a:lnTo>
                    <a:cubicBezTo>
                      <a:pt x="737" y="676"/>
                      <a:pt x="762" y="681"/>
                      <a:pt x="788" y="681"/>
                    </a:cubicBezTo>
                    <a:cubicBezTo>
                      <a:pt x="846" y="681"/>
                      <a:pt x="904" y="655"/>
                      <a:pt x="929" y="605"/>
                    </a:cubicBezTo>
                    <a:cubicBezTo>
                      <a:pt x="977" y="510"/>
                      <a:pt x="953" y="427"/>
                      <a:pt x="870" y="379"/>
                    </a:cubicBezTo>
                    <a:lnTo>
                      <a:pt x="262" y="22"/>
                    </a:lnTo>
                    <a:cubicBezTo>
                      <a:pt x="240" y="7"/>
                      <a:pt x="214" y="0"/>
                      <a:pt x="18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85"/>
              <p:cNvSpPr/>
              <p:nvPr/>
            </p:nvSpPr>
            <p:spPr>
              <a:xfrm>
                <a:off x="1768821" y="3494021"/>
                <a:ext cx="33363" cy="10623"/>
              </a:xfrm>
              <a:custGeom>
                <a:rect b="b" l="l" r="r" t="t"/>
                <a:pathLst>
                  <a:path extrusionOk="0" h="334" w="1049">
                    <a:moveTo>
                      <a:pt x="168" y="1"/>
                    </a:moveTo>
                    <a:cubicBezTo>
                      <a:pt x="72" y="1"/>
                      <a:pt x="1" y="72"/>
                      <a:pt x="1" y="167"/>
                    </a:cubicBezTo>
                    <a:cubicBezTo>
                      <a:pt x="1" y="251"/>
                      <a:pt x="72" y="334"/>
                      <a:pt x="168" y="334"/>
                    </a:cubicBezTo>
                    <a:lnTo>
                      <a:pt x="882" y="334"/>
                    </a:lnTo>
                    <a:cubicBezTo>
                      <a:pt x="965" y="334"/>
                      <a:pt x="1049" y="251"/>
                      <a:pt x="1049" y="167"/>
                    </a:cubicBezTo>
                    <a:cubicBezTo>
                      <a:pt x="1049" y="72"/>
                      <a:pt x="965" y="1"/>
                      <a:pt x="8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85"/>
              <p:cNvSpPr/>
              <p:nvPr/>
            </p:nvSpPr>
            <p:spPr>
              <a:xfrm>
                <a:off x="2014610" y="3495930"/>
                <a:ext cx="32950" cy="10623"/>
              </a:xfrm>
              <a:custGeom>
                <a:rect b="b" l="l" r="r" t="t"/>
                <a:pathLst>
                  <a:path extrusionOk="0" h="334" w="1036">
                    <a:moveTo>
                      <a:pt x="167" y="0"/>
                    </a:moveTo>
                    <a:cubicBezTo>
                      <a:pt x="71" y="0"/>
                      <a:pt x="0" y="71"/>
                      <a:pt x="0" y="167"/>
                    </a:cubicBezTo>
                    <a:cubicBezTo>
                      <a:pt x="0" y="250"/>
                      <a:pt x="71" y="333"/>
                      <a:pt x="167" y="333"/>
                    </a:cubicBezTo>
                    <a:lnTo>
                      <a:pt x="881" y="333"/>
                    </a:lnTo>
                    <a:cubicBezTo>
                      <a:pt x="964" y="333"/>
                      <a:pt x="1036" y="250"/>
                      <a:pt x="1036" y="167"/>
                    </a:cubicBezTo>
                    <a:cubicBezTo>
                      <a:pt x="1024" y="71"/>
                      <a:pt x="953" y="0"/>
                      <a:pt x="88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85"/>
              <p:cNvSpPr/>
              <p:nvPr/>
            </p:nvSpPr>
            <p:spPr>
              <a:xfrm>
                <a:off x="1999439" y="3428948"/>
                <a:ext cx="31105" cy="21882"/>
              </a:xfrm>
              <a:custGeom>
                <a:rect b="b" l="l" r="r" t="t"/>
                <a:pathLst>
                  <a:path extrusionOk="0" h="688" w="978">
                    <a:moveTo>
                      <a:pt x="795" y="1"/>
                    </a:moveTo>
                    <a:cubicBezTo>
                      <a:pt x="769" y="1"/>
                      <a:pt x="741" y="8"/>
                      <a:pt x="715" y="22"/>
                    </a:cubicBezTo>
                    <a:lnTo>
                      <a:pt x="108" y="380"/>
                    </a:lnTo>
                    <a:cubicBezTo>
                      <a:pt x="25" y="427"/>
                      <a:pt x="1" y="511"/>
                      <a:pt x="48" y="606"/>
                    </a:cubicBezTo>
                    <a:cubicBezTo>
                      <a:pt x="73" y="655"/>
                      <a:pt x="125" y="687"/>
                      <a:pt x="183" y="687"/>
                    </a:cubicBezTo>
                    <a:cubicBezTo>
                      <a:pt x="209" y="687"/>
                      <a:pt x="237" y="680"/>
                      <a:pt x="263" y="665"/>
                    </a:cubicBezTo>
                    <a:lnTo>
                      <a:pt x="882" y="308"/>
                    </a:lnTo>
                    <a:cubicBezTo>
                      <a:pt x="953" y="249"/>
                      <a:pt x="977" y="153"/>
                      <a:pt x="941" y="82"/>
                    </a:cubicBezTo>
                    <a:cubicBezTo>
                      <a:pt x="909" y="33"/>
                      <a:pt x="854" y="1"/>
                      <a:pt x="7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85"/>
              <p:cNvSpPr/>
              <p:nvPr/>
            </p:nvSpPr>
            <p:spPr>
              <a:xfrm>
                <a:off x="1958156" y="3379269"/>
                <a:ext cx="23917" cy="29579"/>
              </a:xfrm>
              <a:custGeom>
                <a:rect b="b" l="l" r="r" t="t"/>
                <a:pathLst>
                  <a:path extrusionOk="0" h="930" w="752">
                    <a:moveTo>
                      <a:pt x="562" y="0"/>
                    </a:moveTo>
                    <a:cubicBezTo>
                      <a:pt x="506" y="0"/>
                      <a:pt x="449" y="30"/>
                      <a:pt x="418" y="84"/>
                    </a:cubicBezTo>
                    <a:lnTo>
                      <a:pt x="61" y="691"/>
                    </a:lnTo>
                    <a:cubicBezTo>
                      <a:pt x="1" y="799"/>
                      <a:pt x="72" y="930"/>
                      <a:pt x="191" y="930"/>
                    </a:cubicBezTo>
                    <a:cubicBezTo>
                      <a:pt x="251" y="930"/>
                      <a:pt x="299" y="894"/>
                      <a:pt x="334" y="858"/>
                    </a:cubicBezTo>
                    <a:lnTo>
                      <a:pt x="692" y="239"/>
                    </a:lnTo>
                    <a:cubicBezTo>
                      <a:pt x="751" y="168"/>
                      <a:pt x="715" y="72"/>
                      <a:pt x="644" y="25"/>
                    </a:cubicBezTo>
                    <a:cubicBezTo>
                      <a:pt x="619" y="8"/>
                      <a:pt x="591" y="0"/>
                      <a:pt x="5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469" name="Google Shape;2469;p85"/>
          <p:cNvSpPr txBox="1"/>
          <p:nvPr>
            <p:ph idx="7" type="subTitle"/>
          </p:nvPr>
        </p:nvSpPr>
        <p:spPr>
          <a:xfrm>
            <a:off x="1934400" y="3156951"/>
            <a:ext cx="3585600" cy="59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 u="sng">
                <a:solidFill>
                  <a:schemeClr val="accent1"/>
                </a:solidFill>
                <a:hlinkClick r:id="rId6">
                  <a:extLst>
                    <a:ext uri="{A12FA001-AC4F-418D-AE19-62706E023703}">
                      <ahyp:hlinkClr val="tx"/>
                    </a:ext>
                  </a:extLst>
                </a:hlinkClick>
              </a:rPr>
              <a:t>GeoGebra Classroom Activities</a:t>
            </a:r>
            <a:endParaRPr>
              <a:solidFill>
                <a:schemeClr val="accent1"/>
              </a:solidFill>
            </a:endParaRPr>
          </a:p>
        </p:txBody>
      </p:sp>
      <p:sp>
        <p:nvSpPr>
          <p:cNvPr id="2470" name="Google Shape;2470;p85"/>
          <p:cNvSpPr txBox="1"/>
          <p:nvPr/>
        </p:nvSpPr>
        <p:spPr>
          <a:xfrm>
            <a:off x="2163000" y="3847575"/>
            <a:ext cx="5293500" cy="823200"/>
          </a:xfrm>
          <a:prstGeom prst="rect">
            <a:avLst/>
          </a:prstGeom>
          <a:noFill/>
          <a:ln cap="flat" cmpd="sng" w="28575">
            <a:solidFill>
              <a:srgbClr val="A5B7C6"/>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i="1" lang="fr">
                <a:solidFill>
                  <a:srgbClr val="434343"/>
                </a:solidFill>
                <a:latin typeface="IBM Plex Sans"/>
                <a:ea typeface="IBM Plex Sans"/>
                <a:cs typeface="IBM Plex Sans"/>
                <a:sym typeface="IBM Plex Sans"/>
              </a:rPr>
              <a:t>Attention, si vous faites une classe à partir d’une ressource d’une autre personne, faites une copie de l’activité ou du livret et créez la classe à partir de votre copie!</a:t>
            </a:r>
            <a:endParaRPr i="1">
              <a:solidFill>
                <a:srgbClr val="434343"/>
              </a:solidFill>
              <a:latin typeface="IBM Plex Sans"/>
              <a:ea typeface="IBM Plex Sans"/>
              <a:cs typeface="IBM Plex Sans"/>
              <a:sym typeface="IBM Plex Sans"/>
            </a:endParaRPr>
          </a:p>
        </p:txBody>
      </p:sp>
      <p:grpSp>
        <p:nvGrpSpPr>
          <p:cNvPr id="2471" name="Google Shape;2471;p85"/>
          <p:cNvGrpSpPr/>
          <p:nvPr/>
        </p:nvGrpSpPr>
        <p:grpSpPr>
          <a:xfrm>
            <a:off x="1182043" y="3926634"/>
            <a:ext cx="782668" cy="665086"/>
            <a:chOff x="3584280" y="3699191"/>
            <a:chExt cx="358069" cy="317995"/>
          </a:xfrm>
        </p:grpSpPr>
        <p:sp>
          <p:nvSpPr>
            <p:cNvPr id="2472" name="Google Shape;2472;p85"/>
            <p:cNvSpPr/>
            <p:nvPr/>
          </p:nvSpPr>
          <p:spPr>
            <a:xfrm>
              <a:off x="3584280" y="3699191"/>
              <a:ext cx="358069" cy="317995"/>
            </a:xfrm>
            <a:custGeom>
              <a:rect b="b" l="l" r="r" t="t"/>
              <a:pathLst>
                <a:path extrusionOk="0" h="10014" w="11276">
                  <a:moveTo>
                    <a:pt x="5644" y="1"/>
                  </a:moveTo>
                  <a:cubicBezTo>
                    <a:pt x="5203" y="1"/>
                    <a:pt x="4810" y="227"/>
                    <a:pt x="4596" y="620"/>
                  </a:cubicBezTo>
                  <a:lnTo>
                    <a:pt x="822" y="7168"/>
                  </a:lnTo>
                  <a:cubicBezTo>
                    <a:pt x="774" y="7240"/>
                    <a:pt x="798" y="7347"/>
                    <a:pt x="881" y="7395"/>
                  </a:cubicBezTo>
                  <a:cubicBezTo>
                    <a:pt x="903" y="7406"/>
                    <a:pt x="929" y="7411"/>
                    <a:pt x="955" y="7411"/>
                  </a:cubicBezTo>
                  <a:cubicBezTo>
                    <a:pt x="1012" y="7411"/>
                    <a:pt x="1071" y="7384"/>
                    <a:pt x="1096" y="7335"/>
                  </a:cubicBezTo>
                  <a:lnTo>
                    <a:pt x="4882" y="787"/>
                  </a:lnTo>
                  <a:cubicBezTo>
                    <a:pt x="5049" y="513"/>
                    <a:pt x="5322" y="346"/>
                    <a:pt x="5644" y="346"/>
                  </a:cubicBezTo>
                  <a:cubicBezTo>
                    <a:pt x="5953" y="346"/>
                    <a:pt x="6239" y="513"/>
                    <a:pt x="6394" y="787"/>
                  </a:cubicBezTo>
                  <a:lnTo>
                    <a:pt x="10775" y="8359"/>
                  </a:lnTo>
                  <a:cubicBezTo>
                    <a:pt x="10942" y="8621"/>
                    <a:pt x="10942" y="8954"/>
                    <a:pt x="10775" y="9240"/>
                  </a:cubicBezTo>
                  <a:cubicBezTo>
                    <a:pt x="10609" y="9502"/>
                    <a:pt x="10323" y="9669"/>
                    <a:pt x="10013" y="9669"/>
                  </a:cubicBezTo>
                  <a:lnTo>
                    <a:pt x="1262" y="9669"/>
                  </a:lnTo>
                  <a:cubicBezTo>
                    <a:pt x="953" y="9669"/>
                    <a:pt x="667" y="9502"/>
                    <a:pt x="500" y="9240"/>
                  </a:cubicBezTo>
                  <a:cubicBezTo>
                    <a:pt x="346" y="8966"/>
                    <a:pt x="346" y="8645"/>
                    <a:pt x="500" y="8359"/>
                  </a:cubicBezTo>
                  <a:lnTo>
                    <a:pt x="774" y="7895"/>
                  </a:lnTo>
                  <a:cubicBezTo>
                    <a:pt x="822" y="7823"/>
                    <a:pt x="786" y="7716"/>
                    <a:pt x="715" y="7668"/>
                  </a:cubicBezTo>
                  <a:cubicBezTo>
                    <a:pt x="693" y="7657"/>
                    <a:pt x="667" y="7652"/>
                    <a:pt x="641" y="7652"/>
                  </a:cubicBezTo>
                  <a:cubicBezTo>
                    <a:pt x="583" y="7652"/>
                    <a:pt x="521" y="7679"/>
                    <a:pt x="488" y="7728"/>
                  </a:cubicBezTo>
                  <a:lnTo>
                    <a:pt x="227" y="8192"/>
                  </a:lnTo>
                  <a:cubicBezTo>
                    <a:pt x="0" y="8561"/>
                    <a:pt x="0" y="9026"/>
                    <a:pt x="227" y="9395"/>
                  </a:cubicBezTo>
                  <a:cubicBezTo>
                    <a:pt x="441" y="9776"/>
                    <a:pt x="834" y="10014"/>
                    <a:pt x="1262" y="10014"/>
                  </a:cubicBezTo>
                  <a:lnTo>
                    <a:pt x="10013" y="10014"/>
                  </a:lnTo>
                  <a:cubicBezTo>
                    <a:pt x="10442" y="10014"/>
                    <a:pt x="10847" y="9788"/>
                    <a:pt x="11061" y="9395"/>
                  </a:cubicBezTo>
                  <a:cubicBezTo>
                    <a:pt x="11276" y="9026"/>
                    <a:pt x="11276" y="8585"/>
                    <a:pt x="11061" y="8192"/>
                  </a:cubicBezTo>
                  <a:lnTo>
                    <a:pt x="6680" y="620"/>
                  </a:lnTo>
                  <a:cubicBezTo>
                    <a:pt x="6453" y="251"/>
                    <a:pt x="6072" y="1"/>
                    <a:pt x="5644" y="1"/>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85"/>
            <p:cNvSpPr/>
            <p:nvPr/>
          </p:nvSpPr>
          <p:spPr>
            <a:xfrm>
              <a:off x="3613400" y="3727167"/>
              <a:ext cx="299831" cy="261661"/>
            </a:xfrm>
            <a:custGeom>
              <a:rect b="b" l="l" r="r" t="t"/>
              <a:pathLst>
                <a:path extrusionOk="0" h="8240" w="9442">
                  <a:moveTo>
                    <a:pt x="4727" y="358"/>
                  </a:moveTo>
                  <a:lnTo>
                    <a:pt x="9085" y="7907"/>
                  </a:lnTo>
                  <a:lnTo>
                    <a:pt x="381" y="7907"/>
                  </a:lnTo>
                  <a:lnTo>
                    <a:pt x="4727" y="358"/>
                  </a:lnTo>
                  <a:close/>
                  <a:moveTo>
                    <a:pt x="4727" y="1"/>
                  </a:moveTo>
                  <a:cubicBezTo>
                    <a:pt x="4608" y="1"/>
                    <a:pt x="4501" y="60"/>
                    <a:pt x="4441" y="168"/>
                  </a:cubicBezTo>
                  <a:lnTo>
                    <a:pt x="60" y="7740"/>
                  </a:lnTo>
                  <a:cubicBezTo>
                    <a:pt x="0" y="7847"/>
                    <a:pt x="0" y="7966"/>
                    <a:pt x="60" y="8073"/>
                  </a:cubicBezTo>
                  <a:cubicBezTo>
                    <a:pt x="119" y="8192"/>
                    <a:pt x="226" y="8240"/>
                    <a:pt x="345" y="8240"/>
                  </a:cubicBezTo>
                  <a:lnTo>
                    <a:pt x="9096" y="8240"/>
                  </a:lnTo>
                  <a:cubicBezTo>
                    <a:pt x="9216" y="8240"/>
                    <a:pt x="9323" y="8180"/>
                    <a:pt x="9382" y="8073"/>
                  </a:cubicBezTo>
                  <a:cubicBezTo>
                    <a:pt x="9442" y="7966"/>
                    <a:pt x="9442" y="7847"/>
                    <a:pt x="9382" y="7740"/>
                  </a:cubicBezTo>
                  <a:lnTo>
                    <a:pt x="5001" y="168"/>
                  </a:lnTo>
                  <a:cubicBezTo>
                    <a:pt x="4941" y="60"/>
                    <a:pt x="4846" y="1"/>
                    <a:pt x="4727" y="1"/>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85"/>
            <p:cNvSpPr/>
            <p:nvPr/>
          </p:nvSpPr>
          <p:spPr>
            <a:xfrm>
              <a:off x="3735879" y="3910171"/>
              <a:ext cx="54873" cy="54841"/>
            </a:xfrm>
            <a:custGeom>
              <a:rect b="b" l="l" r="r" t="t"/>
              <a:pathLst>
                <a:path extrusionOk="0" h="1727" w="1728">
                  <a:moveTo>
                    <a:pt x="870" y="322"/>
                  </a:moveTo>
                  <a:cubicBezTo>
                    <a:pt x="1168" y="322"/>
                    <a:pt x="1406" y="572"/>
                    <a:pt x="1406" y="870"/>
                  </a:cubicBezTo>
                  <a:cubicBezTo>
                    <a:pt x="1406" y="1167"/>
                    <a:pt x="1168" y="1405"/>
                    <a:pt x="870" y="1405"/>
                  </a:cubicBezTo>
                  <a:cubicBezTo>
                    <a:pt x="572" y="1405"/>
                    <a:pt x="334" y="1167"/>
                    <a:pt x="334" y="870"/>
                  </a:cubicBezTo>
                  <a:cubicBezTo>
                    <a:pt x="334" y="572"/>
                    <a:pt x="572" y="322"/>
                    <a:pt x="870" y="322"/>
                  </a:cubicBezTo>
                  <a:close/>
                  <a:moveTo>
                    <a:pt x="870" y="0"/>
                  </a:moveTo>
                  <a:cubicBezTo>
                    <a:pt x="394" y="0"/>
                    <a:pt x="1" y="393"/>
                    <a:pt x="1" y="870"/>
                  </a:cubicBezTo>
                  <a:cubicBezTo>
                    <a:pt x="1" y="1346"/>
                    <a:pt x="394" y="1727"/>
                    <a:pt x="870" y="1727"/>
                  </a:cubicBezTo>
                  <a:cubicBezTo>
                    <a:pt x="1346" y="1727"/>
                    <a:pt x="1727" y="1334"/>
                    <a:pt x="1727" y="870"/>
                  </a:cubicBezTo>
                  <a:cubicBezTo>
                    <a:pt x="1727" y="393"/>
                    <a:pt x="1346" y="0"/>
                    <a:pt x="870" y="0"/>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85"/>
            <p:cNvSpPr/>
            <p:nvPr/>
          </p:nvSpPr>
          <p:spPr>
            <a:xfrm>
              <a:off x="3738896" y="3788422"/>
              <a:ext cx="49188" cy="114604"/>
            </a:xfrm>
            <a:custGeom>
              <a:rect b="b" l="l" r="r" t="t"/>
              <a:pathLst>
                <a:path extrusionOk="0" h="3609" w="1549">
                  <a:moveTo>
                    <a:pt x="572" y="1"/>
                  </a:moveTo>
                  <a:cubicBezTo>
                    <a:pt x="263" y="1"/>
                    <a:pt x="1" y="251"/>
                    <a:pt x="1" y="572"/>
                  </a:cubicBezTo>
                  <a:lnTo>
                    <a:pt x="1" y="3037"/>
                  </a:lnTo>
                  <a:cubicBezTo>
                    <a:pt x="1" y="3346"/>
                    <a:pt x="263" y="3608"/>
                    <a:pt x="572" y="3608"/>
                  </a:cubicBezTo>
                  <a:lnTo>
                    <a:pt x="965" y="3608"/>
                  </a:lnTo>
                  <a:cubicBezTo>
                    <a:pt x="1275" y="3608"/>
                    <a:pt x="1549" y="3358"/>
                    <a:pt x="1549" y="3037"/>
                  </a:cubicBezTo>
                  <a:lnTo>
                    <a:pt x="1549" y="1560"/>
                  </a:lnTo>
                  <a:cubicBezTo>
                    <a:pt x="1549" y="1465"/>
                    <a:pt x="1465" y="1394"/>
                    <a:pt x="1382" y="1394"/>
                  </a:cubicBezTo>
                  <a:cubicBezTo>
                    <a:pt x="1287" y="1394"/>
                    <a:pt x="1215" y="1465"/>
                    <a:pt x="1215" y="1560"/>
                  </a:cubicBezTo>
                  <a:lnTo>
                    <a:pt x="1215" y="3037"/>
                  </a:lnTo>
                  <a:cubicBezTo>
                    <a:pt x="1215" y="3168"/>
                    <a:pt x="1108" y="3275"/>
                    <a:pt x="977" y="3275"/>
                  </a:cubicBezTo>
                  <a:lnTo>
                    <a:pt x="584" y="3275"/>
                  </a:lnTo>
                  <a:cubicBezTo>
                    <a:pt x="453" y="3275"/>
                    <a:pt x="346" y="3168"/>
                    <a:pt x="346" y="3037"/>
                  </a:cubicBezTo>
                  <a:lnTo>
                    <a:pt x="346" y="572"/>
                  </a:lnTo>
                  <a:cubicBezTo>
                    <a:pt x="346" y="441"/>
                    <a:pt x="453" y="334"/>
                    <a:pt x="584" y="334"/>
                  </a:cubicBezTo>
                  <a:lnTo>
                    <a:pt x="977" y="334"/>
                  </a:lnTo>
                  <a:cubicBezTo>
                    <a:pt x="1108" y="334"/>
                    <a:pt x="1215" y="441"/>
                    <a:pt x="1215" y="572"/>
                  </a:cubicBezTo>
                  <a:lnTo>
                    <a:pt x="1215" y="906"/>
                  </a:lnTo>
                  <a:cubicBezTo>
                    <a:pt x="1215" y="989"/>
                    <a:pt x="1287" y="1072"/>
                    <a:pt x="1382" y="1072"/>
                  </a:cubicBezTo>
                  <a:cubicBezTo>
                    <a:pt x="1465" y="1072"/>
                    <a:pt x="1549" y="989"/>
                    <a:pt x="1549" y="906"/>
                  </a:cubicBezTo>
                  <a:lnTo>
                    <a:pt x="1549" y="572"/>
                  </a:lnTo>
                  <a:cubicBezTo>
                    <a:pt x="1549" y="263"/>
                    <a:pt x="1287" y="1"/>
                    <a:pt x="965" y="1"/>
                  </a:cubicBezTo>
                  <a:close/>
                </a:path>
              </a:pathLst>
            </a:custGeom>
            <a:solidFill>
              <a:srgbClr val="657E93">
                <a:alpha val="6470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9" name="Shape 2479"/>
        <p:cNvGrpSpPr/>
        <p:nvPr/>
      </p:nvGrpSpPr>
      <p:grpSpPr>
        <a:xfrm>
          <a:off x="0" y="0"/>
          <a:ext cx="0" cy="0"/>
          <a:chOff x="0" y="0"/>
          <a:chExt cx="0" cy="0"/>
        </a:xfrm>
      </p:grpSpPr>
      <p:sp>
        <p:nvSpPr>
          <p:cNvPr id="2480" name="Google Shape;2480;p86"/>
          <p:cNvSpPr txBox="1"/>
          <p:nvPr>
            <p:ph idx="8" type="subTitle"/>
          </p:nvPr>
        </p:nvSpPr>
        <p:spPr>
          <a:xfrm>
            <a:off x="643925" y="2883150"/>
            <a:ext cx="2750700" cy="858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sz="1500" u="sng">
                <a:solidFill>
                  <a:schemeClr val="accent1"/>
                </a:solidFill>
                <a:hlinkClick r:id="rId3">
                  <a:extLst>
                    <a:ext uri="{A12FA001-AC4F-418D-AE19-62706E023703}">
                      <ahyp:hlinkClr val="tx"/>
                    </a:ext>
                  </a:extLst>
                </a:hlinkClick>
              </a:rPr>
              <a:t>Geogebra-1</a:t>
            </a:r>
            <a:endParaRPr sz="1500">
              <a:solidFill>
                <a:schemeClr val="accent1"/>
              </a:solidFill>
            </a:endParaRPr>
          </a:p>
          <a:p>
            <a:pPr indent="0" lvl="0" marL="0" rtl="0" algn="ctr">
              <a:spcBef>
                <a:spcPts val="0"/>
              </a:spcBef>
              <a:spcAft>
                <a:spcPts val="0"/>
              </a:spcAft>
              <a:buNone/>
            </a:pPr>
            <a:r>
              <a:rPr lang="fr" sz="800"/>
              <a:t>Géométrie | Calculatrice graphique | Calculatrice 3D</a:t>
            </a:r>
            <a:endParaRPr sz="800"/>
          </a:p>
          <a:p>
            <a:pPr indent="0" lvl="0" marL="0" rtl="0" algn="ctr">
              <a:spcBef>
                <a:spcPts val="500"/>
              </a:spcBef>
              <a:spcAft>
                <a:spcPts val="0"/>
              </a:spcAft>
              <a:buNone/>
            </a:pPr>
            <a:r>
              <a:rPr lang="fr" sz="1500" u="sng">
                <a:solidFill>
                  <a:schemeClr val="accent1"/>
                </a:solidFill>
                <a:hlinkClick r:id="rId4">
                  <a:extLst>
                    <a:ext uri="{A12FA001-AC4F-418D-AE19-62706E023703}">
                      <ahyp:hlinkClr val="tx"/>
                    </a:ext>
                  </a:extLst>
                </a:hlinkClick>
              </a:rPr>
              <a:t>Geogebra-2</a:t>
            </a:r>
            <a:endParaRPr sz="800">
              <a:solidFill>
                <a:srgbClr val="000000"/>
              </a:solidFill>
            </a:endParaRPr>
          </a:p>
          <a:p>
            <a:pPr indent="0" lvl="0" marL="0" rtl="0" algn="ctr">
              <a:spcBef>
                <a:spcPts val="0"/>
              </a:spcBef>
              <a:spcAft>
                <a:spcPts val="0"/>
              </a:spcAft>
              <a:buNone/>
            </a:pPr>
            <a:r>
              <a:rPr lang="fr" sz="800">
                <a:solidFill>
                  <a:srgbClr val="000000"/>
                </a:solidFill>
              </a:rPr>
              <a:t>Rétroagir | Création de leçons</a:t>
            </a:r>
            <a:endParaRPr sz="1500"/>
          </a:p>
        </p:txBody>
      </p:sp>
      <p:sp>
        <p:nvSpPr>
          <p:cNvPr id="2481" name="Google Shape;2481;p86"/>
          <p:cNvSpPr txBox="1"/>
          <p:nvPr>
            <p:ph idx="15" type="subTitle"/>
          </p:nvPr>
        </p:nvSpPr>
        <p:spPr>
          <a:xfrm>
            <a:off x="5842350" y="2804068"/>
            <a:ext cx="2427000" cy="1818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sz="1500" u="sng">
                <a:solidFill>
                  <a:schemeClr val="accent1"/>
                </a:solidFill>
                <a:hlinkClick r:id="rId5">
                  <a:extLst>
                    <a:ext uri="{A12FA001-AC4F-418D-AE19-62706E023703}">
                      <ahyp:hlinkClr val="tx"/>
                    </a:ext>
                  </a:extLst>
                </a:hlinkClick>
              </a:rPr>
              <a:t>Animer une classe virtuelle (ou pas) avec GeoGebra</a:t>
            </a:r>
            <a:endParaRPr sz="1500">
              <a:solidFill>
                <a:schemeClr val="accent1"/>
              </a:solidFill>
            </a:endParaRPr>
          </a:p>
          <a:p>
            <a:pPr indent="0" lvl="0" marL="0" rtl="0" algn="ctr">
              <a:spcBef>
                <a:spcPts val="0"/>
              </a:spcBef>
              <a:spcAft>
                <a:spcPts val="0"/>
              </a:spcAft>
              <a:buNone/>
            </a:pPr>
            <a:r>
              <a:t/>
            </a:r>
            <a:endParaRPr sz="1500">
              <a:solidFill>
                <a:schemeClr val="accent1"/>
              </a:solidFill>
            </a:endParaRPr>
          </a:p>
          <a:p>
            <a:pPr indent="0" lvl="0" marL="0" rtl="0" algn="ctr">
              <a:spcBef>
                <a:spcPts val="0"/>
              </a:spcBef>
              <a:spcAft>
                <a:spcPts val="0"/>
              </a:spcAft>
              <a:buNone/>
            </a:pPr>
            <a:r>
              <a:rPr lang="fr" sz="1500" u="sng">
                <a:solidFill>
                  <a:schemeClr val="accent1"/>
                </a:solidFill>
                <a:hlinkClick r:id="rId6">
                  <a:extLst>
                    <a:ext uri="{A12FA001-AC4F-418D-AE19-62706E023703}">
                      <ahyp:hlinkClr val="tx"/>
                    </a:ext>
                  </a:extLst>
                </a:hlinkClick>
              </a:rPr>
              <a:t>Faire des statistiques en ligne avec GeoGebra</a:t>
            </a:r>
            <a:endParaRPr sz="1500">
              <a:solidFill>
                <a:schemeClr val="accent1"/>
              </a:solidFill>
            </a:endParaRPr>
          </a:p>
        </p:txBody>
      </p:sp>
      <p:sp>
        <p:nvSpPr>
          <p:cNvPr id="2482" name="Google Shape;2482;p86"/>
          <p:cNvSpPr txBox="1"/>
          <p:nvPr>
            <p:ph idx="3" type="ctrTitle"/>
          </p:nvPr>
        </p:nvSpPr>
        <p:spPr>
          <a:xfrm>
            <a:off x="3619494" y="2279475"/>
            <a:ext cx="1901100" cy="27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Tutoriels</a:t>
            </a:r>
            <a:endParaRPr/>
          </a:p>
        </p:txBody>
      </p:sp>
      <p:sp>
        <p:nvSpPr>
          <p:cNvPr id="2483" name="Google Shape;2483;p86"/>
          <p:cNvSpPr txBox="1"/>
          <p:nvPr>
            <p:ph idx="4" type="subTitle"/>
          </p:nvPr>
        </p:nvSpPr>
        <p:spPr>
          <a:xfrm>
            <a:off x="3266250" y="2800350"/>
            <a:ext cx="2576100" cy="156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sz="1500" u="sng">
                <a:solidFill>
                  <a:schemeClr val="accent1"/>
                </a:solidFill>
                <a:hlinkClick r:id="rId7">
                  <a:extLst>
                    <a:ext uri="{A12FA001-AC4F-418D-AE19-62706E023703}">
                      <ahyp:hlinkClr val="tx"/>
                    </a:ext>
                  </a:extLst>
                </a:hlinkClick>
              </a:rPr>
              <a:t>GeoGebra</a:t>
            </a:r>
            <a:endParaRPr sz="1500">
              <a:solidFill>
                <a:schemeClr val="accent1"/>
              </a:solidFill>
            </a:endParaRPr>
          </a:p>
          <a:p>
            <a:pPr indent="0" lvl="0" marL="0" rtl="0" algn="ctr">
              <a:spcBef>
                <a:spcPts val="0"/>
              </a:spcBef>
              <a:spcAft>
                <a:spcPts val="0"/>
              </a:spcAft>
              <a:buNone/>
            </a:pPr>
            <a:r>
              <a:t/>
            </a:r>
            <a:endParaRPr sz="1500">
              <a:solidFill>
                <a:schemeClr val="accent1"/>
              </a:solidFill>
            </a:endParaRPr>
          </a:p>
          <a:p>
            <a:pPr indent="0" lvl="0" marL="0" rtl="0" algn="ctr">
              <a:spcBef>
                <a:spcPts val="0"/>
              </a:spcBef>
              <a:spcAft>
                <a:spcPts val="0"/>
              </a:spcAft>
              <a:buNone/>
            </a:pPr>
            <a:r>
              <a:rPr lang="fr" sz="1500" u="sng">
                <a:solidFill>
                  <a:schemeClr val="accent1"/>
                </a:solidFill>
                <a:hlinkClick r:id="rId8">
                  <a:extLst>
                    <a:ext uri="{A12FA001-AC4F-418D-AE19-62706E023703}">
                      <ahyp:hlinkClr val="tx"/>
                    </a:ext>
                  </a:extLst>
                </a:hlinkClick>
              </a:rPr>
              <a:t>Tutoriel GeoGebra Classroom</a:t>
            </a:r>
            <a:endParaRPr sz="1500">
              <a:solidFill>
                <a:schemeClr val="accent1"/>
              </a:solidFill>
            </a:endParaRPr>
          </a:p>
          <a:p>
            <a:pPr indent="0" lvl="0" marL="0" rtl="0" algn="ctr">
              <a:spcBef>
                <a:spcPts val="0"/>
              </a:spcBef>
              <a:spcAft>
                <a:spcPts val="0"/>
              </a:spcAft>
              <a:buNone/>
            </a:pPr>
            <a:r>
              <a:t/>
            </a:r>
            <a:endParaRPr sz="1500">
              <a:solidFill>
                <a:schemeClr val="accent1"/>
              </a:solidFill>
            </a:endParaRPr>
          </a:p>
          <a:p>
            <a:pPr indent="0" lvl="0" marL="0" rtl="0" algn="ctr">
              <a:spcBef>
                <a:spcPts val="0"/>
              </a:spcBef>
              <a:spcAft>
                <a:spcPts val="0"/>
              </a:spcAft>
              <a:buNone/>
            </a:pPr>
            <a:r>
              <a:rPr lang="fr" sz="1500" u="sng">
                <a:solidFill>
                  <a:schemeClr val="accent1"/>
                </a:solidFill>
                <a:hlinkClick r:id="rId9">
                  <a:extLst>
                    <a:ext uri="{A12FA001-AC4F-418D-AE19-62706E023703}">
                      <ahyp:hlinkClr val="tx"/>
                    </a:ext>
                  </a:extLst>
                </a:hlinkClick>
              </a:rPr>
              <a:t>Géométrie en secondaire 1 (Mme Blanchette)</a:t>
            </a:r>
            <a:endParaRPr sz="1500">
              <a:solidFill>
                <a:schemeClr val="accent1"/>
              </a:solidFill>
            </a:endParaRPr>
          </a:p>
        </p:txBody>
      </p:sp>
      <p:sp>
        <p:nvSpPr>
          <p:cNvPr id="2484" name="Google Shape;2484;p86"/>
          <p:cNvSpPr txBox="1"/>
          <p:nvPr>
            <p:ph idx="7" type="ctrTitle"/>
          </p:nvPr>
        </p:nvSpPr>
        <p:spPr>
          <a:xfrm>
            <a:off x="1021475" y="2279475"/>
            <a:ext cx="1995600" cy="27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Autoformations</a:t>
            </a:r>
            <a:endParaRPr/>
          </a:p>
        </p:txBody>
      </p:sp>
      <p:sp>
        <p:nvSpPr>
          <p:cNvPr id="2485" name="Google Shape;2485;p86"/>
          <p:cNvSpPr txBox="1"/>
          <p:nvPr>
            <p:ph idx="14" type="ctrTitle"/>
          </p:nvPr>
        </p:nvSpPr>
        <p:spPr>
          <a:xfrm>
            <a:off x="6170269" y="2279475"/>
            <a:ext cx="1901100" cy="273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Webinaires</a:t>
            </a:r>
            <a:endParaRPr/>
          </a:p>
        </p:txBody>
      </p:sp>
      <p:grpSp>
        <p:nvGrpSpPr>
          <p:cNvPr id="2486" name="Google Shape;2486;p86"/>
          <p:cNvGrpSpPr/>
          <p:nvPr/>
        </p:nvGrpSpPr>
        <p:grpSpPr>
          <a:xfrm rot="578364">
            <a:off x="1516815" y="-335735"/>
            <a:ext cx="1912083" cy="2461083"/>
            <a:chOff x="7490828" y="1640786"/>
            <a:chExt cx="926423" cy="1192419"/>
          </a:xfrm>
        </p:grpSpPr>
        <p:sp>
          <p:nvSpPr>
            <p:cNvPr id="2487" name="Google Shape;2487;p86"/>
            <p:cNvSpPr/>
            <p:nvPr/>
          </p:nvSpPr>
          <p:spPr>
            <a:xfrm>
              <a:off x="7506453" y="1772867"/>
              <a:ext cx="910799" cy="1060338"/>
            </a:xfrm>
            <a:custGeom>
              <a:rect b="b" l="l" r="r" t="t"/>
              <a:pathLst>
                <a:path extrusionOk="0" h="13912" w="11950">
                  <a:moveTo>
                    <a:pt x="10376" y="0"/>
                  </a:moveTo>
                  <a:lnTo>
                    <a:pt x="10513" y="251"/>
                  </a:lnTo>
                  <a:lnTo>
                    <a:pt x="10650" y="502"/>
                  </a:lnTo>
                  <a:lnTo>
                    <a:pt x="10764" y="753"/>
                  </a:lnTo>
                  <a:lnTo>
                    <a:pt x="10855" y="1004"/>
                  </a:lnTo>
                  <a:lnTo>
                    <a:pt x="10924" y="1277"/>
                  </a:lnTo>
                  <a:lnTo>
                    <a:pt x="10992" y="1551"/>
                  </a:lnTo>
                  <a:lnTo>
                    <a:pt x="11015" y="1825"/>
                  </a:lnTo>
                  <a:lnTo>
                    <a:pt x="11038" y="2098"/>
                  </a:lnTo>
                  <a:lnTo>
                    <a:pt x="11038" y="2372"/>
                  </a:lnTo>
                  <a:lnTo>
                    <a:pt x="11015" y="2646"/>
                  </a:lnTo>
                  <a:lnTo>
                    <a:pt x="10969" y="2919"/>
                  </a:lnTo>
                  <a:lnTo>
                    <a:pt x="10901" y="3193"/>
                  </a:lnTo>
                  <a:lnTo>
                    <a:pt x="10810" y="3467"/>
                  </a:lnTo>
                  <a:lnTo>
                    <a:pt x="10718" y="3740"/>
                  </a:lnTo>
                  <a:lnTo>
                    <a:pt x="10582" y="3991"/>
                  </a:lnTo>
                  <a:lnTo>
                    <a:pt x="10445" y="4265"/>
                  </a:lnTo>
                  <a:lnTo>
                    <a:pt x="10285" y="4470"/>
                  </a:lnTo>
                  <a:lnTo>
                    <a:pt x="10126" y="4675"/>
                  </a:lnTo>
                  <a:lnTo>
                    <a:pt x="9966" y="4858"/>
                  </a:lnTo>
                  <a:lnTo>
                    <a:pt x="9783" y="5017"/>
                  </a:lnTo>
                  <a:lnTo>
                    <a:pt x="9601" y="5200"/>
                  </a:lnTo>
                  <a:lnTo>
                    <a:pt x="9419" y="5337"/>
                  </a:lnTo>
                  <a:lnTo>
                    <a:pt x="9213" y="5473"/>
                  </a:lnTo>
                  <a:lnTo>
                    <a:pt x="9008" y="5587"/>
                  </a:lnTo>
                  <a:lnTo>
                    <a:pt x="8780" y="5701"/>
                  </a:lnTo>
                  <a:lnTo>
                    <a:pt x="8575" y="5793"/>
                  </a:lnTo>
                  <a:lnTo>
                    <a:pt x="8347" y="5884"/>
                  </a:lnTo>
                  <a:lnTo>
                    <a:pt x="8119" y="5930"/>
                  </a:lnTo>
                  <a:lnTo>
                    <a:pt x="7868" y="5998"/>
                  </a:lnTo>
                  <a:lnTo>
                    <a:pt x="7640" y="6021"/>
                  </a:lnTo>
                  <a:lnTo>
                    <a:pt x="7412" y="6044"/>
                  </a:lnTo>
                  <a:lnTo>
                    <a:pt x="7161" y="6066"/>
                  </a:lnTo>
                  <a:lnTo>
                    <a:pt x="6887" y="6044"/>
                  </a:lnTo>
                  <a:lnTo>
                    <a:pt x="6636" y="6021"/>
                  </a:lnTo>
                  <a:lnTo>
                    <a:pt x="6363" y="5975"/>
                  </a:lnTo>
                  <a:lnTo>
                    <a:pt x="6112" y="5907"/>
                  </a:lnTo>
                  <a:lnTo>
                    <a:pt x="5838" y="5816"/>
                  </a:lnTo>
                  <a:lnTo>
                    <a:pt x="5587" y="5724"/>
                  </a:lnTo>
                  <a:lnTo>
                    <a:pt x="5337" y="5587"/>
                  </a:lnTo>
                  <a:lnTo>
                    <a:pt x="5086" y="5451"/>
                  </a:lnTo>
                  <a:lnTo>
                    <a:pt x="4881" y="5314"/>
                  </a:lnTo>
                  <a:lnTo>
                    <a:pt x="5131" y="5633"/>
                  </a:lnTo>
                  <a:lnTo>
                    <a:pt x="5405" y="5930"/>
                  </a:lnTo>
                  <a:lnTo>
                    <a:pt x="92" y="13136"/>
                  </a:lnTo>
                  <a:lnTo>
                    <a:pt x="46" y="13227"/>
                  </a:lnTo>
                  <a:lnTo>
                    <a:pt x="0" y="13295"/>
                  </a:lnTo>
                  <a:lnTo>
                    <a:pt x="0" y="13409"/>
                  </a:lnTo>
                  <a:lnTo>
                    <a:pt x="0" y="13501"/>
                  </a:lnTo>
                  <a:lnTo>
                    <a:pt x="23" y="13569"/>
                  </a:lnTo>
                  <a:lnTo>
                    <a:pt x="69" y="13660"/>
                  </a:lnTo>
                  <a:lnTo>
                    <a:pt x="114" y="13751"/>
                  </a:lnTo>
                  <a:lnTo>
                    <a:pt x="183" y="13797"/>
                  </a:lnTo>
                  <a:lnTo>
                    <a:pt x="320" y="13865"/>
                  </a:lnTo>
                  <a:lnTo>
                    <a:pt x="479" y="13911"/>
                  </a:lnTo>
                  <a:lnTo>
                    <a:pt x="593" y="13888"/>
                  </a:lnTo>
                  <a:lnTo>
                    <a:pt x="685" y="13843"/>
                  </a:lnTo>
                  <a:lnTo>
                    <a:pt x="776" y="13797"/>
                  </a:lnTo>
                  <a:lnTo>
                    <a:pt x="867" y="13706"/>
                  </a:lnTo>
                  <a:lnTo>
                    <a:pt x="6180" y="6500"/>
                  </a:lnTo>
                  <a:lnTo>
                    <a:pt x="6408" y="6614"/>
                  </a:lnTo>
                  <a:lnTo>
                    <a:pt x="6636" y="6728"/>
                  </a:lnTo>
                  <a:lnTo>
                    <a:pt x="6865" y="6796"/>
                  </a:lnTo>
                  <a:lnTo>
                    <a:pt x="7115" y="6865"/>
                  </a:lnTo>
                  <a:lnTo>
                    <a:pt x="7343" y="6933"/>
                  </a:lnTo>
                  <a:lnTo>
                    <a:pt x="7594" y="6956"/>
                  </a:lnTo>
                  <a:lnTo>
                    <a:pt x="7822" y="6979"/>
                  </a:lnTo>
                  <a:lnTo>
                    <a:pt x="8073" y="7001"/>
                  </a:lnTo>
                  <a:lnTo>
                    <a:pt x="8506" y="6979"/>
                  </a:lnTo>
                  <a:lnTo>
                    <a:pt x="8963" y="6887"/>
                  </a:lnTo>
                  <a:lnTo>
                    <a:pt x="9373" y="6773"/>
                  </a:lnTo>
                  <a:lnTo>
                    <a:pt x="9783" y="6591"/>
                  </a:lnTo>
                  <a:lnTo>
                    <a:pt x="10171" y="6363"/>
                  </a:lnTo>
                  <a:lnTo>
                    <a:pt x="10536" y="6112"/>
                  </a:lnTo>
                  <a:lnTo>
                    <a:pt x="10718" y="5952"/>
                  </a:lnTo>
                  <a:lnTo>
                    <a:pt x="10878" y="5793"/>
                  </a:lnTo>
                  <a:lnTo>
                    <a:pt x="11038" y="5610"/>
                  </a:lnTo>
                  <a:lnTo>
                    <a:pt x="11197" y="5428"/>
                  </a:lnTo>
                  <a:lnTo>
                    <a:pt x="11403" y="5086"/>
                  </a:lnTo>
                  <a:lnTo>
                    <a:pt x="11585" y="4744"/>
                  </a:lnTo>
                  <a:lnTo>
                    <a:pt x="11722" y="4402"/>
                  </a:lnTo>
                  <a:lnTo>
                    <a:pt x="11836" y="4037"/>
                  </a:lnTo>
                  <a:lnTo>
                    <a:pt x="11904" y="3672"/>
                  </a:lnTo>
                  <a:lnTo>
                    <a:pt x="11950" y="3284"/>
                  </a:lnTo>
                  <a:lnTo>
                    <a:pt x="11927" y="2919"/>
                  </a:lnTo>
                  <a:lnTo>
                    <a:pt x="11904" y="2554"/>
                  </a:lnTo>
                  <a:lnTo>
                    <a:pt x="11836" y="2190"/>
                  </a:lnTo>
                  <a:lnTo>
                    <a:pt x="11722" y="1825"/>
                  </a:lnTo>
                  <a:lnTo>
                    <a:pt x="11585" y="1483"/>
                  </a:lnTo>
                  <a:lnTo>
                    <a:pt x="11403" y="1141"/>
                  </a:lnTo>
                  <a:lnTo>
                    <a:pt x="11197" y="844"/>
                  </a:lnTo>
                  <a:lnTo>
                    <a:pt x="10946" y="548"/>
                  </a:lnTo>
                  <a:lnTo>
                    <a:pt x="10673" y="251"/>
                  </a:lnTo>
                  <a:lnTo>
                    <a:pt x="10376" y="0"/>
                  </a:lnTo>
                  <a:close/>
                </a:path>
              </a:pathLst>
            </a:custGeom>
            <a:solidFill>
              <a:srgbClr val="000000">
                <a:alpha val="31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86"/>
            <p:cNvSpPr/>
            <p:nvPr/>
          </p:nvSpPr>
          <p:spPr>
            <a:xfrm>
              <a:off x="8052154" y="2183059"/>
              <a:ext cx="76" cy="76"/>
            </a:xfrm>
            <a:custGeom>
              <a:rect b="b" l="l" r="r" t="t"/>
              <a:pathLst>
                <a:path extrusionOk="0" fill="none" h="1" w="1">
                  <a:moveTo>
                    <a:pt x="1" y="0"/>
                  </a:moveTo>
                  <a:lnTo>
                    <a:pt x="1" y="0"/>
                  </a:lnTo>
                  <a:lnTo>
                    <a:pt x="1" y="0"/>
                  </a:lnTo>
                  <a:lnTo>
                    <a:pt x="1" y="0"/>
                  </a:lnTo>
                  <a:lnTo>
                    <a:pt x="1" y="0"/>
                  </a:lnTo>
                  <a:lnTo>
                    <a:pt x="1"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86"/>
            <p:cNvSpPr/>
            <p:nvPr/>
          </p:nvSpPr>
          <p:spPr>
            <a:xfrm>
              <a:off x="7980893" y="2170865"/>
              <a:ext cx="71340" cy="12271"/>
            </a:xfrm>
            <a:custGeom>
              <a:rect b="b" l="l" r="r" t="t"/>
              <a:pathLst>
                <a:path extrusionOk="0" fill="none" h="161" w="936">
                  <a:moveTo>
                    <a:pt x="1" y="1"/>
                  </a:moveTo>
                  <a:lnTo>
                    <a:pt x="1" y="1"/>
                  </a:lnTo>
                  <a:lnTo>
                    <a:pt x="229" y="69"/>
                  </a:lnTo>
                  <a:lnTo>
                    <a:pt x="480" y="115"/>
                  </a:lnTo>
                  <a:lnTo>
                    <a:pt x="708" y="137"/>
                  </a:lnTo>
                  <a:lnTo>
                    <a:pt x="936" y="160"/>
                  </a:lnTo>
                  <a:lnTo>
                    <a:pt x="936" y="160"/>
                  </a:lnTo>
                  <a:lnTo>
                    <a:pt x="708" y="137"/>
                  </a:lnTo>
                  <a:lnTo>
                    <a:pt x="480" y="115"/>
                  </a:lnTo>
                  <a:lnTo>
                    <a:pt x="229" y="69"/>
                  </a:lnTo>
                  <a:lnTo>
                    <a:pt x="1"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86"/>
            <p:cNvSpPr/>
            <p:nvPr/>
          </p:nvSpPr>
          <p:spPr>
            <a:xfrm>
              <a:off x="7494258" y="2144799"/>
              <a:ext cx="446787" cy="655318"/>
            </a:xfrm>
            <a:custGeom>
              <a:rect b="b" l="l" r="r" t="t"/>
              <a:pathLst>
                <a:path extrusionOk="0" h="8598" w="5862">
                  <a:moveTo>
                    <a:pt x="5041" y="1"/>
                  </a:moveTo>
                  <a:lnTo>
                    <a:pt x="69" y="7845"/>
                  </a:lnTo>
                  <a:lnTo>
                    <a:pt x="24" y="7936"/>
                  </a:lnTo>
                  <a:lnTo>
                    <a:pt x="1" y="8028"/>
                  </a:lnTo>
                  <a:lnTo>
                    <a:pt x="1" y="8119"/>
                  </a:lnTo>
                  <a:lnTo>
                    <a:pt x="1" y="8210"/>
                  </a:lnTo>
                  <a:lnTo>
                    <a:pt x="46" y="8301"/>
                  </a:lnTo>
                  <a:lnTo>
                    <a:pt x="92" y="8393"/>
                  </a:lnTo>
                  <a:lnTo>
                    <a:pt x="138" y="8461"/>
                  </a:lnTo>
                  <a:lnTo>
                    <a:pt x="229" y="8507"/>
                  </a:lnTo>
                  <a:lnTo>
                    <a:pt x="297" y="8552"/>
                  </a:lnTo>
                  <a:lnTo>
                    <a:pt x="388" y="8575"/>
                  </a:lnTo>
                  <a:lnTo>
                    <a:pt x="502" y="8598"/>
                  </a:lnTo>
                  <a:lnTo>
                    <a:pt x="594" y="8575"/>
                  </a:lnTo>
                  <a:lnTo>
                    <a:pt x="662" y="8552"/>
                  </a:lnTo>
                  <a:lnTo>
                    <a:pt x="753" y="8507"/>
                  </a:lnTo>
                  <a:lnTo>
                    <a:pt x="822" y="8438"/>
                  </a:lnTo>
                  <a:lnTo>
                    <a:pt x="890" y="8370"/>
                  </a:lnTo>
                  <a:lnTo>
                    <a:pt x="5861" y="525"/>
                  </a:lnTo>
                  <a:lnTo>
                    <a:pt x="5041" y="1"/>
                  </a:lnTo>
                  <a:close/>
                </a:path>
              </a:pathLst>
            </a:custGeom>
            <a:solidFill>
              <a:srgbClr val="D99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86"/>
            <p:cNvSpPr/>
            <p:nvPr/>
          </p:nvSpPr>
          <p:spPr>
            <a:xfrm>
              <a:off x="7490828" y="2141293"/>
              <a:ext cx="453723" cy="662330"/>
            </a:xfrm>
            <a:custGeom>
              <a:rect b="b" l="l" r="r" t="t"/>
              <a:pathLst>
                <a:path extrusionOk="0" h="8690" w="5953">
                  <a:moveTo>
                    <a:pt x="5108" y="115"/>
                  </a:moveTo>
                  <a:lnTo>
                    <a:pt x="5838" y="571"/>
                  </a:lnTo>
                  <a:lnTo>
                    <a:pt x="890" y="8393"/>
                  </a:lnTo>
                  <a:lnTo>
                    <a:pt x="821" y="8484"/>
                  </a:lnTo>
                  <a:lnTo>
                    <a:pt x="730" y="8530"/>
                  </a:lnTo>
                  <a:lnTo>
                    <a:pt x="639" y="8575"/>
                  </a:lnTo>
                  <a:lnTo>
                    <a:pt x="525" y="8598"/>
                  </a:lnTo>
                  <a:lnTo>
                    <a:pt x="411" y="8575"/>
                  </a:lnTo>
                  <a:lnTo>
                    <a:pt x="297" y="8530"/>
                  </a:lnTo>
                  <a:lnTo>
                    <a:pt x="205" y="8461"/>
                  </a:lnTo>
                  <a:lnTo>
                    <a:pt x="137" y="8370"/>
                  </a:lnTo>
                  <a:lnTo>
                    <a:pt x="91" y="8256"/>
                  </a:lnTo>
                  <a:lnTo>
                    <a:pt x="91" y="8165"/>
                  </a:lnTo>
                  <a:lnTo>
                    <a:pt x="114" y="8028"/>
                  </a:lnTo>
                  <a:lnTo>
                    <a:pt x="160" y="7914"/>
                  </a:lnTo>
                  <a:lnTo>
                    <a:pt x="5108" y="115"/>
                  </a:lnTo>
                  <a:close/>
                  <a:moveTo>
                    <a:pt x="5086" y="1"/>
                  </a:moveTo>
                  <a:lnTo>
                    <a:pt x="5063" y="24"/>
                  </a:lnTo>
                  <a:lnTo>
                    <a:pt x="69" y="7868"/>
                  </a:lnTo>
                  <a:lnTo>
                    <a:pt x="23" y="8005"/>
                  </a:lnTo>
                  <a:lnTo>
                    <a:pt x="0" y="8165"/>
                  </a:lnTo>
                  <a:lnTo>
                    <a:pt x="23" y="8279"/>
                  </a:lnTo>
                  <a:lnTo>
                    <a:pt x="69" y="8416"/>
                  </a:lnTo>
                  <a:lnTo>
                    <a:pt x="137" y="8507"/>
                  </a:lnTo>
                  <a:lnTo>
                    <a:pt x="251" y="8598"/>
                  </a:lnTo>
                  <a:lnTo>
                    <a:pt x="388" y="8667"/>
                  </a:lnTo>
                  <a:lnTo>
                    <a:pt x="525" y="8689"/>
                  </a:lnTo>
                  <a:lnTo>
                    <a:pt x="661" y="8667"/>
                  </a:lnTo>
                  <a:lnTo>
                    <a:pt x="775" y="8621"/>
                  </a:lnTo>
                  <a:lnTo>
                    <a:pt x="890" y="8553"/>
                  </a:lnTo>
                  <a:lnTo>
                    <a:pt x="958" y="8439"/>
                  </a:lnTo>
                  <a:lnTo>
                    <a:pt x="5952" y="594"/>
                  </a:lnTo>
                  <a:lnTo>
                    <a:pt x="5952" y="548"/>
                  </a:lnTo>
                  <a:lnTo>
                    <a:pt x="5929" y="525"/>
                  </a:lnTo>
                  <a:lnTo>
                    <a:pt x="5108"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86"/>
            <p:cNvSpPr/>
            <p:nvPr/>
          </p:nvSpPr>
          <p:spPr>
            <a:xfrm>
              <a:off x="7758497" y="1644216"/>
              <a:ext cx="589237" cy="589314"/>
            </a:xfrm>
            <a:custGeom>
              <a:rect b="b" l="l" r="r" t="t"/>
              <a:pathLst>
                <a:path extrusionOk="0" h="7732" w="7731">
                  <a:moveTo>
                    <a:pt x="3854" y="685"/>
                  </a:moveTo>
                  <a:lnTo>
                    <a:pt x="4173" y="708"/>
                  </a:lnTo>
                  <a:lnTo>
                    <a:pt x="4492" y="753"/>
                  </a:lnTo>
                  <a:lnTo>
                    <a:pt x="4812" y="822"/>
                  </a:lnTo>
                  <a:lnTo>
                    <a:pt x="5108" y="936"/>
                  </a:lnTo>
                  <a:lnTo>
                    <a:pt x="5405" y="1073"/>
                  </a:lnTo>
                  <a:lnTo>
                    <a:pt x="5678" y="1255"/>
                  </a:lnTo>
                  <a:lnTo>
                    <a:pt x="5929" y="1438"/>
                  </a:lnTo>
                  <a:lnTo>
                    <a:pt x="6157" y="1643"/>
                  </a:lnTo>
                  <a:lnTo>
                    <a:pt x="6340" y="1871"/>
                  </a:lnTo>
                  <a:lnTo>
                    <a:pt x="6522" y="2122"/>
                  </a:lnTo>
                  <a:lnTo>
                    <a:pt x="6682" y="2395"/>
                  </a:lnTo>
                  <a:lnTo>
                    <a:pt x="6819" y="2669"/>
                  </a:lnTo>
                  <a:lnTo>
                    <a:pt x="6910" y="2965"/>
                  </a:lnTo>
                  <a:lnTo>
                    <a:pt x="6978" y="3262"/>
                  </a:lnTo>
                  <a:lnTo>
                    <a:pt x="7024" y="3558"/>
                  </a:lnTo>
                  <a:lnTo>
                    <a:pt x="7047" y="3878"/>
                  </a:lnTo>
                  <a:lnTo>
                    <a:pt x="7024" y="4197"/>
                  </a:lnTo>
                  <a:lnTo>
                    <a:pt x="6978" y="4516"/>
                  </a:lnTo>
                  <a:lnTo>
                    <a:pt x="6910" y="4835"/>
                  </a:lnTo>
                  <a:lnTo>
                    <a:pt x="6796" y="5132"/>
                  </a:lnTo>
                  <a:lnTo>
                    <a:pt x="6659" y="5428"/>
                  </a:lnTo>
                  <a:lnTo>
                    <a:pt x="6476" y="5679"/>
                  </a:lnTo>
                  <a:lnTo>
                    <a:pt x="6294" y="5930"/>
                  </a:lnTo>
                  <a:lnTo>
                    <a:pt x="6089" y="6158"/>
                  </a:lnTo>
                  <a:lnTo>
                    <a:pt x="5861" y="6363"/>
                  </a:lnTo>
                  <a:lnTo>
                    <a:pt x="5610" y="6546"/>
                  </a:lnTo>
                  <a:lnTo>
                    <a:pt x="5336" y="6705"/>
                  </a:lnTo>
                  <a:lnTo>
                    <a:pt x="5063" y="6819"/>
                  </a:lnTo>
                  <a:lnTo>
                    <a:pt x="4766" y="6933"/>
                  </a:lnTo>
                  <a:lnTo>
                    <a:pt x="4470" y="7002"/>
                  </a:lnTo>
                  <a:lnTo>
                    <a:pt x="4173" y="7047"/>
                  </a:lnTo>
                  <a:lnTo>
                    <a:pt x="3854" y="7070"/>
                  </a:lnTo>
                  <a:lnTo>
                    <a:pt x="3535" y="7047"/>
                  </a:lnTo>
                  <a:lnTo>
                    <a:pt x="3215" y="7002"/>
                  </a:lnTo>
                  <a:lnTo>
                    <a:pt x="2896" y="6911"/>
                  </a:lnTo>
                  <a:lnTo>
                    <a:pt x="2600" y="6797"/>
                  </a:lnTo>
                  <a:lnTo>
                    <a:pt x="2303" y="6660"/>
                  </a:lnTo>
                  <a:lnTo>
                    <a:pt x="2052" y="6500"/>
                  </a:lnTo>
                  <a:lnTo>
                    <a:pt x="1802" y="6318"/>
                  </a:lnTo>
                  <a:lnTo>
                    <a:pt x="1574" y="6090"/>
                  </a:lnTo>
                  <a:lnTo>
                    <a:pt x="1368" y="5862"/>
                  </a:lnTo>
                  <a:lnTo>
                    <a:pt x="1186" y="5611"/>
                  </a:lnTo>
                  <a:lnTo>
                    <a:pt x="1026" y="5360"/>
                  </a:lnTo>
                  <a:lnTo>
                    <a:pt x="912" y="5063"/>
                  </a:lnTo>
                  <a:lnTo>
                    <a:pt x="798" y="4790"/>
                  </a:lnTo>
                  <a:lnTo>
                    <a:pt x="730" y="4493"/>
                  </a:lnTo>
                  <a:lnTo>
                    <a:pt x="684" y="4174"/>
                  </a:lnTo>
                  <a:lnTo>
                    <a:pt x="661" y="3878"/>
                  </a:lnTo>
                  <a:lnTo>
                    <a:pt x="684" y="3558"/>
                  </a:lnTo>
                  <a:lnTo>
                    <a:pt x="730" y="3239"/>
                  </a:lnTo>
                  <a:lnTo>
                    <a:pt x="821" y="2920"/>
                  </a:lnTo>
                  <a:lnTo>
                    <a:pt x="935" y="2623"/>
                  </a:lnTo>
                  <a:lnTo>
                    <a:pt x="1072" y="2327"/>
                  </a:lnTo>
                  <a:lnTo>
                    <a:pt x="1231" y="2053"/>
                  </a:lnTo>
                  <a:lnTo>
                    <a:pt x="1414" y="1802"/>
                  </a:lnTo>
                  <a:lnTo>
                    <a:pt x="1642" y="1574"/>
                  </a:lnTo>
                  <a:lnTo>
                    <a:pt x="1870" y="1392"/>
                  </a:lnTo>
                  <a:lnTo>
                    <a:pt x="2121" y="1209"/>
                  </a:lnTo>
                  <a:lnTo>
                    <a:pt x="2372" y="1050"/>
                  </a:lnTo>
                  <a:lnTo>
                    <a:pt x="2668" y="913"/>
                  </a:lnTo>
                  <a:lnTo>
                    <a:pt x="2942" y="822"/>
                  </a:lnTo>
                  <a:lnTo>
                    <a:pt x="3238" y="753"/>
                  </a:lnTo>
                  <a:lnTo>
                    <a:pt x="3558" y="708"/>
                  </a:lnTo>
                  <a:lnTo>
                    <a:pt x="3854" y="685"/>
                  </a:lnTo>
                  <a:close/>
                  <a:moveTo>
                    <a:pt x="3740" y="1"/>
                  </a:moveTo>
                  <a:lnTo>
                    <a:pt x="3375" y="24"/>
                  </a:lnTo>
                  <a:lnTo>
                    <a:pt x="3010" y="92"/>
                  </a:lnTo>
                  <a:lnTo>
                    <a:pt x="2645" y="183"/>
                  </a:lnTo>
                  <a:lnTo>
                    <a:pt x="2303" y="320"/>
                  </a:lnTo>
                  <a:lnTo>
                    <a:pt x="1961" y="503"/>
                  </a:lnTo>
                  <a:lnTo>
                    <a:pt x="1642" y="685"/>
                  </a:lnTo>
                  <a:lnTo>
                    <a:pt x="1345" y="913"/>
                  </a:lnTo>
                  <a:lnTo>
                    <a:pt x="1072" y="1187"/>
                  </a:lnTo>
                  <a:lnTo>
                    <a:pt x="821" y="1483"/>
                  </a:lnTo>
                  <a:lnTo>
                    <a:pt x="593" y="1802"/>
                  </a:lnTo>
                  <a:lnTo>
                    <a:pt x="388" y="2144"/>
                  </a:lnTo>
                  <a:lnTo>
                    <a:pt x="228" y="2509"/>
                  </a:lnTo>
                  <a:lnTo>
                    <a:pt x="114" y="2874"/>
                  </a:lnTo>
                  <a:lnTo>
                    <a:pt x="46" y="3239"/>
                  </a:lnTo>
                  <a:lnTo>
                    <a:pt x="0" y="3604"/>
                  </a:lnTo>
                  <a:lnTo>
                    <a:pt x="0" y="3992"/>
                  </a:lnTo>
                  <a:lnTo>
                    <a:pt x="23" y="4357"/>
                  </a:lnTo>
                  <a:lnTo>
                    <a:pt x="91" y="4721"/>
                  </a:lnTo>
                  <a:lnTo>
                    <a:pt x="182" y="5086"/>
                  </a:lnTo>
                  <a:lnTo>
                    <a:pt x="319" y="5428"/>
                  </a:lnTo>
                  <a:lnTo>
                    <a:pt x="479" y="5770"/>
                  </a:lnTo>
                  <a:lnTo>
                    <a:pt x="684" y="6090"/>
                  </a:lnTo>
                  <a:lnTo>
                    <a:pt x="912" y="6386"/>
                  </a:lnTo>
                  <a:lnTo>
                    <a:pt x="1163" y="6660"/>
                  </a:lnTo>
                  <a:lnTo>
                    <a:pt x="1459" y="6911"/>
                  </a:lnTo>
                  <a:lnTo>
                    <a:pt x="1779" y="7139"/>
                  </a:lnTo>
                  <a:lnTo>
                    <a:pt x="2121" y="7344"/>
                  </a:lnTo>
                  <a:lnTo>
                    <a:pt x="2486" y="7504"/>
                  </a:lnTo>
                  <a:lnTo>
                    <a:pt x="2851" y="7618"/>
                  </a:lnTo>
                  <a:lnTo>
                    <a:pt x="3215" y="7686"/>
                  </a:lnTo>
                  <a:lnTo>
                    <a:pt x="3603" y="7732"/>
                  </a:lnTo>
                  <a:lnTo>
                    <a:pt x="3968" y="7732"/>
                  </a:lnTo>
                  <a:lnTo>
                    <a:pt x="4333" y="7709"/>
                  </a:lnTo>
                  <a:lnTo>
                    <a:pt x="4698" y="7640"/>
                  </a:lnTo>
                  <a:lnTo>
                    <a:pt x="5063" y="7549"/>
                  </a:lnTo>
                  <a:lnTo>
                    <a:pt x="5405" y="7412"/>
                  </a:lnTo>
                  <a:lnTo>
                    <a:pt x="5747" y="7253"/>
                  </a:lnTo>
                  <a:lnTo>
                    <a:pt x="6066" y="7047"/>
                  </a:lnTo>
                  <a:lnTo>
                    <a:pt x="6362" y="6819"/>
                  </a:lnTo>
                  <a:lnTo>
                    <a:pt x="6636" y="6569"/>
                  </a:lnTo>
                  <a:lnTo>
                    <a:pt x="6910" y="6272"/>
                  </a:lnTo>
                  <a:lnTo>
                    <a:pt x="7138" y="5953"/>
                  </a:lnTo>
                  <a:lnTo>
                    <a:pt x="7320" y="5611"/>
                  </a:lnTo>
                  <a:lnTo>
                    <a:pt x="7480" y="5246"/>
                  </a:lnTo>
                  <a:lnTo>
                    <a:pt x="7594" y="4881"/>
                  </a:lnTo>
                  <a:lnTo>
                    <a:pt x="7685" y="4516"/>
                  </a:lnTo>
                  <a:lnTo>
                    <a:pt x="7731" y="4128"/>
                  </a:lnTo>
                  <a:lnTo>
                    <a:pt x="7731" y="3764"/>
                  </a:lnTo>
                  <a:lnTo>
                    <a:pt x="7708" y="3399"/>
                  </a:lnTo>
                  <a:lnTo>
                    <a:pt x="7639" y="3034"/>
                  </a:lnTo>
                  <a:lnTo>
                    <a:pt x="7548" y="2669"/>
                  </a:lnTo>
                  <a:lnTo>
                    <a:pt x="7411" y="2327"/>
                  </a:lnTo>
                  <a:lnTo>
                    <a:pt x="7229" y="1985"/>
                  </a:lnTo>
                  <a:lnTo>
                    <a:pt x="7047" y="1666"/>
                  </a:lnTo>
                  <a:lnTo>
                    <a:pt x="6819" y="1369"/>
                  </a:lnTo>
                  <a:lnTo>
                    <a:pt x="6545" y="1095"/>
                  </a:lnTo>
                  <a:lnTo>
                    <a:pt x="6248" y="822"/>
                  </a:lnTo>
                  <a:lnTo>
                    <a:pt x="5929" y="594"/>
                  </a:lnTo>
                  <a:lnTo>
                    <a:pt x="5587" y="411"/>
                  </a:lnTo>
                  <a:lnTo>
                    <a:pt x="5222" y="252"/>
                  </a:lnTo>
                  <a:lnTo>
                    <a:pt x="4857" y="138"/>
                  </a:lnTo>
                  <a:lnTo>
                    <a:pt x="4492" y="46"/>
                  </a:lnTo>
                  <a:lnTo>
                    <a:pt x="4128" y="1"/>
                  </a:lnTo>
                  <a:close/>
                </a:path>
              </a:pathLst>
            </a:custGeom>
            <a:solidFill>
              <a:srgbClr val="BC77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86"/>
            <p:cNvSpPr/>
            <p:nvPr/>
          </p:nvSpPr>
          <p:spPr>
            <a:xfrm>
              <a:off x="7758497" y="1644216"/>
              <a:ext cx="589237" cy="589314"/>
            </a:xfrm>
            <a:custGeom>
              <a:rect b="b" l="l" r="r" t="t"/>
              <a:pathLst>
                <a:path extrusionOk="0" fill="none" h="7732" w="7731">
                  <a:moveTo>
                    <a:pt x="5929" y="594"/>
                  </a:moveTo>
                  <a:lnTo>
                    <a:pt x="5929" y="594"/>
                  </a:lnTo>
                  <a:lnTo>
                    <a:pt x="5587" y="411"/>
                  </a:lnTo>
                  <a:lnTo>
                    <a:pt x="5222" y="252"/>
                  </a:lnTo>
                  <a:lnTo>
                    <a:pt x="4857" y="138"/>
                  </a:lnTo>
                  <a:lnTo>
                    <a:pt x="4492" y="46"/>
                  </a:lnTo>
                  <a:lnTo>
                    <a:pt x="4128" y="1"/>
                  </a:lnTo>
                  <a:lnTo>
                    <a:pt x="3740" y="1"/>
                  </a:lnTo>
                  <a:lnTo>
                    <a:pt x="3375" y="24"/>
                  </a:lnTo>
                  <a:lnTo>
                    <a:pt x="3010" y="92"/>
                  </a:lnTo>
                  <a:lnTo>
                    <a:pt x="2645" y="183"/>
                  </a:lnTo>
                  <a:lnTo>
                    <a:pt x="2303" y="320"/>
                  </a:lnTo>
                  <a:lnTo>
                    <a:pt x="1961" y="503"/>
                  </a:lnTo>
                  <a:lnTo>
                    <a:pt x="1642" y="685"/>
                  </a:lnTo>
                  <a:lnTo>
                    <a:pt x="1345" y="913"/>
                  </a:lnTo>
                  <a:lnTo>
                    <a:pt x="1072" y="1187"/>
                  </a:lnTo>
                  <a:lnTo>
                    <a:pt x="821" y="1483"/>
                  </a:lnTo>
                  <a:lnTo>
                    <a:pt x="593" y="1802"/>
                  </a:lnTo>
                  <a:lnTo>
                    <a:pt x="593" y="1802"/>
                  </a:lnTo>
                  <a:lnTo>
                    <a:pt x="388" y="2144"/>
                  </a:lnTo>
                  <a:lnTo>
                    <a:pt x="228" y="2509"/>
                  </a:lnTo>
                  <a:lnTo>
                    <a:pt x="114" y="2874"/>
                  </a:lnTo>
                  <a:lnTo>
                    <a:pt x="46" y="3239"/>
                  </a:lnTo>
                  <a:lnTo>
                    <a:pt x="0" y="3604"/>
                  </a:lnTo>
                  <a:lnTo>
                    <a:pt x="0" y="3992"/>
                  </a:lnTo>
                  <a:lnTo>
                    <a:pt x="23" y="4357"/>
                  </a:lnTo>
                  <a:lnTo>
                    <a:pt x="91" y="4721"/>
                  </a:lnTo>
                  <a:lnTo>
                    <a:pt x="182" y="5086"/>
                  </a:lnTo>
                  <a:lnTo>
                    <a:pt x="319" y="5428"/>
                  </a:lnTo>
                  <a:lnTo>
                    <a:pt x="479" y="5770"/>
                  </a:lnTo>
                  <a:lnTo>
                    <a:pt x="684" y="6090"/>
                  </a:lnTo>
                  <a:lnTo>
                    <a:pt x="912" y="6386"/>
                  </a:lnTo>
                  <a:lnTo>
                    <a:pt x="1163" y="6660"/>
                  </a:lnTo>
                  <a:lnTo>
                    <a:pt x="1459" y="6911"/>
                  </a:lnTo>
                  <a:lnTo>
                    <a:pt x="1779" y="7139"/>
                  </a:lnTo>
                  <a:lnTo>
                    <a:pt x="1779" y="7139"/>
                  </a:lnTo>
                  <a:lnTo>
                    <a:pt x="2121" y="7344"/>
                  </a:lnTo>
                  <a:lnTo>
                    <a:pt x="2486" y="7504"/>
                  </a:lnTo>
                  <a:lnTo>
                    <a:pt x="2851" y="7618"/>
                  </a:lnTo>
                  <a:lnTo>
                    <a:pt x="3215" y="7686"/>
                  </a:lnTo>
                  <a:lnTo>
                    <a:pt x="3603" y="7732"/>
                  </a:lnTo>
                  <a:lnTo>
                    <a:pt x="3968" y="7732"/>
                  </a:lnTo>
                  <a:lnTo>
                    <a:pt x="4333" y="7709"/>
                  </a:lnTo>
                  <a:lnTo>
                    <a:pt x="4698" y="7640"/>
                  </a:lnTo>
                  <a:lnTo>
                    <a:pt x="5063" y="7549"/>
                  </a:lnTo>
                  <a:lnTo>
                    <a:pt x="5405" y="7412"/>
                  </a:lnTo>
                  <a:lnTo>
                    <a:pt x="5747" y="7253"/>
                  </a:lnTo>
                  <a:lnTo>
                    <a:pt x="6066" y="7047"/>
                  </a:lnTo>
                  <a:lnTo>
                    <a:pt x="6362" y="6819"/>
                  </a:lnTo>
                  <a:lnTo>
                    <a:pt x="6636" y="6569"/>
                  </a:lnTo>
                  <a:lnTo>
                    <a:pt x="6910" y="6272"/>
                  </a:lnTo>
                  <a:lnTo>
                    <a:pt x="7138" y="5953"/>
                  </a:lnTo>
                  <a:lnTo>
                    <a:pt x="7138" y="5953"/>
                  </a:lnTo>
                  <a:lnTo>
                    <a:pt x="7320" y="5611"/>
                  </a:lnTo>
                  <a:lnTo>
                    <a:pt x="7480" y="5246"/>
                  </a:lnTo>
                  <a:lnTo>
                    <a:pt x="7594" y="4881"/>
                  </a:lnTo>
                  <a:lnTo>
                    <a:pt x="7685" y="4516"/>
                  </a:lnTo>
                  <a:lnTo>
                    <a:pt x="7731" y="4128"/>
                  </a:lnTo>
                  <a:lnTo>
                    <a:pt x="7731" y="3764"/>
                  </a:lnTo>
                  <a:lnTo>
                    <a:pt x="7708" y="3399"/>
                  </a:lnTo>
                  <a:lnTo>
                    <a:pt x="7639" y="3034"/>
                  </a:lnTo>
                  <a:lnTo>
                    <a:pt x="7548" y="2669"/>
                  </a:lnTo>
                  <a:lnTo>
                    <a:pt x="7411" y="2327"/>
                  </a:lnTo>
                  <a:lnTo>
                    <a:pt x="7229" y="1985"/>
                  </a:lnTo>
                  <a:lnTo>
                    <a:pt x="7047" y="1666"/>
                  </a:lnTo>
                  <a:lnTo>
                    <a:pt x="6819" y="1369"/>
                  </a:lnTo>
                  <a:lnTo>
                    <a:pt x="6545" y="1095"/>
                  </a:lnTo>
                  <a:lnTo>
                    <a:pt x="6248" y="822"/>
                  </a:lnTo>
                  <a:lnTo>
                    <a:pt x="5929" y="594"/>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86"/>
            <p:cNvSpPr/>
            <p:nvPr/>
          </p:nvSpPr>
          <p:spPr>
            <a:xfrm>
              <a:off x="7808875" y="1696347"/>
              <a:ext cx="486725" cy="486801"/>
            </a:xfrm>
            <a:custGeom>
              <a:rect b="b" l="l" r="r" t="t"/>
              <a:pathLst>
                <a:path extrusionOk="0" fill="none" h="6387" w="6386">
                  <a:moveTo>
                    <a:pt x="6249" y="4151"/>
                  </a:moveTo>
                  <a:lnTo>
                    <a:pt x="6249" y="4151"/>
                  </a:lnTo>
                  <a:lnTo>
                    <a:pt x="6135" y="4448"/>
                  </a:lnTo>
                  <a:lnTo>
                    <a:pt x="5998" y="4744"/>
                  </a:lnTo>
                  <a:lnTo>
                    <a:pt x="5815" y="4995"/>
                  </a:lnTo>
                  <a:lnTo>
                    <a:pt x="5633" y="5246"/>
                  </a:lnTo>
                  <a:lnTo>
                    <a:pt x="5428" y="5474"/>
                  </a:lnTo>
                  <a:lnTo>
                    <a:pt x="5200" y="5679"/>
                  </a:lnTo>
                  <a:lnTo>
                    <a:pt x="4949" y="5862"/>
                  </a:lnTo>
                  <a:lnTo>
                    <a:pt x="4675" y="6021"/>
                  </a:lnTo>
                  <a:lnTo>
                    <a:pt x="4402" y="6135"/>
                  </a:lnTo>
                  <a:lnTo>
                    <a:pt x="4105" y="6249"/>
                  </a:lnTo>
                  <a:lnTo>
                    <a:pt x="3809" y="6318"/>
                  </a:lnTo>
                  <a:lnTo>
                    <a:pt x="3512" y="6363"/>
                  </a:lnTo>
                  <a:lnTo>
                    <a:pt x="3193" y="6386"/>
                  </a:lnTo>
                  <a:lnTo>
                    <a:pt x="2874" y="6363"/>
                  </a:lnTo>
                  <a:lnTo>
                    <a:pt x="2554" y="6318"/>
                  </a:lnTo>
                  <a:lnTo>
                    <a:pt x="2235" y="6227"/>
                  </a:lnTo>
                  <a:lnTo>
                    <a:pt x="2235" y="6227"/>
                  </a:lnTo>
                  <a:lnTo>
                    <a:pt x="1939" y="6113"/>
                  </a:lnTo>
                  <a:lnTo>
                    <a:pt x="1642" y="5976"/>
                  </a:lnTo>
                  <a:lnTo>
                    <a:pt x="1391" y="5816"/>
                  </a:lnTo>
                  <a:lnTo>
                    <a:pt x="1141" y="5634"/>
                  </a:lnTo>
                  <a:lnTo>
                    <a:pt x="913" y="5406"/>
                  </a:lnTo>
                  <a:lnTo>
                    <a:pt x="707" y="5178"/>
                  </a:lnTo>
                  <a:lnTo>
                    <a:pt x="525" y="4927"/>
                  </a:lnTo>
                  <a:lnTo>
                    <a:pt x="365" y="4676"/>
                  </a:lnTo>
                  <a:lnTo>
                    <a:pt x="251" y="4379"/>
                  </a:lnTo>
                  <a:lnTo>
                    <a:pt x="137" y="4106"/>
                  </a:lnTo>
                  <a:lnTo>
                    <a:pt x="69" y="3809"/>
                  </a:lnTo>
                  <a:lnTo>
                    <a:pt x="23" y="3490"/>
                  </a:lnTo>
                  <a:lnTo>
                    <a:pt x="0" y="3194"/>
                  </a:lnTo>
                  <a:lnTo>
                    <a:pt x="23" y="2874"/>
                  </a:lnTo>
                  <a:lnTo>
                    <a:pt x="69" y="2555"/>
                  </a:lnTo>
                  <a:lnTo>
                    <a:pt x="160" y="2236"/>
                  </a:lnTo>
                  <a:lnTo>
                    <a:pt x="160" y="2236"/>
                  </a:lnTo>
                  <a:lnTo>
                    <a:pt x="274" y="1939"/>
                  </a:lnTo>
                  <a:lnTo>
                    <a:pt x="411" y="1643"/>
                  </a:lnTo>
                  <a:lnTo>
                    <a:pt x="570" y="1369"/>
                  </a:lnTo>
                  <a:lnTo>
                    <a:pt x="753" y="1118"/>
                  </a:lnTo>
                  <a:lnTo>
                    <a:pt x="981" y="890"/>
                  </a:lnTo>
                  <a:lnTo>
                    <a:pt x="1209" y="708"/>
                  </a:lnTo>
                  <a:lnTo>
                    <a:pt x="1460" y="525"/>
                  </a:lnTo>
                  <a:lnTo>
                    <a:pt x="1711" y="366"/>
                  </a:lnTo>
                  <a:lnTo>
                    <a:pt x="2007" y="229"/>
                  </a:lnTo>
                  <a:lnTo>
                    <a:pt x="2281" y="138"/>
                  </a:lnTo>
                  <a:lnTo>
                    <a:pt x="2577" y="69"/>
                  </a:lnTo>
                  <a:lnTo>
                    <a:pt x="2897" y="24"/>
                  </a:lnTo>
                  <a:lnTo>
                    <a:pt x="3193" y="1"/>
                  </a:lnTo>
                  <a:lnTo>
                    <a:pt x="3512" y="24"/>
                  </a:lnTo>
                  <a:lnTo>
                    <a:pt x="3831" y="69"/>
                  </a:lnTo>
                  <a:lnTo>
                    <a:pt x="4151" y="138"/>
                  </a:lnTo>
                  <a:lnTo>
                    <a:pt x="4151" y="138"/>
                  </a:lnTo>
                  <a:lnTo>
                    <a:pt x="4447" y="252"/>
                  </a:lnTo>
                  <a:lnTo>
                    <a:pt x="4744" y="389"/>
                  </a:lnTo>
                  <a:lnTo>
                    <a:pt x="5017" y="571"/>
                  </a:lnTo>
                  <a:lnTo>
                    <a:pt x="5268" y="754"/>
                  </a:lnTo>
                  <a:lnTo>
                    <a:pt x="5496" y="959"/>
                  </a:lnTo>
                  <a:lnTo>
                    <a:pt x="5679" y="1187"/>
                  </a:lnTo>
                  <a:lnTo>
                    <a:pt x="5861" y="1438"/>
                  </a:lnTo>
                  <a:lnTo>
                    <a:pt x="6021" y="1711"/>
                  </a:lnTo>
                  <a:lnTo>
                    <a:pt x="6158" y="1985"/>
                  </a:lnTo>
                  <a:lnTo>
                    <a:pt x="6249" y="2281"/>
                  </a:lnTo>
                  <a:lnTo>
                    <a:pt x="6317" y="2578"/>
                  </a:lnTo>
                  <a:lnTo>
                    <a:pt x="6363" y="2874"/>
                  </a:lnTo>
                  <a:lnTo>
                    <a:pt x="6386" y="3194"/>
                  </a:lnTo>
                  <a:lnTo>
                    <a:pt x="6363" y="3513"/>
                  </a:lnTo>
                  <a:lnTo>
                    <a:pt x="6317" y="3832"/>
                  </a:lnTo>
                  <a:lnTo>
                    <a:pt x="6249" y="415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86"/>
            <p:cNvSpPr/>
            <p:nvPr/>
          </p:nvSpPr>
          <p:spPr>
            <a:xfrm>
              <a:off x="7808875" y="1696347"/>
              <a:ext cx="342445" cy="333833"/>
            </a:xfrm>
            <a:custGeom>
              <a:rect b="b" l="l" r="r" t="t"/>
              <a:pathLst>
                <a:path extrusionOk="0" h="4380" w="4493">
                  <a:moveTo>
                    <a:pt x="3398" y="1"/>
                  </a:moveTo>
                  <a:lnTo>
                    <a:pt x="3603" y="24"/>
                  </a:lnTo>
                  <a:lnTo>
                    <a:pt x="3831" y="69"/>
                  </a:lnTo>
                  <a:lnTo>
                    <a:pt x="4037" y="115"/>
                  </a:lnTo>
                  <a:lnTo>
                    <a:pt x="3991" y="252"/>
                  </a:lnTo>
                  <a:lnTo>
                    <a:pt x="4105" y="252"/>
                  </a:lnTo>
                  <a:lnTo>
                    <a:pt x="4493" y="275"/>
                  </a:lnTo>
                  <a:lnTo>
                    <a:pt x="4493" y="275"/>
                  </a:lnTo>
                  <a:lnTo>
                    <a:pt x="4151" y="138"/>
                  </a:lnTo>
                  <a:lnTo>
                    <a:pt x="4128" y="138"/>
                  </a:lnTo>
                  <a:lnTo>
                    <a:pt x="3900" y="69"/>
                  </a:lnTo>
                  <a:lnTo>
                    <a:pt x="3672" y="24"/>
                  </a:lnTo>
                  <a:lnTo>
                    <a:pt x="3421" y="1"/>
                  </a:lnTo>
                  <a:close/>
                  <a:moveTo>
                    <a:pt x="2053" y="206"/>
                  </a:moveTo>
                  <a:lnTo>
                    <a:pt x="1733" y="343"/>
                  </a:lnTo>
                  <a:lnTo>
                    <a:pt x="1437" y="525"/>
                  </a:lnTo>
                  <a:lnTo>
                    <a:pt x="1434" y="535"/>
                  </a:lnTo>
                  <a:lnTo>
                    <a:pt x="1434" y="535"/>
                  </a:lnTo>
                  <a:lnTo>
                    <a:pt x="1551" y="457"/>
                  </a:lnTo>
                  <a:lnTo>
                    <a:pt x="1756" y="343"/>
                  </a:lnTo>
                  <a:lnTo>
                    <a:pt x="1984" y="252"/>
                  </a:lnTo>
                  <a:lnTo>
                    <a:pt x="2046" y="227"/>
                  </a:lnTo>
                  <a:lnTo>
                    <a:pt x="2046" y="227"/>
                  </a:lnTo>
                  <a:lnTo>
                    <a:pt x="2053" y="206"/>
                  </a:lnTo>
                  <a:close/>
                  <a:moveTo>
                    <a:pt x="2942" y="1"/>
                  </a:moveTo>
                  <a:lnTo>
                    <a:pt x="2691" y="47"/>
                  </a:lnTo>
                  <a:lnTo>
                    <a:pt x="2440" y="92"/>
                  </a:lnTo>
                  <a:lnTo>
                    <a:pt x="2212" y="161"/>
                  </a:lnTo>
                  <a:lnTo>
                    <a:pt x="2046" y="227"/>
                  </a:lnTo>
                  <a:lnTo>
                    <a:pt x="2046" y="227"/>
                  </a:lnTo>
                  <a:lnTo>
                    <a:pt x="1802" y="1004"/>
                  </a:lnTo>
                  <a:lnTo>
                    <a:pt x="2098" y="822"/>
                  </a:lnTo>
                  <a:lnTo>
                    <a:pt x="2395" y="662"/>
                  </a:lnTo>
                  <a:lnTo>
                    <a:pt x="2714" y="525"/>
                  </a:lnTo>
                  <a:lnTo>
                    <a:pt x="3056" y="411"/>
                  </a:lnTo>
                  <a:lnTo>
                    <a:pt x="3170" y="1"/>
                  </a:lnTo>
                  <a:close/>
                  <a:moveTo>
                    <a:pt x="1434" y="535"/>
                  </a:moveTo>
                  <a:lnTo>
                    <a:pt x="1346" y="594"/>
                  </a:lnTo>
                  <a:lnTo>
                    <a:pt x="1141" y="754"/>
                  </a:lnTo>
                  <a:lnTo>
                    <a:pt x="958" y="913"/>
                  </a:lnTo>
                  <a:lnTo>
                    <a:pt x="776" y="1096"/>
                  </a:lnTo>
                  <a:lnTo>
                    <a:pt x="639" y="1301"/>
                  </a:lnTo>
                  <a:lnTo>
                    <a:pt x="479" y="1506"/>
                  </a:lnTo>
                  <a:lnTo>
                    <a:pt x="365" y="1734"/>
                  </a:lnTo>
                  <a:lnTo>
                    <a:pt x="251" y="1962"/>
                  </a:lnTo>
                  <a:lnTo>
                    <a:pt x="160" y="2213"/>
                  </a:lnTo>
                  <a:lnTo>
                    <a:pt x="160" y="2236"/>
                  </a:lnTo>
                  <a:lnTo>
                    <a:pt x="92" y="2464"/>
                  </a:lnTo>
                  <a:lnTo>
                    <a:pt x="46" y="2715"/>
                  </a:lnTo>
                  <a:lnTo>
                    <a:pt x="23" y="2943"/>
                  </a:lnTo>
                  <a:lnTo>
                    <a:pt x="0" y="3194"/>
                  </a:lnTo>
                  <a:lnTo>
                    <a:pt x="23" y="3490"/>
                  </a:lnTo>
                  <a:lnTo>
                    <a:pt x="69" y="3809"/>
                  </a:lnTo>
                  <a:lnTo>
                    <a:pt x="137" y="4106"/>
                  </a:lnTo>
                  <a:lnTo>
                    <a:pt x="244" y="4363"/>
                  </a:lnTo>
                  <a:lnTo>
                    <a:pt x="251" y="4357"/>
                  </a:lnTo>
                  <a:lnTo>
                    <a:pt x="228" y="4037"/>
                  </a:lnTo>
                  <a:lnTo>
                    <a:pt x="251" y="3695"/>
                  </a:lnTo>
                  <a:lnTo>
                    <a:pt x="297" y="3376"/>
                  </a:lnTo>
                  <a:lnTo>
                    <a:pt x="388" y="3057"/>
                  </a:lnTo>
                  <a:lnTo>
                    <a:pt x="502" y="2738"/>
                  </a:lnTo>
                  <a:lnTo>
                    <a:pt x="639" y="2418"/>
                  </a:lnTo>
                  <a:lnTo>
                    <a:pt x="798" y="2122"/>
                  </a:lnTo>
                  <a:lnTo>
                    <a:pt x="981" y="1825"/>
                  </a:lnTo>
                  <a:lnTo>
                    <a:pt x="1049" y="1734"/>
                  </a:lnTo>
                  <a:lnTo>
                    <a:pt x="1434" y="535"/>
                  </a:lnTo>
                  <a:close/>
                  <a:moveTo>
                    <a:pt x="244" y="4363"/>
                  </a:moveTo>
                  <a:lnTo>
                    <a:pt x="228" y="4379"/>
                  </a:lnTo>
                  <a:lnTo>
                    <a:pt x="251" y="4379"/>
                  </a:lnTo>
                  <a:lnTo>
                    <a:pt x="244" y="4363"/>
                  </a:lnTo>
                  <a:close/>
                </a:path>
              </a:pathLst>
            </a:custGeom>
            <a:solidFill>
              <a:srgbClr val="FB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86"/>
            <p:cNvSpPr/>
            <p:nvPr/>
          </p:nvSpPr>
          <p:spPr>
            <a:xfrm>
              <a:off x="7808875" y="1696347"/>
              <a:ext cx="342445" cy="333833"/>
            </a:xfrm>
            <a:custGeom>
              <a:rect b="b" l="l" r="r" t="t"/>
              <a:pathLst>
                <a:path extrusionOk="0" fill="none" h="4380" w="4493">
                  <a:moveTo>
                    <a:pt x="3193" y="1"/>
                  </a:moveTo>
                  <a:lnTo>
                    <a:pt x="3193" y="1"/>
                  </a:lnTo>
                  <a:lnTo>
                    <a:pt x="3193" y="1"/>
                  </a:lnTo>
                  <a:lnTo>
                    <a:pt x="3193" y="1"/>
                  </a:lnTo>
                  <a:lnTo>
                    <a:pt x="2942" y="1"/>
                  </a:lnTo>
                  <a:lnTo>
                    <a:pt x="2691" y="47"/>
                  </a:lnTo>
                  <a:lnTo>
                    <a:pt x="2440" y="92"/>
                  </a:lnTo>
                  <a:lnTo>
                    <a:pt x="2212" y="161"/>
                  </a:lnTo>
                  <a:lnTo>
                    <a:pt x="1984" y="252"/>
                  </a:lnTo>
                  <a:lnTo>
                    <a:pt x="1756" y="343"/>
                  </a:lnTo>
                  <a:lnTo>
                    <a:pt x="1551" y="457"/>
                  </a:lnTo>
                  <a:lnTo>
                    <a:pt x="1346" y="594"/>
                  </a:lnTo>
                  <a:lnTo>
                    <a:pt x="1141" y="754"/>
                  </a:lnTo>
                  <a:lnTo>
                    <a:pt x="958" y="913"/>
                  </a:lnTo>
                  <a:lnTo>
                    <a:pt x="776" y="1096"/>
                  </a:lnTo>
                  <a:lnTo>
                    <a:pt x="639" y="1301"/>
                  </a:lnTo>
                  <a:lnTo>
                    <a:pt x="479" y="1506"/>
                  </a:lnTo>
                  <a:lnTo>
                    <a:pt x="365" y="1734"/>
                  </a:lnTo>
                  <a:lnTo>
                    <a:pt x="251" y="1962"/>
                  </a:lnTo>
                  <a:lnTo>
                    <a:pt x="160" y="2213"/>
                  </a:lnTo>
                  <a:lnTo>
                    <a:pt x="160" y="2213"/>
                  </a:lnTo>
                  <a:lnTo>
                    <a:pt x="160" y="2213"/>
                  </a:lnTo>
                  <a:lnTo>
                    <a:pt x="160" y="2213"/>
                  </a:lnTo>
                  <a:lnTo>
                    <a:pt x="160" y="2236"/>
                  </a:lnTo>
                  <a:lnTo>
                    <a:pt x="160" y="2236"/>
                  </a:lnTo>
                  <a:lnTo>
                    <a:pt x="160" y="2236"/>
                  </a:lnTo>
                  <a:lnTo>
                    <a:pt x="160" y="2236"/>
                  </a:lnTo>
                  <a:lnTo>
                    <a:pt x="160" y="2236"/>
                  </a:lnTo>
                  <a:lnTo>
                    <a:pt x="92" y="2464"/>
                  </a:lnTo>
                  <a:lnTo>
                    <a:pt x="46" y="2715"/>
                  </a:lnTo>
                  <a:lnTo>
                    <a:pt x="23" y="2943"/>
                  </a:lnTo>
                  <a:lnTo>
                    <a:pt x="0" y="3194"/>
                  </a:lnTo>
                  <a:lnTo>
                    <a:pt x="0" y="3194"/>
                  </a:lnTo>
                  <a:lnTo>
                    <a:pt x="23" y="3490"/>
                  </a:lnTo>
                  <a:lnTo>
                    <a:pt x="69" y="3809"/>
                  </a:lnTo>
                  <a:lnTo>
                    <a:pt x="137" y="4106"/>
                  </a:lnTo>
                  <a:lnTo>
                    <a:pt x="251" y="4379"/>
                  </a:lnTo>
                  <a:lnTo>
                    <a:pt x="251" y="4379"/>
                  </a:lnTo>
                  <a:lnTo>
                    <a:pt x="251" y="4379"/>
                  </a:lnTo>
                  <a:lnTo>
                    <a:pt x="251" y="4379"/>
                  </a:lnTo>
                  <a:lnTo>
                    <a:pt x="228" y="4379"/>
                  </a:lnTo>
                  <a:lnTo>
                    <a:pt x="251" y="4357"/>
                  </a:lnTo>
                  <a:lnTo>
                    <a:pt x="251" y="4357"/>
                  </a:lnTo>
                  <a:lnTo>
                    <a:pt x="228" y="4037"/>
                  </a:lnTo>
                  <a:lnTo>
                    <a:pt x="251" y="3695"/>
                  </a:lnTo>
                  <a:lnTo>
                    <a:pt x="297" y="3376"/>
                  </a:lnTo>
                  <a:lnTo>
                    <a:pt x="388" y="3057"/>
                  </a:lnTo>
                  <a:lnTo>
                    <a:pt x="502" y="2738"/>
                  </a:lnTo>
                  <a:lnTo>
                    <a:pt x="639" y="2418"/>
                  </a:lnTo>
                  <a:lnTo>
                    <a:pt x="798" y="2122"/>
                  </a:lnTo>
                  <a:lnTo>
                    <a:pt x="981" y="1825"/>
                  </a:lnTo>
                  <a:lnTo>
                    <a:pt x="981" y="1825"/>
                  </a:lnTo>
                  <a:lnTo>
                    <a:pt x="1049" y="1734"/>
                  </a:lnTo>
                  <a:lnTo>
                    <a:pt x="1437" y="525"/>
                  </a:lnTo>
                  <a:lnTo>
                    <a:pt x="1437" y="525"/>
                  </a:lnTo>
                  <a:lnTo>
                    <a:pt x="1733" y="343"/>
                  </a:lnTo>
                  <a:lnTo>
                    <a:pt x="2053" y="206"/>
                  </a:lnTo>
                  <a:lnTo>
                    <a:pt x="2053" y="206"/>
                  </a:lnTo>
                  <a:lnTo>
                    <a:pt x="2053" y="206"/>
                  </a:lnTo>
                  <a:lnTo>
                    <a:pt x="1802" y="1004"/>
                  </a:lnTo>
                  <a:lnTo>
                    <a:pt x="1802" y="1004"/>
                  </a:lnTo>
                  <a:lnTo>
                    <a:pt x="2098" y="822"/>
                  </a:lnTo>
                  <a:lnTo>
                    <a:pt x="2395" y="662"/>
                  </a:lnTo>
                  <a:lnTo>
                    <a:pt x="2714" y="525"/>
                  </a:lnTo>
                  <a:lnTo>
                    <a:pt x="3056" y="411"/>
                  </a:lnTo>
                  <a:lnTo>
                    <a:pt x="3170" y="1"/>
                  </a:lnTo>
                  <a:lnTo>
                    <a:pt x="3170" y="1"/>
                  </a:lnTo>
                  <a:lnTo>
                    <a:pt x="3193" y="1"/>
                  </a:lnTo>
                  <a:lnTo>
                    <a:pt x="3193" y="1"/>
                  </a:lnTo>
                  <a:lnTo>
                    <a:pt x="3398" y="1"/>
                  </a:lnTo>
                  <a:lnTo>
                    <a:pt x="3603" y="24"/>
                  </a:lnTo>
                  <a:lnTo>
                    <a:pt x="3831" y="69"/>
                  </a:lnTo>
                  <a:lnTo>
                    <a:pt x="4037" y="115"/>
                  </a:lnTo>
                  <a:lnTo>
                    <a:pt x="3991" y="252"/>
                  </a:lnTo>
                  <a:lnTo>
                    <a:pt x="3991" y="252"/>
                  </a:lnTo>
                  <a:lnTo>
                    <a:pt x="4105" y="252"/>
                  </a:lnTo>
                  <a:lnTo>
                    <a:pt x="4105" y="252"/>
                  </a:lnTo>
                  <a:lnTo>
                    <a:pt x="4493" y="275"/>
                  </a:lnTo>
                  <a:lnTo>
                    <a:pt x="4493" y="275"/>
                  </a:lnTo>
                  <a:lnTo>
                    <a:pt x="4493" y="275"/>
                  </a:lnTo>
                  <a:lnTo>
                    <a:pt x="4493" y="275"/>
                  </a:lnTo>
                  <a:lnTo>
                    <a:pt x="4493" y="275"/>
                  </a:lnTo>
                  <a:lnTo>
                    <a:pt x="4493" y="275"/>
                  </a:lnTo>
                  <a:lnTo>
                    <a:pt x="4493" y="275"/>
                  </a:lnTo>
                  <a:lnTo>
                    <a:pt x="4151" y="138"/>
                  </a:lnTo>
                  <a:lnTo>
                    <a:pt x="4151" y="138"/>
                  </a:lnTo>
                  <a:lnTo>
                    <a:pt x="4151" y="138"/>
                  </a:lnTo>
                  <a:lnTo>
                    <a:pt x="4151" y="138"/>
                  </a:lnTo>
                  <a:lnTo>
                    <a:pt x="4151" y="138"/>
                  </a:lnTo>
                  <a:lnTo>
                    <a:pt x="4128" y="138"/>
                  </a:lnTo>
                  <a:lnTo>
                    <a:pt x="4128" y="138"/>
                  </a:lnTo>
                  <a:lnTo>
                    <a:pt x="3900" y="69"/>
                  </a:lnTo>
                  <a:lnTo>
                    <a:pt x="3672" y="24"/>
                  </a:lnTo>
                  <a:lnTo>
                    <a:pt x="3421" y="1"/>
                  </a:lnTo>
                  <a:lnTo>
                    <a:pt x="3193" y="1"/>
                  </a:lnTo>
                  <a:lnTo>
                    <a:pt x="3193" y="1"/>
                  </a:lnTo>
                  <a:lnTo>
                    <a:pt x="3193"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86"/>
            <p:cNvSpPr/>
            <p:nvPr/>
          </p:nvSpPr>
          <p:spPr>
            <a:xfrm>
              <a:off x="7826252" y="1715477"/>
              <a:ext cx="469347" cy="467671"/>
            </a:xfrm>
            <a:custGeom>
              <a:rect b="b" l="l" r="r" t="t"/>
              <a:pathLst>
                <a:path extrusionOk="0" h="6136" w="6158">
                  <a:moveTo>
                    <a:pt x="821" y="1483"/>
                  </a:moveTo>
                  <a:lnTo>
                    <a:pt x="753" y="1574"/>
                  </a:lnTo>
                  <a:lnTo>
                    <a:pt x="570" y="1871"/>
                  </a:lnTo>
                  <a:lnTo>
                    <a:pt x="411" y="2167"/>
                  </a:lnTo>
                  <a:lnTo>
                    <a:pt x="274" y="2487"/>
                  </a:lnTo>
                  <a:lnTo>
                    <a:pt x="160" y="2806"/>
                  </a:lnTo>
                  <a:lnTo>
                    <a:pt x="69" y="3125"/>
                  </a:lnTo>
                  <a:lnTo>
                    <a:pt x="23" y="3444"/>
                  </a:lnTo>
                  <a:lnTo>
                    <a:pt x="0" y="3786"/>
                  </a:lnTo>
                  <a:lnTo>
                    <a:pt x="23" y="4106"/>
                  </a:lnTo>
                  <a:lnTo>
                    <a:pt x="821" y="1483"/>
                  </a:lnTo>
                  <a:close/>
                  <a:moveTo>
                    <a:pt x="2828" y="160"/>
                  </a:moveTo>
                  <a:lnTo>
                    <a:pt x="2486" y="274"/>
                  </a:lnTo>
                  <a:lnTo>
                    <a:pt x="2167" y="411"/>
                  </a:lnTo>
                  <a:lnTo>
                    <a:pt x="1870" y="571"/>
                  </a:lnTo>
                  <a:lnTo>
                    <a:pt x="1574" y="753"/>
                  </a:lnTo>
                  <a:lnTo>
                    <a:pt x="342" y="4744"/>
                  </a:lnTo>
                  <a:lnTo>
                    <a:pt x="548" y="5018"/>
                  </a:lnTo>
                  <a:lnTo>
                    <a:pt x="799" y="5269"/>
                  </a:lnTo>
                  <a:lnTo>
                    <a:pt x="1049" y="5497"/>
                  </a:lnTo>
                  <a:lnTo>
                    <a:pt x="1247" y="5618"/>
                  </a:lnTo>
                  <a:lnTo>
                    <a:pt x="1141" y="5542"/>
                  </a:lnTo>
                  <a:lnTo>
                    <a:pt x="2828" y="160"/>
                  </a:lnTo>
                  <a:close/>
                  <a:moveTo>
                    <a:pt x="1247" y="5618"/>
                  </a:moveTo>
                  <a:lnTo>
                    <a:pt x="1300" y="5656"/>
                  </a:lnTo>
                  <a:lnTo>
                    <a:pt x="1505" y="5770"/>
                  </a:lnTo>
                  <a:lnTo>
                    <a:pt x="1346" y="5679"/>
                  </a:lnTo>
                  <a:lnTo>
                    <a:pt x="1247" y="5618"/>
                  </a:lnTo>
                  <a:close/>
                  <a:moveTo>
                    <a:pt x="3763" y="1"/>
                  </a:moveTo>
                  <a:lnTo>
                    <a:pt x="1893" y="5930"/>
                  </a:lnTo>
                  <a:lnTo>
                    <a:pt x="1688" y="5862"/>
                  </a:lnTo>
                  <a:lnTo>
                    <a:pt x="1505" y="5770"/>
                  </a:lnTo>
                  <a:lnTo>
                    <a:pt x="1665" y="5862"/>
                  </a:lnTo>
                  <a:lnTo>
                    <a:pt x="2007" y="5976"/>
                  </a:lnTo>
                  <a:lnTo>
                    <a:pt x="2030" y="5976"/>
                  </a:lnTo>
                  <a:lnTo>
                    <a:pt x="2258" y="6044"/>
                  </a:lnTo>
                  <a:lnTo>
                    <a:pt x="2373" y="6065"/>
                  </a:lnTo>
                  <a:lnTo>
                    <a:pt x="2373" y="6065"/>
                  </a:lnTo>
                  <a:lnTo>
                    <a:pt x="4265" y="24"/>
                  </a:lnTo>
                  <a:lnTo>
                    <a:pt x="3877" y="1"/>
                  </a:lnTo>
                  <a:close/>
                  <a:moveTo>
                    <a:pt x="2373" y="6065"/>
                  </a:moveTo>
                  <a:lnTo>
                    <a:pt x="2372" y="6067"/>
                  </a:lnTo>
                  <a:lnTo>
                    <a:pt x="2623" y="6112"/>
                  </a:lnTo>
                  <a:lnTo>
                    <a:pt x="2874" y="6135"/>
                  </a:lnTo>
                  <a:lnTo>
                    <a:pt x="2876" y="6126"/>
                  </a:lnTo>
                  <a:lnTo>
                    <a:pt x="2876" y="6126"/>
                  </a:lnTo>
                  <a:lnTo>
                    <a:pt x="2737" y="6112"/>
                  </a:lnTo>
                  <a:lnTo>
                    <a:pt x="2509" y="6090"/>
                  </a:lnTo>
                  <a:lnTo>
                    <a:pt x="2373" y="6065"/>
                  </a:lnTo>
                  <a:close/>
                  <a:moveTo>
                    <a:pt x="4698" y="252"/>
                  </a:moveTo>
                  <a:lnTo>
                    <a:pt x="2876" y="6126"/>
                  </a:lnTo>
                  <a:lnTo>
                    <a:pt x="2876" y="6126"/>
                  </a:lnTo>
                  <a:lnTo>
                    <a:pt x="2965" y="6135"/>
                  </a:lnTo>
                  <a:lnTo>
                    <a:pt x="3216" y="6112"/>
                  </a:lnTo>
                  <a:lnTo>
                    <a:pt x="3467" y="6090"/>
                  </a:lnTo>
                  <a:lnTo>
                    <a:pt x="3718" y="6044"/>
                  </a:lnTo>
                  <a:lnTo>
                    <a:pt x="3968" y="5976"/>
                  </a:lnTo>
                  <a:lnTo>
                    <a:pt x="4196" y="5884"/>
                  </a:lnTo>
                  <a:lnTo>
                    <a:pt x="4424" y="5770"/>
                  </a:lnTo>
                  <a:lnTo>
                    <a:pt x="4630" y="5656"/>
                  </a:lnTo>
                  <a:lnTo>
                    <a:pt x="4835" y="5520"/>
                  </a:lnTo>
                  <a:lnTo>
                    <a:pt x="5040" y="5360"/>
                  </a:lnTo>
                  <a:lnTo>
                    <a:pt x="5223" y="5200"/>
                  </a:lnTo>
                  <a:lnTo>
                    <a:pt x="5382" y="5018"/>
                  </a:lnTo>
                  <a:lnTo>
                    <a:pt x="5542" y="4813"/>
                  </a:lnTo>
                  <a:lnTo>
                    <a:pt x="5701" y="4607"/>
                  </a:lnTo>
                  <a:lnTo>
                    <a:pt x="5816" y="4379"/>
                  </a:lnTo>
                  <a:lnTo>
                    <a:pt x="5930" y="4128"/>
                  </a:lnTo>
                  <a:lnTo>
                    <a:pt x="6021" y="3900"/>
                  </a:lnTo>
                  <a:lnTo>
                    <a:pt x="6089" y="3650"/>
                  </a:lnTo>
                  <a:lnTo>
                    <a:pt x="6112" y="3422"/>
                  </a:lnTo>
                  <a:lnTo>
                    <a:pt x="6158" y="3171"/>
                  </a:lnTo>
                  <a:lnTo>
                    <a:pt x="6158" y="2943"/>
                  </a:lnTo>
                  <a:lnTo>
                    <a:pt x="6158" y="2715"/>
                  </a:lnTo>
                  <a:lnTo>
                    <a:pt x="6135" y="2487"/>
                  </a:lnTo>
                  <a:lnTo>
                    <a:pt x="6089" y="2258"/>
                  </a:lnTo>
                  <a:lnTo>
                    <a:pt x="6021" y="2030"/>
                  </a:lnTo>
                  <a:lnTo>
                    <a:pt x="5952" y="1825"/>
                  </a:lnTo>
                  <a:lnTo>
                    <a:pt x="5861" y="1620"/>
                  </a:lnTo>
                  <a:lnTo>
                    <a:pt x="5770" y="1415"/>
                  </a:lnTo>
                  <a:lnTo>
                    <a:pt x="5656" y="1209"/>
                  </a:lnTo>
                  <a:lnTo>
                    <a:pt x="5519" y="1027"/>
                  </a:lnTo>
                  <a:lnTo>
                    <a:pt x="5382" y="845"/>
                  </a:lnTo>
                  <a:lnTo>
                    <a:pt x="5223" y="685"/>
                  </a:lnTo>
                  <a:lnTo>
                    <a:pt x="5063" y="525"/>
                  </a:lnTo>
                  <a:lnTo>
                    <a:pt x="4881" y="389"/>
                  </a:lnTo>
                  <a:lnTo>
                    <a:pt x="4698" y="252"/>
                  </a:lnTo>
                  <a:close/>
                </a:path>
              </a:pathLst>
            </a:custGeom>
            <a:solidFill>
              <a:srgbClr val="C5DA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86"/>
            <p:cNvSpPr/>
            <p:nvPr/>
          </p:nvSpPr>
          <p:spPr>
            <a:xfrm>
              <a:off x="7826252" y="1828505"/>
              <a:ext cx="62651" cy="199919"/>
            </a:xfrm>
            <a:custGeom>
              <a:rect b="b" l="l" r="r" t="t"/>
              <a:pathLst>
                <a:path extrusionOk="0" fill="none" h="2623" w="822">
                  <a:moveTo>
                    <a:pt x="821" y="0"/>
                  </a:moveTo>
                  <a:lnTo>
                    <a:pt x="821" y="0"/>
                  </a:lnTo>
                  <a:lnTo>
                    <a:pt x="753" y="91"/>
                  </a:lnTo>
                  <a:lnTo>
                    <a:pt x="753" y="91"/>
                  </a:lnTo>
                  <a:lnTo>
                    <a:pt x="570" y="388"/>
                  </a:lnTo>
                  <a:lnTo>
                    <a:pt x="411" y="684"/>
                  </a:lnTo>
                  <a:lnTo>
                    <a:pt x="274" y="1004"/>
                  </a:lnTo>
                  <a:lnTo>
                    <a:pt x="160" y="1323"/>
                  </a:lnTo>
                  <a:lnTo>
                    <a:pt x="69" y="1642"/>
                  </a:lnTo>
                  <a:lnTo>
                    <a:pt x="23" y="1961"/>
                  </a:lnTo>
                  <a:lnTo>
                    <a:pt x="0" y="2303"/>
                  </a:lnTo>
                  <a:lnTo>
                    <a:pt x="23" y="2623"/>
                  </a:lnTo>
                  <a:lnTo>
                    <a:pt x="821"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86"/>
            <p:cNvSpPr/>
            <p:nvPr/>
          </p:nvSpPr>
          <p:spPr>
            <a:xfrm>
              <a:off x="7828005" y="1715477"/>
              <a:ext cx="467594" cy="467671"/>
            </a:xfrm>
            <a:custGeom>
              <a:rect b="b" l="l" r="r" t="t"/>
              <a:pathLst>
                <a:path extrusionOk="0" fill="none" h="6136" w="6135">
                  <a:moveTo>
                    <a:pt x="3854" y="1"/>
                  </a:moveTo>
                  <a:lnTo>
                    <a:pt x="3854" y="1"/>
                  </a:lnTo>
                  <a:lnTo>
                    <a:pt x="3740" y="1"/>
                  </a:lnTo>
                  <a:lnTo>
                    <a:pt x="1870" y="5930"/>
                  </a:lnTo>
                  <a:lnTo>
                    <a:pt x="1870" y="5930"/>
                  </a:lnTo>
                  <a:lnTo>
                    <a:pt x="1665" y="5862"/>
                  </a:lnTo>
                  <a:lnTo>
                    <a:pt x="1482" y="5770"/>
                  </a:lnTo>
                  <a:lnTo>
                    <a:pt x="1277" y="5656"/>
                  </a:lnTo>
                  <a:lnTo>
                    <a:pt x="1118" y="5542"/>
                  </a:lnTo>
                  <a:lnTo>
                    <a:pt x="2805" y="160"/>
                  </a:lnTo>
                  <a:lnTo>
                    <a:pt x="2805" y="160"/>
                  </a:lnTo>
                  <a:lnTo>
                    <a:pt x="2463" y="274"/>
                  </a:lnTo>
                  <a:lnTo>
                    <a:pt x="2144" y="411"/>
                  </a:lnTo>
                  <a:lnTo>
                    <a:pt x="1847" y="571"/>
                  </a:lnTo>
                  <a:lnTo>
                    <a:pt x="1551" y="753"/>
                  </a:lnTo>
                  <a:lnTo>
                    <a:pt x="319" y="4744"/>
                  </a:lnTo>
                  <a:lnTo>
                    <a:pt x="319" y="4744"/>
                  </a:lnTo>
                  <a:lnTo>
                    <a:pt x="137" y="4448"/>
                  </a:lnTo>
                  <a:lnTo>
                    <a:pt x="0" y="4128"/>
                  </a:lnTo>
                  <a:lnTo>
                    <a:pt x="0" y="4128"/>
                  </a:lnTo>
                  <a:lnTo>
                    <a:pt x="0" y="4128"/>
                  </a:lnTo>
                  <a:lnTo>
                    <a:pt x="0" y="4128"/>
                  </a:lnTo>
                  <a:lnTo>
                    <a:pt x="137" y="4448"/>
                  </a:lnTo>
                  <a:lnTo>
                    <a:pt x="319" y="4744"/>
                  </a:lnTo>
                  <a:lnTo>
                    <a:pt x="525" y="5018"/>
                  </a:lnTo>
                  <a:lnTo>
                    <a:pt x="776" y="5269"/>
                  </a:lnTo>
                  <a:lnTo>
                    <a:pt x="1026" y="5497"/>
                  </a:lnTo>
                  <a:lnTo>
                    <a:pt x="1323" y="5679"/>
                  </a:lnTo>
                  <a:lnTo>
                    <a:pt x="1642" y="5862"/>
                  </a:lnTo>
                  <a:lnTo>
                    <a:pt x="1984" y="5976"/>
                  </a:lnTo>
                  <a:lnTo>
                    <a:pt x="1984" y="5976"/>
                  </a:lnTo>
                  <a:lnTo>
                    <a:pt x="1984" y="5976"/>
                  </a:lnTo>
                  <a:lnTo>
                    <a:pt x="2007" y="5976"/>
                  </a:lnTo>
                  <a:lnTo>
                    <a:pt x="2007" y="5976"/>
                  </a:lnTo>
                  <a:lnTo>
                    <a:pt x="2235" y="6044"/>
                  </a:lnTo>
                  <a:lnTo>
                    <a:pt x="2486" y="6090"/>
                  </a:lnTo>
                  <a:lnTo>
                    <a:pt x="2714" y="6112"/>
                  </a:lnTo>
                  <a:lnTo>
                    <a:pt x="2942" y="6135"/>
                  </a:lnTo>
                  <a:lnTo>
                    <a:pt x="2942" y="6135"/>
                  </a:lnTo>
                  <a:lnTo>
                    <a:pt x="2942" y="6135"/>
                  </a:lnTo>
                  <a:lnTo>
                    <a:pt x="2942" y="6135"/>
                  </a:lnTo>
                  <a:lnTo>
                    <a:pt x="2942" y="6135"/>
                  </a:lnTo>
                  <a:lnTo>
                    <a:pt x="2942" y="6135"/>
                  </a:lnTo>
                  <a:lnTo>
                    <a:pt x="3193" y="6112"/>
                  </a:lnTo>
                  <a:lnTo>
                    <a:pt x="3444" y="6090"/>
                  </a:lnTo>
                  <a:lnTo>
                    <a:pt x="3695" y="6044"/>
                  </a:lnTo>
                  <a:lnTo>
                    <a:pt x="3945" y="5976"/>
                  </a:lnTo>
                  <a:lnTo>
                    <a:pt x="4173" y="5884"/>
                  </a:lnTo>
                  <a:lnTo>
                    <a:pt x="4401" y="5770"/>
                  </a:lnTo>
                  <a:lnTo>
                    <a:pt x="4607" y="5656"/>
                  </a:lnTo>
                  <a:lnTo>
                    <a:pt x="4812" y="5520"/>
                  </a:lnTo>
                  <a:lnTo>
                    <a:pt x="5017" y="5360"/>
                  </a:lnTo>
                  <a:lnTo>
                    <a:pt x="5200" y="5200"/>
                  </a:lnTo>
                  <a:lnTo>
                    <a:pt x="5359" y="5018"/>
                  </a:lnTo>
                  <a:lnTo>
                    <a:pt x="5519" y="4813"/>
                  </a:lnTo>
                  <a:lnTo>
                    <a:pt x="5678" y="4607"/>
                  </a:lnTo>
                  <a:lnTo>
                    <a:pt x="5793" y="4379"/>
                  </a:lnTo>
                  <a:lnTo>
                    <a:pt x="5907" y="4128"/>
                  </a:lnTo>
                  <a:lnTo>
                    <a:pt x="5998" y="3900"/>
                  </a:lnTo>
                  <a:lnTo>
                    <a:pt x="5998" y="3900"/>
                  </a:lnTo>
                  <a:lnTo>
                    <a:pt x="5998" y="3900"/>
                  </a:lnTo>
                  <a:lnTo>
                    <a:pt x="6066" y="3650"/>
                  </a:lnTo>
                  <a:lnTo>
                    <a:pt x="6089" y="3422"/>
                  </a:lnTo>
                  <a:lnTo>
                    <a:pt x="6135" y="3171"/>
                  </a:lnTo>
                  <a:lnTo>
                    <a:pt x="6135" y="2943"/>
                  </a:lnTo>
                  <a:lnTo>
                    <a:pt x="6135" y="2943"/>
                  </a:lnTo>
                  <a:lnTo>
                    <a:pt x="6135" y="2715"/>
                  </a:lnTo>
                  <a:lnTo>
                    <a:pt x="6112" y="2487"/>
                  </a:lnTo>
                  <a:lnTo>
                    <a:pt x="6066" y="2258"/>
                  </a:lnTo>
                  <a:lnTo>
                    <a:pt x="5998" y="2030"/>
                  </a:lnTo>
                  <a:lnTo>
                    <a:pt x="5929" y="1825"/>
                  </a:lnTo>
                  <a:lnTo>
                    <a:pt x="5838" y="1620"/>
                  </a:lnTo>
                  <a:lnTo>
                    <a:pt x="5747" y="1415"/>
                  </a:lnTo>
                  <a:lnTo>
                    <a:pt x="5633" y="1209"/>
                  </a:lnTo>
                  <a:lnTo>
                    <a:pt x="5496" y="1027"/>
                  </a:lnTo>
                  <a:lnTo>
                    <a:pt x="5359" y="845"/>
                  </a:lnTo>
                  <a:lnTo>
                    <a:pt x="5200" y="685"/>
                  </a:lnTo>
                  <a:lnTo>
                    <a:pt x="5040" y="525"/>
                  </a:lnTo>
                  <a:lnTo>
                    <a:pt x="4858" y="389"/>
                  </a:lnTo>
                  <a:lnTo>
                    <a:pt x="4675" y="252"/>
                  </a:lnTo>
                  <a:lnTo>
                    <a:pt x="4470" y="138"/>
                  </a:lnTo>
                  <a:lnTo>
                    <a:pt x="4242" y="24"/>
                  </a:lnTo>
                  <a:lnTo>
                    <a:pt x="4242" y="24"/>
                  </a:lnTo>
                  <a:lnTo>
                    <a:pt x="4242" y="24"/>
                  </a:lnTo>
                  <a:lnTo>
                    <a:pt x="4242" y="24"/>
                  </a:lnTo>
                  <a:lnTo>
                    <a:pt x="4470" y="138"/>
                  </a:lnTo>
                  <a:lnTo>
                    <a:pt x="4675" y="252"/>
                  </a:lnTo>
                  <a:lnTo>
                    <a:pt x="2851" y="6135"/>
                  </a:lnTo>
                  <a:lnTo>
                    <a:pt x="2851" y="6135"/>
                  </a:lnTo>
                  <a:lnTo>
                    <a:pt x="2600" y="6112"/>
                  </a:lnTo>
                  <a:lnTo>
                    <a:pt x="2349" y="6067"/>
                  </a:lnTo>
                  <a:lnTo>
                    <a:pt x="4242" y="24"/>
                  </a:lnTo>
                  <a:lnTo>
                    <a:pt x="4242" y="24"/>
                  </a:lnTo>
                  <a:lnTo>
                    <a:pt x="3854"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86"/>
            <p:cNvSpPr/>
            <p:nvPr/>
          </p:nvSpPr>
          <p:spPr>
            <a:xfrm>
              <a:off x="8125169" y="1706788"/>
              <a:ext cx="170422" cy="215619"/>
            </a:xfrm>
            <a:custGeom>
              <a:rect b="b" l="l" r="r" t="t"/>
              <a:pathLst>
                <a:path extrusionOk="0" h="2829" w="2236">
                  <a:moveTo>
                    <a:pt x="1" y="1"/>
                  </a:moveTo>
                  <a:lnTo>
                    <a:pt x="343" y="138"/>
                  </a:lnTo>
                  <a:lnTo>
                    <a:pt x="252" y="92"/>
                  </a:lnTo>
                  <a:lnTo>
                    <a:pt x="1" y="1"/>
                  </a:lnTo>
                  <a:close/>
                  <a:moveTo>
                    <a:pt x="343" y="138"/>
                  </a:moveTo>
                  <a:lnTo>
                    <a:pt x="480" y="206"/>
                  </a:lnTo>
                  <a:lnTo>
                    <a:pt x="571" y="252"/>
                  </a:lnTo>
                  <a:lnTo>
                    <a:pt x="571" y="252"/>
                  </a:lnTo>
                  <a:lnTo>
                    <a:pt x="343" y="138"/>
                  </a:lnTo>
                  <a:lnTo>
                    <a:pt x="343" y="138"/>
                  </a:lnTo>
                  <a:close/>
                  <a:moveTo>
                    <a:pt x="571" y="252"/>
                  </a:moveTo>
                  <a:lnTo>
                    <a:pt x="760" y="357"/>
                  </a:lnTo>
                  <a:lnTo>
                    <a:pt x="708" y="320"/>
                  </a:lnTo>
                  <a:lnTo>
                    <a:pt x="571" y="252"/>
                  </a:lnTo>
                  <a:close/>
                  <a:moveTo>
                    <a:pt x="760" y="357"/>
                  </a:moveTo>
                  <a:lnTo>
                    <a:pt x="822" y="400"/>
                  </a:lnTo>
                  <a:lnTo>
                    <a:pt x="776" y="366"/>
                  </a:lnTo>
                  <a:lnTo>
                    <a:pt x="760" y="357"/>
                  </a:lnTo>
                  <a:close/>
                  <a:moveTo>
                    <a:pt x="822" y="400"/>
                  </a:moveTo>
                  <a:lnTo>
                    <a:pt x="959" y="503"/>
                  </a:lnTo>
                  <a:lnTo>
                    <a:pt x="981" y="520"/>
                  </a:lnTo>
                  <a:lnTo>
                    <a:pt x="981" y="520"/>
                  </a:lnTo>
                  <a:lnTo>
                    <a:pt x="936" y="480"/>
                  </a:lnTo>
                  <a:lnTo>
                    <a:pt x="822" y="400"/>
                  </a:lnTo>
                  <a:close/>
                  <a:moveTo>
                    <a:pt x="981" y="520"/>
                  </a:moveTo>
                  <a:lnTo>
                    <a:pt x="1118" y="639"/>
                  </a:lnTo>
                  <a:lnTo>
                    <a:pt x="1301" y="799"/>
                  </a:lnTo>
                  <a:lnTo>
                    <a:pt x="1141" y="639"/>
                  </a:lnTo>
                  <a:lnTo>
                    <a:pt x="981" y="520"/>
                  </a:lnTo>
                  <a:close/>
                  <a:moveTo>
                    <a:pt x="1460" y="959"/>
                  </a:moveTo>
                  <a:lnTo>
                    <a:pt x="1597" y="1141"/>
                  </a:lnTo>
                  <a:lnTo>
                    <a:pt x="1734" y="1323"/>
                  </a:lnTo>
                  <a:lnTo>
                    <a:pt x="1848" y="1529"/>
                  </a:lnTo>
                  <a:lnTo>
                    <a:pt x="1939" y="1734"/>
                  </a:lnTo>
                  <a:lnTo>
                    <a:pt x="2008" y="1888"/>
                  </a:lnTo>
                  <a:lnTo>
                    <a:pt x="1985" y="1825"/>
                  </a:lnTo>
                  <a:lnTo>
                    <a:pt x="1894" y="1597"/>
                  </a:lnTo>
                  <a:lnTo>
                    <a:pt x="1779" y="1392"/>
                  </a:lnTo>
                  <a:lnTo>
                    <a:pt x="1643" y="1187"/>
                  </a:lnTo>
                  <a:lnTo>
                    <a:pt x="1483" y="981"/>
                  </a:lnTo>
                  <a:lnTo>
                    <a:pt x="1460" y="959"/>
                  </a:lnTo>
                  <a:close/>
                  <a:moveTo>
                    <a:pt x="2008" y="1888"/>
                  </a:moveTo>
                  <a:lnTo>
                    <a:pt x="2076" y="2076"/>
                  </a:lnTo>
                  <a:lnTo>
                    <a:pt x="2030" y="1939"/>
                  </a:lnTo>
                  <a:lnTo>
                    <a:pt x="2008" y="1888"/>
                  </a:lnTo>
                  <a:close/>
                  <a:moveTo>
                    <a:pt x="2076" y="2076"/>
                  </a:moveTo>
                  <a:lnTo>
                    <a:pt x="2076" y="2076"/>
                  </a:lnTo>
                  <a:lnTo>
                    <a:pt x="2076" y="2076"/>
                  </a:lnTo>
                  <a:lnTo>
                    <a:pt x="2076" y="2076"/>
                  </a:lnTo>
                  <a:close/>
                  <a:moveTo>
                    <a:pt x="2076" y="2076"/>
                  </a:moveTo>
                  <a:lnTo>
                    <a:pt x="2144" y="2304"/>
                  </a:lnTo>
                  <a:lnTo>
                    <a:pt x="2190" y="2555"/>
                  </a:lnTo>
                  <a:lnTo>
                    <a:pt x="2231" y="2778"/>
                  </a:lnTo>
                  <a:lnTo>
                    <a:pt x="2213" y="2601"/>
                  </a:lnTo>
                  <a:lnTo>
                    <a:pt x="2167" y="2372"/>
                  </a:lnTo>
                  <a:lnTo>
                    <a:pt x="2099" y="2144"/>
                  </a:lnTo>
                  <a:lnTo>
                    <a:pt x="2076" y="2076"/>
                  </a:lnTo>
                  <a:close/>
                  <a:moveTo>
                    <a:pt x="2231" y="2778"/>
                  </a:moveTo>
                  <a:lnTo>
                    <a:pt x="2236" y="2829"/>
                  </a:lnTo>
                  <a:lnTo>
                    <a:pt x="2236" y="2806"/>
                  </a:lnTo>
                  <a:lnTo>
                    <a:pt x="2231" y="2778"/>
                  </a:lnTo>
                  <a:close/>
                </a:path>
              </a:pathLst>
            </a:custGeom>
            <a:solidFill>
              <a:srgbClr val="DAAD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86"/>
            <p:cNvSpPr/>
            <p:nvPr/>
          </p:nvSpPr>
          <p:spPr>
            <a:xfrm>
              <a:off x="8052154" y="2183059"/>
              <a:ext cx="76" cy="76"/>
            </a:xfrm>
            <a:custGeom>
              <a:rect b="b" l="l" r="r" t="t"/>
              <a:pathLst>
                <a:path extrusionOk="0" fill="none" h="1" w="1">
                  <a:moveTo>
                    <a:pt x="1" y="0"/>
                  </a:moveTo>
                  <a:lnTo>
                    <a:pt x="1" y="0"/>
                  </a:lnTo>
                  <a:lnTo>
                    <a:pt x="1" y="0"/>
                  </a:lnTo>
                  <a:lnTo>
                    <a:pt x="1" y="0"/>
                  </a:lnTo>
                  <a:lnTo>
                    <a:pt x="1" y="0"/>
                  </a:lnTo>
                  <a:lnTo>
                    <a:pt x="1"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86"/>
            <p:cNvSpPr/>
            <p:nvPr/>
          </p:nvSpPr>
          <p:spPr>
            <a:xfrm>
              <a:off x="7979216" y="2170865"/>
              <a:ext cx="1753" cy="76"/>
            </a:xfrm>
            <a:custGeom>
              <a:rect b="b" l="l" r="r" t="t"/>
              <a:pathLst>
                <a:path extrusionOk="0" fill="none" h="1" w="23">
                  <a:moveTo>
                    <a:pt x="0" y="1"/>
                  </a:moveTo>
                  <a:lnTo>
                    <a:pt x="0" y="1"/>
                  </a:lnTo>
                  <a:lnTo>
                    <a:pt x="23" y="1"/>
                  </a:lnTo>
                  <a:lnTo>
                    <a:pt x="23" y="1"/>
                  </a:lnTo>
                  <a:lnTo>
                    <a:pt x="0"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86"/>
            <p:cNvSpPr/>
            <p:nvPr/>
          </p:nvSpPr>
          <p:spPr>
            <a:xfrm>
              <a:off x="8052154" y="2012718"/>
              <a:ext cx="232997" cy="170422"/>
            </a:xfrm>
            <a:custGeom>
              <a:rect b="b" l="l" r="r" t="t"/>
              <a:pathLst>
                <a:path extrusionOk="0" fill="none" h="2236" w="3057">
                  <a:moveTo>
                    <a:pt x="3057" y="0"/>
                  </a:moveTo>
                  <a:lnTo>
                    <a:pt x="3057" y="0"/>
                  </a:lnTo>
                  <a:lnTo>
                    <a:pt x="2966" y="228"/>
                  </a:lnTo>
                  <a:lnTo>
                    <a:pt x="2852" y="479"/>
                  </a:lnTo>
                  <a:lnTo>
                    <a:pt x="2737" y="707"/>
                  </a:lnTo>
                  <a:lnTo>
                    <a:pt x="2578" y="913"/>
                  </a:lnTo>
                  <a:lnTo>
                    <a:pt x="2418" y="1118"/>
                  </a:lnTo>
                  <a:lnTo>
                    <a:pt x="2259" y="1300"/>
                  </a:lnTo>
                  <a:lnTo>
                    <a:pt x="2076" y="1460"/>
                  </a:lnTo>
                  <a:lnTo>
                    <a:pt x="1871" y="1620"/>
                  </a:lnTo>
                  <a:lnTo>
                    <a:pt x="1666" y="1756"/>
                  </a:lnTo>
                  <a:lnTo>
                    <a:pt x="1460" y="1870"/>
                  </a:lnTo>
                  <a:lnTo>
                    <a:pt x="1232" y="1984"/>
                  </a:lnTo>
                  <a:lnTo>
                    <a:pt x="1004" y="2076"/>
                  </a:lnTo>
                  <a:lnTo>
                    <a:pt x="754" y="2144"/>
                  </a:lnTo>
                  <a:lnTo>
                    <a:pt x="503" y="2190"/>
                  </a:lnTo>
                  <a:lnTo>
                    <a:pt x="252" y="2212"/>
                  </a:lnTo>
                  <a:lnTo>
                    <a:pt x="1" y="2235"/>
                  </a:lnTo>
                  <a:lnTo>
                    <a:pt x="1" y="2235"/>
                  </a:lnTo>
                  <a:lnTo>
                    <a:pt x="252" y="2212"/>
                  </a:lnTo>
                  <a:lnTo>
                    <a:pt x="503" y="2190"/>
                  </a:lnTo>
                  <a:lnTo>
                    <a:pt x="754" y="2144"/>
                  </a:lnTo>
                  <a:lnTo>
                    <a:pt x="1004" y="2076"/>
                  </a:lnTo>
                  <a:lnTo>
                    <a:pt x="1232" y="1984"/>
                  </a:lnTo>
                  <a:lnTo>
                    <a:pt x="1460" y="1870"/>
                  </a:lnTo>
                  <a:lnTo>
                    <a:pt x="1666" y="1756"/>
                  </a:lnTo>
                  <a:lnTo>
                    <a:pt x="1871" y="1620"/>
                  </a:lnTo>
                  <a:lnTo>
                    <a:pt x="2076" y="1460"/>
                  </a:lnTo>
                  <a:lnTo>
                    <a:pt x="2259" y="1300"/>
                  </a:lnTo>
                  <a:lnTo>
                    <a:pt x="2418" y="1118"/>
                  </a:lnTo>
                  <a:lnTo>
                    <a:pt x="2578" y="913"/>
                  </a:lnTo>
                  <a:lnTo>
                    <a:pt x="2737" y="707"/>
                  </a:lnTo>
                  <a:lnTo>
                    <a:pt x="2852" y="479"/>
                  </a:lnTo>
                  <a:lnTo>
                    <a:pt x="2966" y="228"/>
                  </a:lnTo>
                  <a:lnTo>
                    <a:pt x="3057"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86"/>
            <p:cNvSpPr/>
            <p:nvPr/>
          </p:nvSpPr>
          <p:spPr>
            <a:xfrm>
              <a:off x="7808875" y="1866689"/>
              <a:ext cx="12195" cy="73093"/>
            </a:xfrm>
            <a:custGeom>
              <a:rect b="b" l="l" r="r" t="t"/>
              <a:pathLst>
                <a:path extrusionOk="0" fill="none" h="959" w="160">
                  <a:moveTo>
                    <a:pt x="160" y="1"/>
                  </a:moveTo>
                  <a:lnTo>
                    <a:pt x="160" y="1"/>
                  </a:lnTo>
                  <a:lnTo>
                    <a:pt x="160" y="1"/>
                  </a:lnTo>
                  <a:lnTo>
                    <a:pt x="92" y="229"/>
                  </a:lnTo>
                  <a:lnTo>
                    <a:pt x="46" y="480"/>
                  </a:lnTo>
                  <a:lnTo>
                    <a:pt x="23" y="708"/>
                  </a:lnTo>
                  <a:lnTo>
                    <a:pt x="0" y="959"/>
                  </a:lnTo>
                  <a:lnTo>
                    <a:pt x="0" y="959"/>
                  </a:lnTo>
                  <a:lnTo>
                    <a:pt x="23" y="708"/>
                  </a:lnTo>
                  <a:lnTo>
                    <a:pt x="46" y="480"/>
                  </a:lnTo>
                  <a:lnTo>
                    <a:pt x="92" y="229"/>
                  </a:lnTo>
                  <a:lnTo>
                    <a:pt x="160" y="1"/>
                  </a:lnTo>
                  <a:lnTo>
                    <a:pt x="160"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86"/>
            <p:cNvSpPr/>
            <p:nvPr/>
          </p:nvSpPr>
          <p:spPr>
            <a:xfrm>
              <a:off x="7820993" y="1865012"/>
              <a:ext cx="76" cy="1753"/>
            </a:xfrm>
            <a:custGeom>
              <a:rect b="b" l="l" r="r" t="t"/>
              <a:pathLst>
                <a:path extrusionOk="0" fill="none" h="23" w="1">
                  <a:moveTo>
                    <a:pt x="1" y="0"/>
                  </a:moveTo>
                  <a:lnTo>
                    <a:pt x="1" y="0"/>
                  </a:lnTo>
                  <a:lnTo>
                    <a:pt x="1" y="23"/>
                  </a:lnTo>
                  <a:lnTo>
                    <a:pt x="1" y="23"/>
                  </a:lnTo>
                  <a:lnTo>
                    <a:pt x="1"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86"/>
            <p:cNvSpPr/>
            <p:nvPr/>
          </p:nvSpPr>
          <p:spPr>
            <a:xfrm>
              <a:off x="8125169" y="1706788"/>
              <a:ext cx="170422" cy="232997"/>
            </a:xfrm>
            <a:custGeom>
              <a:rect b="b" l="l" r="r" t="t"/>
              <a:pathLst>
                <a:path extrusionOk="0" fill="none" h="3057" w="2236">
                  <a:moveTo>
                    <a:pt x="1" y="1"/>
                  </a:moveTo>
                  <a:lnTo>
                    <a:pt x="1" y="1"/>
                  </a:lnTo>
                  <a:lnTo>
                    <a:pt x="1" y="1"/>
                  </a:lnTo>
                  <a:lnTo>
                    <a:pt x="343" y="138"/>
                  </a:lnTo>
                  <a:lnTo>
                    <a:pt x="343" y="138"/>
                  </a:lnTo>
                  <a:lnTo>
                    <a:pt x="571" y="252"/>
                  </a:lnTo>
                  <a:lnTo>
                    <a:pt x="776" y="366"/>
                  </a:lnTo>
                  <a:lnTo>
                    <a:pt x="959" y="503"/>
                  </a:lnTo>
                  <a:lnTo>
                    <a:pt x="1141" y="639"/>
                  </a:lnTo>
                  <a:lnTo>
                    <a:pt x="1301" y="799"/>
                  </a:lnTo>
                  <a:lnTo>
                    <a:pt x="1460" y="959"/>
                  </a:lnTo>
                  <a:lnTo>
                    <a:pt x="1597" y="1141"/>
                  </a:lnTo>
                  <a:lnTo>
                    <a:pt x="1734" y="1323"/>
                  </a:lnTo>
                  <a:lnTo>
                    <a:pt x="1848" y="1529"/>
                  </a:lnTo>
                  <a:lnTo>
                    <a:pt x="1939" y="1734"/>
                  </a:lnTo>
                  <a:lnTo>
                    <a:pt x="2030" y="1939"/>
                  </a:lnTo>
                  <a:lnTo>
                    <a:pt x="2099" y="2144"/>
                  </a:lnTo>
                  <a:lnTo>
                    <a:pt x="2167" y="2372"/>
                  </a:lnTo>
                  <a:lnTo>
                    <a:pt x="2213" y="2601"/>
                  </a:lnTo>
                  <a:lnTo>
                    <a:pt x="2236" y="2829"/>
                  </a:lnTo>
                  <a:lnTo>
                    <a:pt x="2236" y="3057"/>
                  </a:lnTo>
                  <a:lnTo>
                    <a:pt x="2236" y="3057"/>
                  </a:lnTo>
                  <a:lnTo>
                    <a:pt x="2236" y="2806"/>
                  </a:lnTo>
                  <a:lnTo>
                    <a:pt x="2190" y="2555"/>
                  </a:lnTo>
                  <a:lnTo>
                    <a:pt x="2144" y="2304"/>
                  </a:lnTo>
                  <a:lnTo>
                    <a:pt x="2076" y="2076"/>
                  </a:lnTo>
                  <a:lnTo>
                    <a:pt x="1985" y="1825"/>
                  </a:lnTo>
                  <a:lnTo>
                    <a:pt x="1894" y="1597"/>
                  </a:lnTo>
                  <a:lnTo>
                    <a:pt x="1779" y="1392"/>
                  </a:lnTo>
                  <a:lnTo>
                    <a:pt x="1643" y="1187"/>
                  </a:lnTo>
                  <a:lnTo>
                    <a:pt x="1483" y="981"/>
                  </a:lnTo>
                  <a:lnTo>
                    <a:pt x="1301" y="799"/>
                  </a:lnTo>
                  <a:lnTo>
                    <a:pt x="1118" y="639"/>
                  </a:lnTo>
                  <a:lnTo>
                    <a:pt x="936" y="480"/>
                  </a:lnTo>
                  <a:lnTo>
                    <a:pt x="708" y="320"/>
                  </a:lnTo>
                  <a:lnTo>
                    <a:pt x="480" y="206"/>
                  </a:lnTo>
                  <a:lnTo>
                    <a:pt x="252" y="92"/>
                  </a:lnTo>
                  <a:lnTo>
                    <a:pt x="1" y="1"/>
                  </a:lnTo>
                  <a:lnTo>
                    <a:pt x="1"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86"/>
            <p:cNvSpPr/>
            <p:nvPr/>
          </p:nvSpPr>
          <p:spPr>
            <a:xfrm>
              <a:off x="8123416" y="1706788"/>
              <a:ext cx="1829" cy="76"/>
            </a:xfrm>
            <a:custGeom>
              <a:rect b="b" l="l" r="r" t="t"/>
              <a:pathLst>
                <a:path extrusionOk="0" fill="none" h="1" w="24">
                  <a:moveTo>
                    <a:pt x="1" y="1"/>
                  </a:moveTo>
                  <a:lnTo>
                    <a:pt x="1" y="1"/>
                  </a:lnTo>
                  <a:lnTo>
                    <a:pt x="24" y="1"/>
                  </a:lnTo>
                  <a:lnTo>
                    <a:pt x="24" y="1"/>
                  </a:lnTo>
                  <a:lnTo>
                    <a:pt x="1"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86"/>
            <p:cNvSpPr/>
            <p:nvPr/>
          </p:nvSpPr>
          <p:spPr>
            <a:xfrm>
              <a:off x="7820993" y="1696347"/>
              <a:ext cx="231244" cy="168746"/>
            </a:xfrm>
            <a:custGeom>
              <a:rect b="b" l="l" r="r" t="t"/>
              <a:pathLst>
                <a:path extrusionOk="0" fill="none" h="2214" w="3034">
                  <a:moveTo>
                    <a:pt x="3034" y="1"/>
                  </a:moveTo>
                  <a:lnTo>
                    <a:pt x="3034" y="1"/>
                  </a:lnTo>
                  <a:lnTo>
                    <a:pt x="2783" y="1"/>
                  </a:lnTo>
                  <a:lnTo>
                    <a:pt x="2532" y="47"/>
                  </a:lnTo>
                  <a:lnTo>
                    <a:pt x="2281" y="92"/>
                  </a:lnTo>
                  <a:lnTo>
                    <a:pt x="2053" y="161"/>
                  </a:lnTo>
                  <a:lnTo>
                    <a:pt x="1825" y="252"/>
                  </a:lnTo>
                  <a:lnTo>
                    <a:pt x="1597" y="343"/>
                  </a:lnTo>
                  <a:lnTo>
                    <a:pt x="1392" y="457"/>
                  </a:lnTo>
                  <a:lnTo>
                    <a:pt x="1187" y="594"/>
                  </a:lnTo>
                  <a:lnTo>
                    <a:pt x="982" y="754"/>
                  </a:lnTo>
                  <a:lnTo>
                    <a:pt x="799" y="913"/>
                  </a:lnTo>
                  <a:lnTo>
                    <a:pt x="617" y="1096"/>
                  </a:lnTo>
                  <a:lnTo>
                    <a:pt x="480" y="1301"/>
                  </a:lnTo>
                  <a:lnTo>
                    <a:pt x="320" y="1506"/>
                  </a:lnTo>
                  <a:lnTo>
                    <a:pt x="206" y="1734"/>
                  </a:lnTo>
                  <a:lnTo>
                    <a:pt x="92" y="1962"/>
                  </a:lnTo>
                  <a:lnTo>
                    <a:pt x="1" y="2213"/>
                  </a:lnTo>
                  <a:lnTo>
                    <a:pt x="1" y="2213"/>
                  </a:lnTo>
                  <a:lnTo>
                    <a:pt x="92" y="1962"/>
                  </a:lnTo>
                  <a:lnTo>
                    <a:pt x="206" y="1734"/>
                  </a:lnTo>
                  <a:lnTo>
                    <a:pt x="320" y="1506"/>
                  </a:lnTo>
                  <a:lnTo>
                    <a:pt x="480" y="1301"/>
                  </a:lnTo>
                  <a:lnTo>
                    <a:pt x="617" y="1096"/>
                  </a:lnTo>
                  <a:lnTo>
                    <a:pt x="799" y="913"/>
                  </a:lnTo>
                  <a:lnTo>
                    <a:pt x="982" y="754"/>
                  </a:lnTo>
                  <a:lnTo>
                    <a:pt x="1187" y="594"/>
                  </a:lnTo>
                  <a:lnTo>
                    <a:pt x="1392" y="457"/>
                  </a:lnTo>
                  <a:lnTo>
                    <a:pt x="1597" y="343"/>
                  </a:lnTo>
                  <a:lnTo>
                    <a:pt x="1825" y="252"/>
                  </a:lnTo>
                  <a:lnTo>
                    <a:pt x="2053" y="161"/>
                  </a:lnTo>
                  <a:lnTo>
                    <a:pt x="2281" y="92"/>
                  </a:lnTo>
                  <a:lnTo>
                    <a:pt x="2532" y="47"/>
                  </a:lnTo>
                  <a:lnTo>
                    <a:pt x="2783" y="1"/>
                  </a:lnTo>
                  <a:lnTo>
                    <a:pt x="3034"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86"/>
            <p:cNvSpPr/>
            <p:nvPr/>
          </p:nvSpPr>
          <p:spPr>
            <a:xfrm>
              <a:off x="8052154" y="1696347"/>
              <a:ext cx="76" cy="76"/>
            </a:xfrm>
            <a:custGeom>
              <a:rect b="b" l="l" r="r" t="t"/>
              <a:pathLst>
                <a:path extrusionOk="0" fill="none" h="1" w="1">
                  <a:moveTo>
                    <a:pt x="1" y="1"/>
                  </a:moveTo>
                  <a:lnTo>
                    <a:pt x="1" y="1"/>
                  </a:lnTo>
                  <a:lnTo>
                    <a:pt x="1" y="1"/>
                  </a:lnTo>
                  <a:lnTo>
                    <a:pt x="1" y="1"/>
                  </a:lnTo>
                  <a:lnTo>
                    <a:pt x="1" y="1"/>
                  </a:lnTo>
                  <a:lnTo>
                    <a:pt x="1"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86"/>
            <p:cNvSpPr/>
            <p:nvPr/>
          </p:nvSpPr>
          <p:spPr>
            <a:xfrm>
              <a:off x="7494258" y="2574121"/>
              <a:ext cx="175605" cy="225985"/>
            </a:xfrm>
            <a:custGeom>
              <a:rect b="b" l="l" r="r" t="t"/>
              <a:pathLst>
                <a:path extrusionOk="0" h="2965" w="2304">
                  <a:moveTo>
                    <a:pt x="1483" y="0"/>
                  </a:moveTo>
                  <a:lnTo>
                    <a:pt x="69" y="2212"/>
                  </a:lnTo>
                  <a:lnTo>
                    <a:pt x="24" y="2303"/>
                  </a:lnTo>
                  <a:lnTo>
                    <a:pt x="1" y="2395"/>
                  </a:lnTo>
                  <a:lnTo>
                    <a:pt x="1" y="2486"/>
                  </a:lnTo>
                  <a:lnTo>
                    <a:pt x="1" y="2577"/>
                  </a:lnTo>
                  <a:lnTo>
                    <a:pt x="46" y="2668"/>
                  </a:lnTo>
                  <a:lnTo>
                    <a:pt x="92" y="2760"/>
                  </a:lnTo>
                  <a:lnTo>
                    <a:pt x="138" y="2828"/>
                  </a:lnTo>
                  <a:lnTo>
                    <a:pt x="229" y="2874"/>
                  </a:lnTo>
                  <a:lnTo>
                    <a:pt x="297" y="2919"/>
                  </a:lnTo>
                  <a:lnTo>
                    <a:pt x="388" y="2942"/>
                  </a:lnTo>
                  <a:lnTo>
                    <a:pt x="502" y="2965"/>
                  </a:lnTo>
                  <a:lnTo>
                    <a:pt x="594" y="2942"/>
                  </a:lnTo>
                  <a:lnTo>
                    <a:pt x="662" y="2919"/>
                  </a:lnTo>
                  <a:lnTo>
                    <a:pt x="753" y="2874"/>
                  </a:lnTo>
                  <a:lnTo>
                    <a:pt x="822" y="2805"/>
                  </a:lnTo>
                  <a:lnTo>
                    <a:pt x="890" y="2737"/>
                  </a:lnTo>
                  <a:lnTo>
                    <a:pt x="2304" y="502"/>
                  </a:lnTo>
                  <a:lnTo>
                    <a:pt x="1483" y="0"/>
                  </a:lnTo>
                  <a:close/>
                </a:path>
              </a:pathLst>
            </a:custGeom>
            <a:solidFill>
              <a:srgbClr val="B4C0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86"/>
            <p:cNvSpPr/>
            <p:nvPr/>
          </p:nvSpPr>
          <p:spPr>
            <a:xfrm>
              <a:off x="8151234" y="1717230"/>
              <a:ext cx="76" cy="76"/>
            </a:xfrm>
            <a:custGeom>
              <a:rect b="b" l="l" r="r" t="t"/>
              <a:pathLst>
                <a:path extrusionOk="0" h="1" w="1">
                  <a:moveTo>
                    <a:pt x="1" y="1"/>
                  </a:moveTo>
                  <a:lnTo>
                    <a:pt x="1" y="1"/>
                  </a:lnTo>
                  <a:lnTo>
                    <a:pt x="1" y="1"/>
                  </a:lnTo>
                  <a:lnTo>
                    <a:pt x="1" y="1"/>
                  </a:lnTo>
                  <a:lnTo>
                    <a:pt x="1" y="1"/>
                  </a:lnTo>
                  <a:lnTo>
                    <a:pt x="1" y="1"/>
                  </a:lnTo>
                  <a:close/>
                </a:path>
              </a:pathLst>
            </a:custGeom>
            <a:solidFill>
              <a:srgbClr val="FC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86"/>
            <p:cNvSpPr/>
            <p:nvPr/>
          </p:nvSpPr>
          <p:spPr>
            <a:xfrm>
              <a:off x="8151234" y="1717230"/>
              <a:ext cx="76" cy="76"/>
            </a:xfrm>
            <a:custGeom>
              <a:rect b="b" l="l" r="r" t="t"/>
              <a:pathLst>
                <a:path extrusionOk="0" fill="none" h="1" w="1">
                  <a:moveTo>
                    <a:pt x="1" y="1"/>
                  </a:moveTo>
                  <a:lnTo>
                    <a:pt x="1" y="1"/>
                  </a:lnTo>
                  <a:lnTo>
                    <a:pt x="1" y="1"/>
                  </a:lnTo>
                  <a:lnTo>
                    <a:pt x="1" y="1"/>
                  </a:lnTo>
                  <a:lnTo>
                    <a:pt x="1" y="1"/>
                  </a:lnTo>
                  <a:lnTo>
                    <a:pt x="1"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86"/>
            <p:cNvSpPr/>
            <p:nvPr/>
          </p:nvSpPr>
          <p:spPr>
            <a:xfrm>
              <a:off x="8007035" y="1717230"/>
              <a:ext cx="177358" cy="465918"/>
            </a:xfrm>
            <a:custGeom>
              <a:rect b="b" l="l" r="r" t="t"/>
              <a:pathLst>
                <a:path extrusionOk="0" h="6113" w="2327">
                  <a:moveTo>
                    <a:pt x="1893" y="1"/>
                  </a:moveTo>
                  <a:lnTo>
                    <a:pt x="0" y="6044"/>
                  </a:lnTo>
                  <a:lnTo>
                    <a:pt x="251" y="6089"/>
                  </a:lnTo>
                  <a:lnTo>
                    <a:pt x="502" y="6112"/>
                  </a:lnTo>
                  <a:lnTo>
                    <a:pt x="2326" y="229"/>
                  </a:lnTo>
                  <a:lnTo>
                    <a:pt x="2121" y="115"/>
                  </a:lnTo>
                  <a:lnTo>
                    <a:pt x="1893" y="1"/>
                  </a:lnTo>
                  <a:close/>
                </a:path>
              </a:pathLst>
            </a:custGeom>
            <a:solidFill>
              <a:srgbClr val="DFE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86"/>
            <p:cNvSpPr/>
            <p:nvPr/>
          </p:nvSpPr>
          <p:spPr>
            <a:xfrm>
              <a:off x="8007035" y="1717230"/>
              <a:ext cx="177358" cy="465918"/>
            </a:xfrm>
            <a:custGeom>
              <a:rect b="b" l="l" r="r" t="t"/>
              <a:pathLst>
                <a:path extrusionOk="0" fill="none" h="6113" w="2327">
                  <a:moveTo>
                    <a:pt x="1893" y="1"/>
                  </a:moveTo>
                  <a:lnTo>
                    <a:pt x="0" y="6044"/>
                  </a:lnTo>
                  <a:lnTo>
                    <a:pt x="0" y="6044"/>
                  </a:lnTo>
                  <a:lnTo>
                    <a:pt x="251" y="6089"/>
                  </a:lnTo>
                  <a:lnTo>
                    <a:pt x="502" y="6112"/>
                  </a:lnTo>
                  <a:lnTo>
                    <a:pt x="2326" y="229"/>
                  </a:lnTo>
                  <a:lnTo>
                    <a:pt x="2326" y="229"/>
                  </a:lnTo>
                  <a:lnTo>
                    <a:pt x="2121" y="115"/>
                  </a:lnTo>
                  <a:lnTo>
                    <a:pt x="1893" y="1"/>
                  </a:lnTo>
                  <a:lnTo>
                    <a:pt x="1893" y="1"/>
                  </a:lnTo>
                  <a:lnTo>
                    <a:pt x="1893"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86"/>
            <p:cNvSpPr/>
            <p:nvPr/>
          </p:nvSpPr>
          <p:spPr>
            <a:xfrm>
              <a:off x="7826252" y="1712047"/>
              <a:ext cx="139097" cy="318132"/>
            </a:xfrm>
            <a:custGeom>
              <a:rect b="b" l="l" r="r" t="t"/>
              <a:pathLst>
                <a:path extrusionOk="0" h="4174" w="1825">
                  <a:moveTo>
                    <a:pt x="1825" y="0"/>
                  </a:moveTo>
                  <a:lnTo>
                    <a:pt x="1505" y="137"/>
                  </a:lnTo>
                  <a:lnTo>
                    <a:pt x="1209" y="319"/>
                  </a:lnTo>
                  <a:lnTo>
                    <a:pt x="821" y="1528"/>
                  </a:lnTo>
                  <a:lnTo>
                    <a:pt x="1004" y="1323"/>
                  </a:lnTo>
                  <a:lnTo>
                    <a:pt x="1186" y="1140"/>
                  </a:lnTo>
                  <a:lnTo>
                    <a:pt x="1369" y="958"/>
                  </a:lnTo>
                  <a:lnTo>
                    <a:pt x="1574" y="798"/>
                  </a:lnTo>
                  <a:lnTo>
                    <a:pt x="1825" y="0"/>
                  </a:lnTo>
                  <a:close/>
                  <a:moveTo>
                    <a:pt x="23" y="4151"/>
                  </a:moveTo>
                  <a:lnTo>
                    <a:pt x="0" y="4173"/>
                  </a:lnTo>
                  <a:lnTo>
                    <a:pt x="23" y="4173"/>
                  </a:lnTo>
                  <a:lnTo>
                    <a:pt x="23" y="4151"/>
                  </a:lnTo>
                  <a:close/>
                </a:path>
              </a:pathLst>
            </a:custGeom>
            <a:solidFill>
              <a:srgbClr val="FC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86"/>
            <p:cNvSpPr/>
            <p:nvPr/>
          </p:nvSpPr>
          <p:spPr>
            <a:xfrm>
              <a:off x="7826252" y="2028342"/>
              <a:ext cx="1829" cy="1829"/>
            </a:xfrm>
            <a:custGeom>
              <a:rect b="b" l="l" r="r" t="t"/>
              <a:pathLst>
                <a:path extrusionOk="0" fill="none" h="24" w="24">
                  <a:moveTo>
                    <a:pt x="23" y="1"/>
                  </a:moveTo>
                  <a:lnTo>
                    <a:pt x="0" y="23"/>
                  </a:lnTo>
                  <a:lnTo>
                    <a:pt x="0" y="23"/>
                  </a:lnTo>
                  <a:lnTo>
                    <a:pt x="23" y="23"/>
                  </a:lnTo>
                  <a:lnTo>
                    <a:pt x="23" y="23"/>
                  </a:lnTo>
                  <a:lnTo>
                    <a:pt x="23"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86"/>
            <p:cNvSpPr/>
            <p:nvPr/>
          </p:nvSpPr>
          <p:spPr>
            <a:xfrm>
              <a:off x="7888825" y="1712047"/>
              <a:ext cx="76522" cy="116537"/>
            </a:xfrm>
            <a:custGeom>
              <a:rect b="b" l="l" r="r" t="t"/>
              <a:pathLst>
                <a:path extrusionOk="0" fill="none" h="1529" w="1004">
                  <a:moveTo>
                    <a:pt x="1004" y="0"/>
                  </a:moveTo>
                  <a:lnTo>
                    <a:pt x="1004" y="0"/>
                  </a:lnTo>
                  <a:lnTo>
                    <a:pt x="684" y="137"/>
                  </a:lnTo>
                  <a:lnTo>
                    <a:pt x="388" y="319"/>
                  </a:lnTo>
                  <a:lnTo>
                    <a:pt x="0" y="1528"/>
                  </a:lnTo>
                  <a:lnTo>
                    <a:pt x="0" y="1528"/>
                  </a:lnTo>
                  <a:lnTo>
                    <a:pt x="183" y="1323"/>
                  </a:lnTo>
                  <a:lnTo>
                    <a:pt x="365" y="1140"/>
                  </a:lnTo>
                  <a:lnTo>
                    <a:pt x="548" y="958"/>
                  </a:lnTo>
                  <a:lnTo>
                    <a:pt x="753" y="798"/>
                  </a:lnTo>
                  <a:lnTo>
                    <a:pt x="1004"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86"/>
            <p:cNvSpPr/>
            <p:nvPr/>
          </p:nvSpPr>
          <p:spPr>
            <a:xfrm>
              <a:off x="7828005" y="1772867"/>
              <a:ext cx="118213" cy="304260"/>
            </a:xfrm>
            <a:custGeom>
              <a:rect b="b" l="l" r="r" t="t"/>
              <a:pathLst>
                <a:path extrusionOk="0" h="3992" w="1551">
                  <a:moveTo>
                    <a:pt x="1551" y="0"/>
                  </a:moveTo>
                  <a:lnTo>
                    <a:pt x="1346" y="160"/>
                  </a:lnTo>
                  <a:lnTo>
                    <a:pt x="1163" y="342"/>
                  </a:lnTo>
                  <a:lnTo>
                    <a:pt x="981" y="525"/>
                  </a:lnTo>
                  <a:lnTo>
                    <a:pt x="798" y="730"/>
                  </a:lnTo>
                  <a:lnTo>
                    <a:pt x="0" y="3353"/>
                  </a:lnTo>
                  <a:lnTo>
                    <a:pt x="0" y="3375"/>
                  </a:lnTo>
                  <a:lnTo>
                    <a:pt x="137" y="3695"/>
                  </a:lnTo>
                  <a:lnTo>
                    <a:pt x="319" y="3991"/>
                  </a:lnTo>
                  <a:lnTo>
                    <a:pt x="1551" y="0"/>
                  </a:lnTo>
                  <a:close/>
                </a:path>
              </a:pathLst>
            </a:custGeom>
            <a:solidFill>
              <a:srgbClr val="DFE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86"/>
            <p:cNvSpPr/>
            <p:nvPr/>
          </p:nvSpPr>
          <p:spPr>
            <a:xfrm>
              <a:off x="7828005" y="1772867"/>
              <a:ext cx="118213" cy="304260"/>
            </a:xfrm>
            <a:custGeom>
              <a:rect b="b" l="l" r="r" t="t"/>
              <a:pathLst>
                <a:path extrusionOk="0" fill="none" h="3992" w="1551">
                  <a:moveTo>
                    <a:pt x="1551" y="0"/>
                  </a:moveTo>
                  <a:lnTo>
                    <a:pt x="1551" y="0"/>
                  </a:lnTo>
                  <a:lnTo>
                    <a:pt x="1346" y="160"/>
                  </a:lnTo>
                  <a:lnTo>
                    <a:pt x="1163" y="342"/>
                  </a:lnTo>
                  <a:lnTo>
                    <a:pt x="981" y="525"/>
                  </a:lnTo>
                  <a:lnTo>
                    <a:pt x="798" y="730"/>
                  </a:lnTo>
                  <a:lnTo>
                    <a:pt x="0" y="3353"/>
                  </a:lnTo>
                  <a:lnTo>
                    <a:pt x="0" y="3353"/>
                  </a:lnTo>
                  <a:lnTo>
                    <a:pt x="0" y="3375"/>
                  </a:lnTo>
                  <a:lnTo>
                    <a:pt x="0" y="3375"/>
                  </a:lnTo>
                  <a:lnTo>
                    <a:pt x="137" y="3695"/>
                  </a:lnTo>
                  <a:lnTo>
                    <a:pt x="319" y="3991"/>
                  </a:lnTo>
                  <a:lnTo>
                    <a:pt x="1551"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86"/>
            <p:cNvSpPr/>
            <p:nvPr/>
          </p:nvSpPr>
          <p:spPr>
            <a:xfrm>
              <a:off x="8041789" y="1696347"/>
              <a:ext cx="74769" cy="31402"/>
            </a:xfrm>
            <a:custGeom>
              <a:rect b="b" l="l" r="r" t="t"/>
              <a:pathLst>
                <a:path extrusionOk="0" h="412" w="981">
                  <a:moveTo>
                    <a:pt x="114" y="1"/>
                  </a:moveTo>
                  <a:lnTo>
                    <a:pt x="0" y="411"/>
                  </a:lnTo>
                  <a:lnTo>
                    <a:pt x="228" y="343"/>
                  </a:lnTo>
                  <a:lnTo>
                    <a:pt x="456" y="297"/>
                  </a:lnTo>
                  <a:lnTo>
                    <a:pt x="684" y="275"/>
                  </a:lnTo>
                  <a:lnTo>
                    <a:pt x="935" y="252"/>
                  </a:lnTo>
                  <a:lnTo>
                    <a:pt x="981" y="115"/>
                  </a:lnTo>
                  <a:lnTo>
                    <a:pt x="775" y="69"/>
                  </a:lnTo>
                  <a:lnTo>
                    <a:pt x="547" y="24"/>
                  </a:lnTo>
                  <a:lnTo>
                    <a:pt x="342" y="1"/>
                  </a:lnTo>
                  <a:close/>
                </a:path>
              </a:pathLst>
            </a:custGeom>
            <a:solidFill>
              <a:srgbClr val="FC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86"/>
            <p:cNvSpPr/>
            <p:nvPr/>
          </p:nvSpPr>
          <p:spPr>
            <a:xfrm>
              <a:off x="8041789" y="1696347"/>
              <a:ext cx="74769" cy="31402"/>
            </a:xfrm>
            <a:custGeom>
              <a:rect b="b" l="l" r="r" t="t"/>
              <a:pathLst>
                <a:path extrusionOk="0" fill="none" h="412" w="981">
                  <a:moveTo>
                    <a:pt x="137" y="1"/>
                  </a:moveTo>
                  <a:lnTo>
                    <a:pt x="137" y="1"/>
                  </a:lnTo>
                  <a:lnTo>
                    <a:pt x="114" y="1"/>
                  </a:lnTo>
                  <a:lnTo>
                    <a:pt x="0" y="411"/>
                  </a:lnTo>
                  <a:lnTo>
                    <a:pt x="0" y="411"/>
                  </a:lnTo>
                  <a:lnTo>
                    <a:pt x="228" y="343"/>
                  </a:lnTo>
                  <a:lnTo>
                    <a:pt x="456" y="297"/>
                  </a:lnTo>
                  <a:lnTo>
                    <a:pt x="684" y="275"/>
                  </a:lnTo>
                  <a:lnTo>
                    <a:pt x="935" y="252"/>
                  </a:lnTo>
                  <a:lnTo>
                    <a:pt x="981" y="115"/>
                  </a:lnTo>
                  <a:lnTo>
                    <a:pt x="981" y="115"/>
                  </a:lnTo>
                  <a:lnTo>
                    <a:pt x="775" y="69"/>
                  </a:lnTo>
                  <a:lnTo>
                    <a:pt x="547" y="24"/>
                  </a:lnTo>
                  <a:lnTo>
                    <a:pt x="342" y="1"/>
                  </a:lnTo>
                  <a:lnTo>
                    <a:pt x="137"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86"/>
            <p:cNvSpPr/>
            <p:nvPr/>
          </p:nvSpPr>
          <p:spPr>
            <a:xfrm>
              <a:off x="7913138" y="1715477"/>
              <a:ext cx="199995" cy="451970"/>
            </a:xfrm>
            <a:custGeom>
              <a:rect b="b" l="l" r="r" t="t"/>
              <a:pathLst>
                <a:path extrusionOk="0" h="5930" w="2624">
                  <a:moveTo>
                    <a:pt x="2623" y="1"/>
                  </a:moveTo>
                  <a:lnTo>
                    <a:pt x="2372" y="24"/>
                  </a:lnTo>
                  <a:lnTo>
                    <a:pt x="2144" y="46"/>
                  </a:lnTo>
                  <a:lnTo>
                    <a:pt x="1916" y="92"/>
                  </a:lnTo>
                  <a:lnTo>
                    <a:pt x="1688" y="160"/>
                  </a:lnTo>
                  <a:lnTo>
                    <a:pt x="1" y="5542"/>
                  </a:lnTo>
                  <a:lnTo>
                    <a:pt x="160" y="5656"/>
                  </a:lnTo>
                  <a:lnTo>
                    <a:pt x="365" y="5770"/>
                  </a:lnTo>
                  <a:lnTo>
                    <a:pt x="548" y="5862"/>
                  </a:lnTo>
                  <a:lnTo>
                    <a:pt x="753" y="5930"/>
                  </a:lnTo>
                  <a:lnTo>
                    <a:pt x="2623" y="1"/>
                  </a:lnTo>
                  <a:close/>
                </a:path>
              </a:pathLst>
            </a:custGeom>
            <a:solidFill>
              <a:srgbClr val="DFEB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86"/>
            <p:cNvSpPr/>
            <p:nvPr/>
          </p:nvSpPr>
          <p:spPr>
            <a:xfrm>
              <a:off x="7913138" y="1715477"/>
              <a:ext cx="199995" cy="451970"/>
            </a:xfrm>
            <a:custGeom>
              <a:rect b="b" l="l" r="r" t="t"/>
              <a:pathLst>
                <a:path extrusionOk="0" fill="none" h="5930" w="2624">
                  <a:moveTo>
                    <a:pt x="2623" y="1"/>
                  </a:moveTo>
                  <a:lnTo>
                    <a:pt x="2623" y="1"/>
                  </a:lnTo>
                  <a:lnTo>
                    <a:pt x="2372" y="24"/>
                  </a:lnTo>
                  <a:lnTo>
                    <a:pt x="2144" y="46"/>
                  </a:lnTo>
                  <a:lnTo>
                    <a:pt x="1916" y="92"/>
                  </a:lnTo>
                  <a:lnTo>
                    <a:pt x="1688" y="160"/>
                  </a:lnTo>
                  <a:lnTo>
                    <a:pt x="1" y="5542"/>
                  </a:lnTo>
                  <a:lnTo>
                    <a:pt x="1" y="5542"/>
                  </a:lnTo>
                  <a:lnTo>
                    <a:pt x="160" y="5656"/>
                  </a:lnTo>
                  <a:lnTo>
                    <a:pt x="365" y="5770"/>
                  </a:lnTo>
                  <a:lnTo>
                    <a:pt x="548" y="5862"/>
                  </a:lnTo>
                  <a:lnTo>
                    <a:pt x="753" y="5930"/>
                  </a:lnTo>
                  <a:lnTo>
                    <a:pt x="2623"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86"/>
            <p:cNvSpPr/>
            <p:nvPr/>
          </p:nvSpPr>
          <p:spPr>
            <a:xfrm>
              <a:off x="7753238" y="1640786"/>
              <a:ext cx="598003" cy="597926"/>
            </a:xfrm>
            <a:custGeom>
              <a:rect b="b" l="l" r="r" t="t"/>
              <a:pathLst>
                <a:path extrusionOk="0" h="7845" w="7846">
                  <a:moveTo>
                    <a:pt x="2281" y="365"/>
                  </a:moveTo>
                  <a:lnTo>
                    <a:pt x="2053" y="479"/>
                  </a:lnTo>
                  <a:lnTo>
                    <a:pt x="1848" y="593"/>
                  </a:lnTo>
                  <a:lnTo>
                    <a:pt x="1825" y="616"/>
                  </a:lnTo>
                  <a:lnTo>
                    <a:pt x="1848" y="662"/>
                  </a:lnTo>
                  <a:lnTo>
                    <a:pt x="1871" y="684"/>
                  </a:lnTo>
                  <a:lnTo>
                    <a:pt x="1893" y="684"/>
                  </a:lnTo>
                  <a:lnTo>
                    <a:pt x="2099" y="548"/>
                  </a:lnTo>
                  <a:lnTo>
                    <a:pt x="2304" y="456"/>
                  </a:lnTo>
                  <a:lnTo>
                    <a:pt x="2327" y="434"/>
                  </a:lnTo>
                  <a:lnTo>
                    <a:pt x="2327" y="388"/>
                  </a:lnTo>
                  <a:lnTo>
                    <a:pt x="2304" y="365"/>
                  </a:lnTo>
                  <a:close/>
                  <a:moveTo>
                    <a:pt x="4151" y="776"/>
                  </a:moveTo>
                  <a:lnTo>
                    <a:pt x="4402" y="798"/>
                  </a:lnTo>
                  <a:lnTo>
                    <a:pt x="4630" y="844"/>
                  </a:lnTo>
                  <a:lnTo>
                    <a:pt x="4858" y="912"/>
                  </a:lnTo>
                  <a:lnTo>
                    <a:pt x="5109" y="1004"/>
                  </a:lnTo>
                  <a:lnTo>
                    <a:pt x="5337" y="1118"/>
                  </a:lnTo>
                  <a:lnTo>
                    <a:pt x="5565" y="1232"/>
                  </a:lnTo>
                  <a:lnTo>
                    <a:pt x="5770" y="1369"/>
                  </a:lnTo>
                  <a:lnTo>
                    <a:pt x="5975" y="1528"/>
                  </a:lnTo>
                  <a:lnTo>
                    <a:pt x="6158" y="1688"/>
                  </a:lnTo>
                  <a:lnTo>
                    <a:pt x="6317" y="1870"/>
                  </a:lnTo>
                  <a:lnTo>
                    <a:pt x="6477" y="2075"/>
                  </a:lnTo>
                  <a:lnTo>
                    <a:pt x="6614" y="2281"/>
                  </a:lnTo>
                  <a:lnTo>
                    <a:pt x="6728" y="2486"/>
                  </a:lnTo>
                  <a:lnTo>
                    <a:pt x="6842" y="2714"/>
                  </a:lnTo>
                  <a:lnTo>
                    <a:pt x="6910" y="2942"/>
                  </a:lnTo>
                  <a:lnTo>
                    <a:pt x="6979" y="3170"/>
                  </a:lnTo>
                  <a:lnTo>
                    <a:pt x="7024" y="3421"/>
                  </a:lnTo>
                  <a:lnTo>
                    <a:pt x="7070" y="3672"/>
                  </a:lnTo>
                  <a:lnTo>
                    <a:pt x="7070" y="3923"/>
                  </a:lnTo>
                  <a:lnTo>
                    <a:pt x="7070" y="4151"/>
                  </a:lnTo>
                  <a:lnTo>
                    <a:pt x="7047" y="4379"/>
                  </a:lnTo>
                  <a:lnTo>
                    <a:pt x="7002" y="4630"/>
                  </a:lnTo>
                  <a:lnTo>
                    <a:pt x="6933" y="4858"/>
                  </a:lnTo>
                  <a:lnTo>
                    <a:pt x="6842" y="5108"/>
                  </a:lnTo>
                  <a:lnTo>
                    <a:pt x="6728" y="5336"/>
                  </a:lnTo>
                  <a:lnTo>
                    <a:pt x="6614" y="5565"/>
                  </a:lnTo>
                  <a:lnTo>
                    <a:pt x="6477" y="5770"/>
                  </a:lnTo>
                  <a:lnTo>
                    <a:pt x="6317" y="5952"/>
                  </a:lnTo>
                  <a:lnTo>
                    <a:pt x="6158" y="6135"/>
                  </a:lnTo>
                  <a:lnTo>
                    <a:pt x="5975" y="6317"/>
                  </a:lnTo>
                  <a:lnTo>
                    <a:pt x="5770" y="6454"/>
                  </a:lnTo>
                  <a:lnTo>
                    <a:pt x="5565" y="6591"/>
                  </a:lnTo>
                  <a:lnTo>
                    <a:pt x="5360" y="6728"/>
                  </a:lnTo>
                  <a:lnTo>
                    <a:pt x="5132" y="6819"/>
                  </a:lnTo>
                  <a:lnTo>
                    <a:pt x="4904" y="6910"/>
                  </a:lnTo>
                  <a:lnTo>
                    <a:pt x="4676" y="6978"/>
                  </a:lnTo>
                  <a:lnTo>
                    <a:pt x="4425" y="7024"/>
                  </a:lnTo>
                  <a:lnTo>
                    <a:pt x="4174" y="7047"/>
                  </a:lnTo>
                  <a:lnTo>
                    <a:pt x="3923" y="7070"/>
                  </a:lnTo>
                  <a:lnTo>
                    <a:pt x="3695" y="7047"/>
                  </a:lnTo>
                  <a:lnTo>
                    <a:pt x="3467" y="7024"/>
                  </a:lnTo>
                  <a:lnTo>
                    <a:pt x="3216" y="6978"/>
                  </a:lnTo>
                  <a:lnTo>
                    <a:pt x="2988" y="6910"/>
                  </a:lnTo>
                  <a:lnTo>
                    <a:pt x="2737" y="6819"/>
                  </a:lnTo>
                  <a:lnTo>
                    <a:pt x="2509" y="6728"/>
                  </a:lnTo>
                  <a:lnTo>
                    <a:pt x="2281" y="6591"/>
                  </a:lnTo>
                  <a:lnTo>
                    <a:pt x="2076" y="6454"/>
                  </a:lnTo>
                  <a:lnTo>
                    <a:pt x="1893" y="6294"/>
                  </a:lnTo>
                  <a:lnTo>
                    <a:pt x="1711" y="6135"/>
                  </a:lnTo>
                  <a:lnTo>
                    <a:pt x="1528" y="5952"/>
                  </a:lnTo>
                  <a:lnTo>
                    <a:pt x="1392" y="5770"/>
                  </a:lnTo>
                  <a:lnTo>
                    <a:pt x="1255" y="5565"/>
                  </a:lnTo>
                  <a:lnTo>
                    <a:pt x="1118" y="5336"/>
                  </a:lnTo>
                  <a:lnTo>
                    <a:pt x="1027" y="5131"/>
                  </a:lnTo>
                  <a:lnTo>
                    <a:pt x="936" y="4903"/>
                  </a:lnTo>
                  <a:lnTo>
                    <a:pt x="867" y="4652"/>
                  </a:lnTo>
                  <a:lnTo>
                    <a:pt x="822" y="4424"/>
                  </a:lnTo>
                  <a:lnTo>
                    <a:pt x="799" y="4173"/>
                  </a:lnTo>
                  <a:lnTo>
                    <a:pt x="776" y="3923"/>
                  </a:lnTo>
                  <a:lnTo>
                    <a:pt x="799" y="3695"/>
                  </a:lnTo>
                  <a:lnTo>
                    <a:pt x="822" y="3444"/>
                  </a:lnTo>
                  <a:lnTo>
                    <a:pt x="867" y="3216"/>
                  </a:lnTo>
                  <a:lnTo>
                    <a:pt x="936" y="2988"/>
                  </a:lnTo>
                  <a:lnTo>
                    <a:pt x="1027" y="2737"/>
                  </a:lnTo>
                  <a:lnTo>
                    <a:pt x="1118" y="2509"/>
                  </a:lnTo>
                  <a:lnTo>
                    <a:pt x="1255" y="2281"/>
                  </a:lnTo>
                  <a:lnTo>
                    <a:pt x="1392" y="2075"/>
                  </a:lnTo>
                  <a:lnTo>
                    <a:pt x="1528" y="1870"/>
                  </a:lnTo>
                  <a:lnTo>
                    <a:pt x="1711" y="1688"/>
                  </a:lnTo>
                  <a:lnTo>
                    <a:pt x="1893" y="1528"/>
                  </a:lnTo>
                  <a:lnTo>
                    <a:pt x="2076" y="1369"/>
                  </a:lnTo>
                  <a:lnTo>
                    <a:pt x="2281" y="1232"/>
                  </a:lnTo>
                  <a:lnTo>
                    <a:pt x="2509" y="1118"/>
                  </a:lnTo>
                  <a:lnTo>
                    <a:pt x="2714" y="1004"/>
                  </a:lnTo>
                  <a:lnTo>
                    <a:pt x="2942" y="935"/>
                  </a:lnTo>
                  <a:lnTo>
                    <a:pt x="3193" y="867"/>
                  </a:lnTo>
                  <a:lnTo>
                    <a:pt x="3421" y="821"/>
                  </a:lnTo>
                  <a:lnTo>
                    <a:pt x="3672" y="776"/>
                  </a:lnTo>
                  <a:close/>
                  <a:moveTo>
                    <a:pt x="3672" y="684"/>
                  </a:moveTo>
                  <a:lnTo>
                    <a:pt x="3421" y="730"/>
                  </a:lnTo>
                  <a:lnTo>
                    <a:pt x="3170" y="776"/>
                  </a:lnTo>
                  <a:lnTo>
                    <a:pt x="2920" y="844"/>
                  </a:lnTo>
                  <a:lnTo>
                    <a:pt x="2692" y="935"/>
                  </a:lnTo>
                  <a:lnTo>
                    <a:pt x="2463" y="1026"/>
                  </a:lnTo>
                  <a:lnTo>
                    <a:pt x="2235" y="1163"/>
                  </a:lnTo>
                  <a:lnTo>
                    <a:pt x="2030" y="1300"/>
                  </a:lnTo>
                  <a:lnTo>
                    <a:pt x="1825" y="1460"/>
                  </a:lnTo>
                  <a:lnTo>
                    <a:pt x="1643" y="1619"/>
                  </a:lnTo>
                  <a:lnTo>
                    <a:pt x="1460" y="1802"/>
                  </a:lnTo>
                  <a:lnTo>
                    <a:pt x="1300" y="2007"/>
                  </a:lnTo>
                  <a:lnTo>
                    <a:pt x="1164" y="2235"/>
                  </a:lnTo>
                  <a:lnTo>
                    <a:pt x="1050" y="2463"/>
                  </a:lnTo>
                  <a:lnTo>
                    <a:pt x="936" y="2691"/>
                  </a:lnTo>
                  <a:lnTo>
                    <a:pt x="844" y="2942"/>
                  </a:lnTo>
                  <a:lnTo>
                    <a:pt x="776" y="3193"/>
                  </a:lnTo>
                  <a:lnTo>
                    <a:pt x="730" y="3444"/>
                  </a:lnTo>
                  <a:lnTo>
                    <a:pt x="708" y="3672"/>
                  </a:lnTo>
                  <a:lnTo>
                    <a:pt x="685" y="3923"/>
                  </a:lnTo>
                  <a:lnTo>
                    <a:pt x="708" y="4173"/>
                  </a:lnTo>
                  <a:lnTo>
                    <a:pt x="730" y="4424"/>
                  </a:lnTo>
                  <a:lnTo>
                    <a:pt x="776" y="4675"/>
                  </a:lnTo>
                  <a:lnTo>
                    <a:pt x="844" y="4926"/>
                  </a:lnTo>
                  <a:lnTo>
                    <a:pt x="936" y="5154"/>
                  </a:lnTo>
                  <a:lnTo>
                    <a:pt x="1050" y="5382"/>
                  </a:lnTo>
                  <a:lnTo>
                    <a:pt x="1164" y="5610"/>
                  </a:lnTo>
                  <a:lnTo>
                    <a:pt x="1300" y="5815"/>
                  </a:lnTo>
                  <a:lnTo>
                    <a:pt x="1460" y="6021"/>
                  </a:lnTo>
                  <a:lnTo>
                    <a:pt x="1643" y="6203"/>
                  </a:lnTo>
                  <a:lnTo>
                    <a:pt x="1825" y="6385"/>
                  </a:lnTo>
                  <a:lnTo>
                    <a:pt x="2030" y="6545"/>
                  </a:lnTo>
                  <a:lnTo>
                    <a:pt x="2235" y="6682"/>
                  </a:lnTo>
                  <a:lnTo>
                    <a:pt x="2463" y="6796"/>
                  </a:lnTo>
                  <a:lnTo>
                    <a:pt x="2714" y="6910"/>
                  </a:lnTo>
                  <a:lnTo>
                    <a:pt x="2965" y="7001"/>
                  </a:lnTo>
                  <a:lnTo>
                    <a:pt x="3193" y="7070"/>
                  </a:lnTo>
                  <a:lnTo>
                    <a:pt x="3444" y="7115"/>
                  </a:lnTo>
                  <a:lnTo>
                    <a:pt x="3695" y="7138"/>
                  </a:lnTo>
                  <a:lnTo>
                    <a:pt x="3923" y="7161"/>
                  </a:lnTo>
                  <a:lnTo>
                    <a:pt x="4197" y="7138"/>
                  </a:lnTo>
                  <a:lnTo>
                    <a:pt x="4447" y="7115"/>
                  </a:lnTo>
                  <a:lnTo>
                    <a:pt x="4698" y="7070"/>
                  </a:lnTo>
                  <a:lnTo>
                    <a:pt x="4926" y="7001"/>
                  </a:lnTo>
                  <a:lnTo>
                    <a:pt x="5177" y="6910"/>
                  </a:lnTo>
                  <a:lnTo>
                    <a:pt x="5405" y="6796"/>
                  </a:lnTo>
                  <a:lnTo>
                    <a:pt x="5610" y="6682"/>
                  </a:lnTo>
                  <a:lnTo>
                    <a:pt x="5816" y="6545"/>
                  </a:lnTo>
                  <a:lnTo>
                    <a:pt x="6021" y="6385"/>
                  </a:lnTo>
                  <a:lnTo>
                    <a:pt x="6203" y="6203"/>
                  </a:lnTo>
                  <a:lnTo>
                    <a:pt x="6386" y="6021"/>
                  </a:lnTo>
                  <a:lnTo>
                    <a:pt x="6545" y="5815"/>
                  </a:lnTo>
                  <a:lnTo>
                    <a:pt x="6682" y="5610"/>
                  </a:lnTo>
                  <a:lnTo>
                    <a:pt x="6819" y="5382"/>
                  </a:lnTo>
                  <a:lnTo>
                    <a:pt x="6933" y="5131"/>
                  </a:lnTo>
                  <a:lnTo>
                    <a:pt x="7024" y="4880"/>
                  </a:lnTo>
                  <a:lnTo>
                    <a:pt x="7070" y="4652"/>
                  </a:lnTo>
                  <a:lnTo>
                    <a:pt x="7116" y="4402"/>
                  </a:lnTo>
                  <a:lnTo>
                    <a:pt x="7161" y="4151"/>
                  </a:lnTo>
                  <a:lnTo>
                    <a:pt x="7161" y="3923"/>
                  </a:lnTo>
                  <a:lnTo>
                    <a:pt x="7161" y="3649"/>
                  </a:lnTo>
                  <a:lnTo>
                    <a:pt x="7116" y="3398"/>
                  </a:lnTo>
                  <a:lnTo>
                    <a:pt x="7070" y="3147"/>
                  </a:lnTo>
                  <a:lnTo>
                    <a:pt x="7002" y="2919"/>
                  </a:lnTo>
                  <a:lnTo>
                    <a:pt x="6910" y="2668"/>
                  </a:lnTo>
                  <a:lnTo>
                    <a:pt x="6819" y="2440"/>
                  </a:lnTo>
                  <a:lnTo>
                    <a:pt x="6682" y="2235"/>
                  </a:lnTo>
                  <a:lnTo>
                    <a:pt x="6545" y="2030"/>
                  </a:lnTo>
                  <a:lnTo>
                    <a:pt x="6386" y="1825"/>
                  </a:lnTo>
                  <a:lnTo>
                    <a:pt x="6226" y="1642"/>
                  </a:lnTo>
                  <a:lnTo>
                    <a:pt x="6044" y="1460"/>
                  </a:lnTo>
                  <a:lnTo>
                    <a:pt x="5839" y="1300"/>
                  </a:lnTo>
                  <a:lnTo>
                    <a:pt x="5610" y="1163"/>
                  </a:lnTo>
                  <a:lnTo>
                    <a:pt x="5382" y="1026"/>
                  </a:lnTo>
                  <a:lnTo>
                    <a:pt x="5154" y="912"/>
                  </a:lnTo>
                  <a:lnTo>
                    <a:pt x="4904" y="821"/>
                  </a:lnTo>
                  <a:lnTo>
                    <a:pt x="4653" y="776"/>
                  </a:lnTo>
                  <a:lnTo>
                    <a:pt x="4402" y="707"/>
                  </a:lnTo>
                  <a:lnTo>
                    <a:pt x="4174" y="684"/>
                  </a:lnTo>
                  <a:close/>
                  <a:moveTo>
                    <a:pt x="3923" y="0"/>
                  </a:moveTo>
                  <a:lnTo>
                    <a:pt x="3604" y="23"/>
                  </a:lnTo>
                  <a:lnTo>
                    <a:pt x="3262" y="69"/>
                  </a:lnTo>
                  <a:lnTo>
                    <a:pt x="2942" y="137"/>
                  </a:lnTo>
                  <a:lnTo>
                    <a:pt x="2600" y="228"/>
                  </a:lnTo>
                  <a:lnTo>
                    <a:pt x="2578" y="251"/>
                  </a:lnTo>
                  <a:lnTo>
                    <a:pt x="2578" y="297"/>
                  </a:lnTo>
                  <a:lnTo>
                    <a:pt x="2600" y="320"/>
                  </a:lnTo>
                  <a:lnTo>
                    <a:pt x="2646" y="320"/>
                  </a:lnTo>
                  <a:lnTo>
                    <a:pt x="2965" y="228"/>
                  </a:lnTo>
                  <a:lnTo>
                    <a:pt x="3284" y="137"/>
                  </a:lnTo>
                  <a:lnTo>
                    <a:pt x="3604" y="114"/>
                  </a:lnTo>
                  <a:lnTo>
                    <a:pt x="3923" y="91"/>
                  </a:lnTo>
                  <a:lnTo>
                    <a:pt x="4197" y="91"/>
                  </a:lnTo>
                  <a:lnTo>
                    <a:pt x="4447" y="137"/>
                  </a:lnTo>
                  <a:lnTo>
                    <a:pt x="4721" y="183"/>
                  </a:lnTo>
                  <a:lnTo>
                    <a:pt x="4972" y="228"/>
                  </a:lnTo>
                  <a:lnTo>
                    <a:pt x="5223" y="320"/>
                  </a:lnTo>
                  <a:lnTo>
                    <a:pt x="5496" y="434"/>
                  </a:lnTo>
                  <a:lnTo>
                    <a:pt x="5725" y="548"/>
                  </a:lnTo>
                  <a:lnTo>
                    <a:pt x="5975" y="684"/>
                  </a:lnTo>
                  <a:lnTo>
                    <a:pt x="6181" y="821"/>
                  </a:lnTo>
                  <a:lnTo>
                    <a:pt x="6386" y="981"/>
                  </a:lnTo>
                  <a:lnTo>
                    <a:pt x="6568" y="1140"/>
                  </a:lnTo>
                  <a:lnTo>
                    <a:pt x="6728" y="1323"/>
                  </a:lnTo>
                  <a:lnTo>
                    <a:pt x="6888" y="1505"/>
                  </a:lnTo>
                  <a:lnTo>
                    <a:pt x="7047" y="1688"/>
                  </a:lnTo>
                  <a:lnTo>
                    <a:pt x="7184" y="1893"/>
                  </a:lnTo>
                  <a:lnTo>
                    <a:pt x="7298" y="2098"/>
                  </a:lnTo>
                  <a:lnTo>
                    <a:pt x="7412" y="2304"/>
                  </a:lnTo>
                  <a:lnTo>
                    <a:pt x="7503" y="2532"/>
                  </a:lnTo>
                  <a:lnTo>
                    <a:pt x="7572" y="2760"/>
                  </a:lnTo>
                  <a:lnTo>
                    <a:pt x="7640" y="2988"/>
                  </a:lnTo>
                  <a:lnTo>
                    <a:pt x="7686" y="3216"/>
                  </a:lnTo>
                  <a:lnTo>
                    <a:pt x="7731" y="3444"/>
                  </a:lnTo>
                  <a:lnTo>
                    <a:pt x="7754" y="3695"/>
                  </a:lnTo>
                  <a:lnTo>
                    <a:pt x="7754" y="3923"/>
                  </a:lnTo>
                  <a:lnTo>
                    <a:pt x="7754" y="4173"/>
                  </a:lnTo>
                  <a:lnTo>
                    <a:pt x="7708" y="4447"/>
                  </a:lnTo>
                  <a:lnTo>
                    <a:pt x="7663" y="4698"/>
                  </a:lnTo>
                  <a:lnTo>
                    <a:pt x="7617" y="4972"/>
                  </a:lnTo>
                  <a:lnTo>
                    <a:pt x="7526" y="5222"/>
                  </a:lnTo>
                  <a:lnTo>
                    <a:pt x="7412" y="5473"/>
                  </a:lnTo>
                  <a:lnTo>
                    <a:pt x="7298" y="5724"/>
                  </a:lnTo>
                  <a:lnTo>
                    <a:pt x="7161" y="5975"/>
                  </a:lnTo>
                  <a:lnTo>
                    <a:pt x="7024" y="6180"/>
                  </a:lnTo>
                  <a:lnTo>
                    <a:pt x="6865" y="6363"/>
                  </a:lnTo>
                  <a:lnTo>
                    <a:pt x="6705" y="6545"/>
                  </a:lnTo>
                  <a:lnTo>
                    <a:pt x="6523" y="6728"/>
                  </a:lnTo>
                  <a:lnTo>
                    <a:pt x="6340" y="6887"/>
                  </a:lnTo>
                  <a:lnTo>
                    <a:pt x="6158" y="7024"/>
                  </a:lnTo>
                  <a:lnTo>
                    <a:pt x="5953" y="7161"/>
                  </a:lnTo>
                  <a:lnTo>
                    <a:pt x="5747" y="7275"/>
                  </a:lnTo>
                  <a:lnTo>
                    <a:pt x="5542" y="7389"/>
                  </a:lnTo>
                  <a:lnTo>
                    <a:pt x="5314" y="7480"/>
                  </a:lnTo>
                  <a:lnTo>
                    <a:pt x="5086" y="7571"/>
                  </a:lnTo>
                  <a:lnTo>
                    <a:pt x="4858" y="7617"/>
                  </a:lnTo>
                  <a:lnTo>
                    <a:pt x="4630" y="7685"/>
                  </a:lnTo>
                  <a:lnTo>
                    <a:pt x="4402" y="7708"/>
                  </a:lnTo>
                  <a:lnTo>
                    <a:pt x="4151" y="7731"/>
                  </a:lnTo>
                  <a:lnTo>
                    <a:pt x="3923" y="7754"/>
                  </a:lnTo>
                  <a:lnTo>
                    <a:pt x="3672" y="7731"/>
                  </a:lnTo>
                  <a:lnTo>
                    <a:pt x="3398" y="7708"/>
                  </a:lnTo>
                  <a:lnTo>
                    <a:pt x="3148" y="7663"/>
                  </a:lnTo>
                  <a:lnTo>
                    <a:pt x="2874" y="7594"/>
                  </a:lnTo>
                  <a:lnTo>
                    <a:pt x="2623" y="7503"/>
                  </a:lnTo>
                  <a:lnTo>
                    <a:pt x="2372" y="7412"/>
                  </a:lnTo>
                  <a:lnTo>
                    <a:pt x="2121" y="7298"/>
                  </a:lnTo>
                  <a:lnTo>
                    <a:pt x="1871" y="7138"/>
                  </a:lnTo>
                  <a:lnTo>
                    <a:pt x="1665" y="7001"/>
                  </a:lnTo>
                  <a:lnTo>
                    <a:pt x="1483" y="6842"/>
                  </a:lnTo>
                  <a:lnTo>
                    <a:pt x="1278" y="6682"/>
                  </a:lnTo>
                  <a:lnTo>
                    <a:pt x="1118" y="6522"/>
                  </a:lnTo>
                  <a:lnTo>
                    <a:pt x="958" y="6340"/>
                  </a:lnTo>
                  <a:lnTo>
                    <a:pt x="822" y="6135"/>
                  </a:lnTo>
                  <a:lnTo>
                    <a:pt x="685" y="5929"/>
                  </a:lnTo>
                  <a:lnTo>
                    <a:pt x="571" y="5724"/>
                  </a:lnTo>
                  <a:lnTo>
                    <a:pt x="457" y="5519"/>
                  </a:lnTo>
                  <a:lnTo>
                    <a:pt x="365" y="5314"/>
                  </a:lnTo>
                  <a:lnTo>
                    <a:pt x="274" y="5086"/>
                  </a:lnTo>
                  <a:lnTo>
                    <a:pt x="229" y="4858"/>
                  </a:lnTo>
                  <a:lnTo>
                    <a:pt x="160" y="4630"/>
                  </a:lnTo>
                  <a:lnTo>
                    <a:pt x="137" y="4379"/>
                  </a:lnTo>
                  <a:lnTo>
                    <a:pt x="115" y="4151"/>
                  </a:lnTo>
                  <a:lnTo>
                    <a:pt x="92" y="3923"/>
                  </a:lnTo>
                  <a:lnTo>
                    <a:pt x="115" y="3649"/>
                  </a:lnTo>
                  <a:lnTo>
                    <a:pt x="137" y="3398"/>
                  </a:lnTo>
                  <a:lnTo>
                    <a:pt x="183" y="3124"/>
                  </a:lnTo>
                  <a:lnTo>
                    <a:pt x="251" y="2874"/>
                  </a:lnTo>
                  <a:lnTo>
                    <a:pt x="320" y="2600"/>
                  </a:lnTo>
                  <a:lnTo>
                    <a:pt x="434" y="2349"/>
                  </a:lnTo>
                  <a:lnTo>
                    <a:pt x="548" y="2121"/>
                  </a:lnTo>
                  <a:lnTo>
                    <a:pt x="708" y="1870"/>
                  </a:lnTo>
                  <a:lnTo>
                    <a:pt x="844" y="1665"/>
                  </a:lnTo>
                  <a:lnTo>
                    <a:pt x="1004" y="1460"/>
                  </a:lnTo>
                  <a:lnTo>
                    <a:pt x="1164" y="1277"/>
                  </a:lnTo>
                  <a:lnTo>
                    <a:pt x="1346" y="1095"/>
                  </a:lnTo>
                  <a:lnTo>
                    <a:pt x="1346" y="1072"/>
                  </a:lnTo>
                  <a:lnTo>
                    <a:pt x="1346" y="1049"/>
                  </a:lnTo>
                  <a:lnTo>
                    <a:pt x="1300" y="1026"/>
                  </a:lnTo>
                  <a:lnTo>
                    <a:pt x="1278" y="1026"/>
                  </a:lnTo>
                  <a:lnTo>
                    <a:pt x="1095" y="1209"/>
                  </a:lnTo>
                  <a:lnTo>
                    <a:pt x="936" y="1414"/>
                  </a:lnTo>
                  <a:lnTo>
                    <a:pt x="776" y="1597"/>
                  </a:lnTo>
                  <a:lnTo>
                    <a:pt x="616" y="1825"/>
                  </a:lnTo>
                  <a:lnTo>
                    <a:pt x="479" y="2075"/>
                  </a:lnTo>
                  <a:lnTo>
                    <a:pt x="343" y="2326"/>
                  </a:lnTo>
                  <a:lnTo>
                    <a:pt x="251" y="2577"/>
                  </a:lnTo>
                  <a:lnTo>
                    <a:pt x="160" y="2851"/>
                  </a:lnTo>
                  <a:lnTo>
                    <a:pt x="92" y="3102"/>
                  </a:lnTo>
                  <a:lnTo>
                    <a:pt x="46" y="3375"/>
                  </a:lnTo>
                  <a:lnTo>
                    <a:pt x="23" y="3649"/>
                  </a:lnTo>
                  <a:lnTo>
                    <a:pt x="1" y="3923"/>
                  </a:lnTo>
                  <a:lnTo>
                    <a:pt x="23" y="4151"/>
                  </a:lnTo>
                  <a:lnTo>
                    <a:pt x="46" y="4402"/>
                  </a:lnTo>
                  <a:lnTo>
                    <a:pt x="69" y="4630"/>
                  </a:lnTo>
                  <a:lnTo>
                    <a:pt x="137" y="4880"/>
                  </a:lnTo>
                  <a:lnTo>
                    <a:pt x="206" y="5108"/>
                  </a:lnTo>
                  <a:lnTo>
                    <a:pt x="274" y="5336"/>
                  </a:lnTo>
                  <a:lnTo>
                    <a:pt x="365" y="5565"/>
                  </a:lnTo>
                  <a:lnTo>
                    <a:pt x="479" y="5770"/>
                  </a:lnTo>
                  <a:lnTo>
                    <a:pt x="594" y="5998"/>
                  </a:lnTo>
                  <a:lnTo>
                    <a:pt x="730" y="6203"/>
                  </a:lnTo>
                  <a:lnTo>
                    <a:pt x="890" y="6385"/>
                  </a:lnTo>
                  <a:lnTo>
                    <a:pt x="1050" y="6568"/>
                  </a:lnTo>
                  <a:lnTo>
                    <a:pt x="1232" y="6750"/>
                  </a:lnTo>
                  <a:lnTo>
                    <a:pt x="1414" y="6933"/>
                  </a:lnTo>
                  <a:lnTo>
                    <a:pt x="1620" y="7070"/>
                  </a:lnTo>
                  <a:lnTo>
                    <a:pt x="1825" y="7229"/>
                  </a:lnTo>
                  <a:lnTo>
                    <a:pt x="2076" y="7366"/>
                  </a:lnTo>
                  <a:lnTo>
                    <a:pt x="2327" y="7503"/>
                  </a:lnTo>
                  <a:lnTo>
                    <a:pt x="2600" y="7594"/>
                  </a:lnTo>
                  <a:lnTo>
                    <a:pt x="2851" y="7685"/>
                  </a:lnTo>
                  <a:lnTo>
                    <a:pt x="3125" y="7754"/>
                  </a:lnTo>
                  <a:lnTo>
                    <a:pt x="3376" y="7799"/>
                  </a:lnTo>
                  <a:lnTo>
                    <a:pt x="3649" y="7822"/>
                  </a:lnTo>
                  <a:lnTo>
                    <a:pt x="3923" y="7845"/>
                  </a:lnTo>
                  <a:lnTo>
                    <a:pt x="4174" y="7822"/>
                  </a:lnTo>
                  <a:lnTo>
                    <a:pt x="4402" y="7799"/>
                  </a:lnTo>
                  <a:lnTo>
                    <a:pt x="4653" y="7777"/>
                  </a:lnTo>
                  <a:lnTo>
                    <a:pt x="4881" y="7708"/>
                  </a:lnTo>
                  <a:lnTo>
                    <a:pt x="5109" y="7640"/>
                  </a:lnTo>
                  <a:lnTo>
                    <a:pt x="5337" y="7571"/>
                  </a:lnTo>
                  <a:lnTo>
                    <a:pt x="5565" y="7480"/>
                  </a:lnTo>
                  <a:lnTo>
                    <a:pt x="5793" y="7366"/>
                  </a:lnTo>
                  <a:lnTo>
                    <a:pt x="5998" y="7252"/>
                  </a:lnTo>
                  <a:lnTo>
                    <a:pt x="6203" y="7115"/>
                  </a:lnTo>
                  <a:lnTo>
                    <a:pt x="6409" y="6956"/>
                  </a:lnTo>
                  <a:lnTo>
                    <a:pt x="6591" y="6796"/>
                  </a:lnTo>
                  <a:lnTo>
                    <a:pt x="6774" y="6614"/>
                  </a:lnTo>
                  <a:lnTo>
                    <a:pt x="6933" y="6431"/>
                  </a:lnTo>
                  <a:lnTo>
                    <a:pt x="7093" y="6226"/>
                  </a:lnTo>
                  <a:lnTo>
                    <a:pt x="7230" y="6021"/>
                  </a:lnTo>
                  <a:lnTo>
                    <a:pt x="7389" y="5770"/>
                  </a:lnTo>
                  <a:lnTo>
                    <a:pt x="7503" y="5519"/>
                  </a:lnTo>
                  <a:lnTo>
                    <a:pt x="7617" y="5245"/>
                  </a:lnTo>
                  <a:lnTo>
                    <a:pt x="7686" y="4994"/>
                  </a:lnTo>
                  <a:lnTo>
                    <a:pt x="7754" y="4721"/>
                  </a:lnTo>
                  <a:lnTo>
                    <a:pt x="7800" y="4470"/>
                  </a:lnTo>
                  <a:lnTo>
                    <a:pt x="7845" y="4196"/>
                  </a:lnTo>
                  <a:lnTo>
                    <a:pt x="7845" y="3923"/>
                  </a:lnTo>
                  <a:lnTo>
                    <a:pt x="7845" y="3672"/>
                  </a:lnTo>
                  <a:lnTo>
                    <a:pt x="7823" y="3444"/>
                  </a:lnTo>
                  <a:lnTo>
                    <a:pt x="7777" y="3193"/>
                  </a:lnTo>
                  <a:lnTo>
                    <a:pt x="7731" y="2965"/>
                  </a:lnTo>
                  <a:lnTo>
                    <a:pt x="7663" y="2737"/>
                  </a:lnTo>
                  <a:lnTo>
                    <a:pt x="7572" y="2509"/>
                  </a:lnTo>
                  <a:lnTo>
                    <a:pt x="7480" y="2281"/>
                  </a:lnTo>
                  <a:lnTo>
                    <a:pt x="7366" y="2053"/>
                  </a:lnTo>
                  <a:lnTo>
                    <a:pt x="7252" y="1847"/>
                  </a:lnTo>
                  <a:lnTo>
                    <a:pt x="7116" y="1642"/>
                  </a:lnTo>
                  <a:lnTo>
                    <a:pt x="6979" y="1437"/>
                  </a:lnTo>
                  <a:lnTo>
                    <a:pt x="6796" y="1254"/>
                  </a:lnTo>
                  <a:lnTo>
                    <a:pt x="6637" y="1072"/>
                  </a:lnTo>
                  <a:lnTo>
                    <a:pt x="6431" y="912"/>
                  </a:lnTo>
                  <a:lnTo>
                    <a:pt x="6249" y="753"/>
                  </a:lnTo>
                  <a:lnTo>
                    <a:pt x="6021" y="616"/>
                  </a:lnTo>
                  <a:lnTo>
                    <a:pt x="5770" y="456"/>
                  </a:lnTo>
                  <a:lnTo>
                    <a:pt x="5519" y="342"/>
                  </a:lnTo>
                  <a:lnTo>
                    <a:pt x="5268" y="228"/>
                  </a:lnTo>
                  <a:lnTo>
                    <a:pt x="4995" y="160"/>
                  </a:lnTo>
                  <a:lnTo>
                    <a:pt x="4744" y="91"/>
                  </a:lnTo>
                  <a:lnTo>
                    <a:pt x="4470" y="46"/>
                  </a:lnTo>
                  <a:lnTo>
                    <a:pt x="4197"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86"/>
            <p:cNvSpPr/>
            <p:nvPr/>
          </p:nvSpPr>
          <p:spPr>
            <a:xfrm>
              <a:off x="7490828" y="2570615"/>
              <a:ext cx="182541" cy="232997"/>
            </a:xfrm>
            <a:custGeom>
              <a:rect b="b" l="l" r="r" t="t"/>
              <a:pathLst>
                <a:path extrusionOk="0" h="3057" w="2395">
                  <a:moveTo>
                    <a:pt x="1554" y="100"/>
                  </a:moveTo>
                  <a:lnTo>
                    <a:pt x="2281" y="571"/>
                  </a:lnTo>
                  <a:lnTo>
                    <a:pt x="890" y="2760"/>
                  </a:lnTo>
                  <a:lnTo>
                    <a:pt x="821" y="2851"/>
                  </a:lnTo>
                  <a:lnTo>
                    <a:pt x="730" y="2897"/>
                  </a:lnTo>
                  <a:lnTo>
                    <a:pt x="639" y="2942"/>
                  </a:lnTo>
                  <a:lnTo>
                    <a:pt x="525" y="2965"/>
                  </a:lnTo>
                  <a:lnTo>
                    <a:pt x="411" y="2942"/>
                  </a:lnTo>
                  <a:lnTo>
                    <a:pt x="297" y="2897"/>
                  </a:lnTo>
                  <a:lnTo>
                    <a:pt x="205" y="2828"/>
                  </a:lnTo>
                  <a:lnTo>
                    <a:pt x="137" y="2737"/>
                  </a:lnTo>
                  <a:lnTo>
                    <a:pt x="91" y="2623"/>
                  </a:lnTo>
                  <a:lnTo>
                    <a:pt x="91" y="2532"/>
                  </a:lnTo>
                  <a:lnTo>
                    <a:pt x="114" y="2395"/>
                  </a:lnTo>
                  <a:lnTo>
                    <a:pt x="160" y="2281"/>
                  </a:lnTo>
                  <a:lnTo>
                    <a:pt x="1554" y="100"/>
                  </a:lnTo>
                  <a:close/>
                  <a:moveTo>
                    <a:pt x="1482" y="1"/>
                  </a:moveTo>
                  <a:lnTo>
                    <a:pt x="69" y="2235"/>
                  </a:lnTo>
                  <a:lnTo>
                    <a:pt x="23" y="2372"/>
                  </a:lnTo>
                  <a:lnTo>
                    <a:pt x="0" y="2532"/>
                  </a:lnTo>
                  <a:lnTo>
                    <a:pt x="23" y="2646"/>
                  </a:lnTo>
                  <a:lnTo>
                    <a:pt x="69" y="2783"/>
                  </a:lnTo>
                  <a:lnTo>
                    <a:pt x="137" y="2874"/>
                  </a:lnTo>
                  <a:lnTo>
                    <a:pt x="251" y="2965"/>
                  </a:lnTo>
                  <a:lnTo>
                    <a:pt x="388" y="3034"/>
                  </a:lnTo>
                  <a:lnTo>
                    <a:pt x="525" y="3056"/>
                  </a:lnTo>
                  <a:lnTo>
                    <a:pt x="661" y="3034"/>
                  </a:lnTo>
                  <a:lnTo>
                    <a:pt x="775" y="2988"/>
                  </a:lnTo>
                  <a:lnTo>
                    <a:pt x="890" y="2920"/>
                  </a:lnTo>
                  <a:lnTo>
                    <a:pt x="958" y="2806"/>
                  </a:lnTo>
                  <a:lnTo>
                    <a:pt x="2372" y="571"/>
                  </a:lnTo>
                  <a:lnTo>
                    <a:pt x="2395" y="548"/>
                  </a:lnTo>
                  <a:lnTo>
                    <a:pt x="2372" y="502"/>
                  </a:lnTo>
                  <a:lnTo>
                    <a:pt x="1551"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26" name="Google Shape;2526;p86"/>
          <p:cNvSpPr txBox="1"/>
          <p:nvPr>
            <p:ph type="ctrTitle"/>
          </p:nvPr>
        </p:nvSpPr>
        <p:spPr>
          <a:xfrm>
            <a:off x="1277300" y="562250"/>
            <a:ext cx="6569100" cy="66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sz="4900"/>
              <a:t>Autres ressources</a:t>
            </a:r>
            <a:endParaRPr sz="4900"/>
          </a:p>
        </p:txBody>
      </p:sp>
      <p:sp>
        <p:nvSpPr>
          <p:cNvPr id="2527" name="Google Shape;2527;p86"/>
          <p:cNvSpPr txBox="1"/>
          <p:nvPr/>
        </p:nvSpPr>
        <p:spPr>
          <a:xfrm>
            <a:off x="1182425" y="2464650"/>
            <a:ext cx="16737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200">
                <a:solidFill>
                  <a:schemeClr val="dk1"/>
                </a:solidFill>
                <a:latin typeface="IBM Plex Sans"/>
                <a:ea typeface="IBM Plex Sans"/>
                <a:cs typeface="IBM Plex Sans"/>
                <a:sym typeface="IBM Plex Sans"/>
              </a:rPr>
              <a:t>Campus RÉCIT</a:t>
            </a:r>
            <a:endParaRPr sz="11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2" name="Shape 2532"/>
        <p:cNvGrpSpPr/>
        <p:nvPr/>
      </p:nvGrpSpPr>
      <p:grpSpPr>
        <a:xfrm>
          <a:off x="0" y="0"/>
          <a:ext cx="0" cy="0"/>
          <a:chOff x="0" y="0"/>
          <a:chExt cx="0" cy="0"/>
        </a:xfrm>
      </p:grpSpPr>
      <p:sp>
        <p:nvSpPr>
          <p:cNvPr id="2533" name="Google Shape;2533;p87">
            <a:hlinkClick r:id="rId3"/>
          </p:cNvPr>
          <p:cNvSpPr/>
          <p:nvPr/>
        </p:nvSpPr>
        <p:spPr>
          <a:xfrm>
            <a:off x="310840" y="2919788"/>
            <a:ext cx="1981500" cy="73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34" name="Google Shape;2534;p87"/>
          <p:cNvSpPr txBox="1"/>
          <p:nvPr/>
        </p:nvSpPr>
        <p:spPr>
          <a:xfrm>
            <a:off x="233063" y="2124431"/>
            <a:ext cx="2639400" cy="557100"/>
          </a:xfrm>
          <a:prstGeom prst="rect">
            <a:avLst/>
          </a:prstGeom>
          <a:noFill/>
          <a:ln>
            <a:noFill/>
          </a:ln>
        </p:spPr>
        <p:txBody>
          <a:bodyPr anchorCtr="0" anchor="t" bIns="68575" lIns="68575" spcFirstLastPara="1" rIns="68575" wrap="square" tIns="68575">
            <a:spAutoFit/>
          </a:bodyPr>
          <a:lstStyle/>
          <a:p>
            <a:pPr indent="0" lvl="0" marL="0" rtl="0" algn="l">
              <a:lnSpc>
                <a:spcPct val="80000"/>
              </a:lnSpc>
              <a:spcBef>
                <a:spcPts val="0"/>
              </a:spcBef>
              <a:spcAft>
                <a:spcPts val="0"/>
              </a:spcAft>
              <a:buNone/>
            </a:pPr>
            <a:r>
              <a:rPr lang="fr" sz="1700">
                <a:latin typeface="Dosis SemiBold"/>
                <a:ea typeface="Dosis SemiBold"/>
                <a:cs typeface="Dosis SemiBold"/>
                <a:sym typeface="Dosis SemiBold"/>
              </a:rPr>
              <a:t>Création d’un compte gratuit ou se connecter</a:t>
            </a:r>
            <a:endParaRPr sz="1700"/>
          </a:p>
        </p:txBody>
      </p:sp>
      <p:sp>
        <p:nvSpPr>
          <p:cNvPr id="2535" name="Google Shape;2535;p87"/>
          <p:cNvSpPr txBox="1"/>
          <p:nvPr/>
        </p:nvSpPr>
        <p:spPr>
          <a:xfrm>
            <a:off x="306000" y="2606344"/>
            <a:ext cx="1889700" cy="249300"/>
          </a:xfrm>
          <a:prstGeom prst="rect">
            <a:avLst/>
          </a:prstGeom>
          <a:noFill/>
          <a:ln>
            <a:noFill/>
          </a:ln>
        </p:spPr>
        <p:txBody>
          <a:bodyPr anchorCtr="0" anchor="t" bIns="68575" lIns="68575" spcFirstLastPara="1" rIns="68575" wrap="square" tIns="68575">
            <a:spAutoFit/>
          </a:bodyPr>
          <a:lstStyle/>
          <a:p>
            <a:pPr indent="0" lvl="0" marL="0" rtl="0" algn="l">
              <a:lnSpc>
                <a:spcPct val="80000"/>
              </a:lnSpc>
              <a:spcBef>
                <a:spcPts val="0"/>
              </a:spcBef>
              <a:spcAft>
                <a:spcPts val="0"/>
              </a:spcAft>
              <a:buNone/>
            </a:pPr>
            <a:r>
              <a:rPr i="1" lang="fr" sz="900">
                <a:latin typeface="Dosis Medium"/>
                <a:ea typeface="Dosis Medium"/>
                <a:cs typeface="Dosis Medium"/>
                <a:sym typeface="Dosis Medium"/>
              </a:rPr>
              <a:t>si nouveau compte → valider le courriel</a:t>
            </a:r>
            <a:endParaRPr sz="800">
              <a:latin typeface="Dosis Medium"/>
              <a:ea typeface="Dosis Medium"/>
              <a:cs typeface="Dosis Medium"/>
              <a:sym typeface="Dosis Medium"/>
            </a:endParaRPr>
          </a:p>
        </p:txBody>
      </p:sp>
      <p:pic>
        <p:nvPicPr>
          <p:cNvPr id="2536" name="Google Shape;2536;p87">
            <a:hlinkClick r:id="rId4"/>
          </p:cNvPr>
          <p:cNvPicPr preferRelativeResize="0"/>
          <p:nvPr/>
        </p:nvPicPr>
        <p:blipFill>
          <a:blip r:embed="rId5">
            <a:alphaModFix/>
          </a:blip>
          <a:stretch>
            <a:fillRect/>
          </a:stretch>
        </p:blipFill>
        <p:spPr>
          <a:xfrm>
            <a:off x="531364" y="2969888"/>
            <a:ext cx="1439048" cy="618750"/>
          </a:xfrm>
          <a:prstGeom prst="rect">
            <a:avLst/>
          </a:prstGeom>
          <a:noFill/>
          <a:ln>
            <a:noFill/>
          </a:ln>
        </p:spPr>
      </p:pic>
      <p:sp>
        <p:nvSpPr>
          <p:cNvPr id="2537" name="Google Shape;2537;p87">
            <a:hlinkClick r:id="rId6"/>
          </p:cNvPr>
          <p:cNvSpPr/>
          <p:nvPr/>
        </p:nvSpPr>
        <p:spPr>
          <a:xfrm>
            <a:off x="3338355" y="2896209"/>
            <a:ext cx="1981500" cy="73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lang="fr" sz="1400" u="sng">
                <a:solidFill>
                  <a:schemeClr val="hlink"/>
                </a:solidFill>
                <a:latin typeface="Viga"/>
                <a:ea typeface="Viga"/>
                <a:cs typeface="Viga"/>
                <a:sym typeface="Viga"/>
                <a:hlinkClick r:id="rId7"/>
              </a:rPr>
              <a:t>Inscription</a:t>
            </a:r>
            <a:endParaRPr sz="1400">
              <a:latin typeface="Viga"/>
              <a:ea typeface="Viga"/>
              <a:cs typeface="Viga"/>
              <a:sym typeface="Viga"/>
            </a:endParaRPr>
          </a:p>
          <a:p>
            <a:pPr indent="0" lvl="0" marL="0" rtl="0" algn="ctr">
              <a:spcBef>
                <a:spcPts val="0"/>
              </a:spcBef>
              <a:spcAft>
                <a:spcPts val="0"/>
              </a:spcAft>
              <a:buNone/>
            </a:pPr>
            <a:r>
              <a:rPr lang="fr" u="sng">
                <a:solidFill>
                  <a:schemeClr val="hlink"/>
                </a:solidFill>
                <a:latin typeface="Viga"/>
                <a:ea typeface="Viga"/>
                <a:cs typeface="Viga"/>
                <a:sym typeface="Viga"/>
                <a:hlinkClick r:id="rId8"/>
              </a:rPr>
              <a:t>GeoGebra 2</a:t>
            </a:r>
            <a:endParaRPr sz="1400">
              <a:latin typeface="Viga"/>
              <a:ea typeface="Viga"/>
              <a:cs typeface="Viga"/>
              <a:sym typeface="Viga"/>
            </a:endParaRPr>
          </a:p>
        </p:txBody>
      </p:sp>
      <p:pic>
        <p:nvPicPr>
          <p:cNvPr id="2538" name="Google Shape;2538;p87"/>
          <p:cNvPicPr preferRelativeResize="0"/>
          <p:nvPr/>
        </p:nvPicPr>
        <p:blipFill>
          <a:blip r:embed="rId9">
            <a:alphaModFix/>
          </a:blip>
          <a:stretch>
            <a:fillRect/>
          </a:stretch>
        </p:blipFill>
        <p:spPr>
          <a:xfrm rot="-1286681">
            <a:off x="1983622" y="3267553"/>
            <a:ext cx="567505" cy="567505"/>
          </a:xfrm>
          <a:prstGeom prst="rect">
            <a:avLst/>
          </a:prstGeom>
          <a:noFill/>
          <a:ln>
            <a:noFill/>
          </a:ln>
        </p:spPr>
      </p:pic>
      <p:sp>
        <p:nvSpPr>
          <p:cNvPr id="2539" name="Google Shape;2539;p87"/>
          <p:cNvSpPr/>
          <p:nvPr/>
        </p:nvSpPr>
        <p:spPr>
          <a:xfrm>
            <a:off x="2362341" y="3455588"/>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fr" sz="1700">
                <a:latin typeface="Dosis"/>
                <a:ea typeface="Dosis"/>
                <a:cs typeface="Dosis"/>
                <a:sym typeface="Dosis"/>
              </a:rPr>
              <a:t>1</a:t>
            </a:r>
            <a:endParaRPr b="1" sz="1700">
              <a:latin typeface="Dosis"/>
              <a:ea typeface="Dosis"/>
              <a:cs typeface="Dosis"/>
              <a:sym typeface="Dosis"/>
            </a:endParaRPr>
          </a:p>
        </p:txBody>
      </p:sp>
      <p:sp>
        <p:nvSpPr>
          <p:cNvPr id="2540" name="Google Shape;2540;p87"/>
          <p:cNvSpPr txBox="1"/>
          <p:nvPr/>
        </p:nvSpPr>
        <p:spPr>
          <a:xfrm>
            <a:off x="231200" y="586400"/>
            <a:ext cx="5088600" cy="4296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fr" sz="2300">
                <a:solidFill>
                  <a:srgbClr val="000000"/>
                </a:solidFill>
                <a:latin typeface="Viga"/>
                <a:ea typeface="Viga"/>
                <a:cs typeface="Viga"/>
                <a:sym typeface="Viga"/>
              </a:rPr>
              <a:t>Badge « Découverte G</a:t>
            </a:r>
            <a:r>
              <a:rPr lang="fr" sz="2300">
                <a:latin typeface="Viga"/>
                <a:ea typeface="Viga"/>
                <a:cs typeface="Viga"/>
                <a:sym typeface="Viga"/>
              </a:rPr>
              <a:t>eoGebra 2</a:t>
            </a:r>
            <a:r>
              <a:rPr lang="fr" sz="2300">
                <a:solidFill>
                  <a:srgbClr val="000000"/>
                </a:solidFill>
                <a:latin typeface="Viga"/>
                <a:ea typeface="Viga"/>
                <a:cs typeface="Viga"/>
                <a:sym typeface="Viga"/>
              </a:rPr>
              <a:t> »</a:t>
            </a:r>
            <a:endParaRPr sz="2300">
              <a:solidFill>
                <a:srgbClr val="000000"/>
              </a:solidFill>
              <a:latin typeface="Viga"/>
              <a:ea typeface="Viga"/>
              <a:cs typeface="Viga"/>
              <a:sym typeface="Viga"/>
            </a:endParaRPr>
          </a:p>
        </p:txBody>
      </p:sp>
      <p:cxnSp>
        <p:nvCxnSpPr>
          <p:cNvPr id="2541" name="Google Shape;2541;p87"/>
          <p:cNvCxnSpPr/>
          <p:nvPr/>
        </p:nvCxnSpPr>
        <p:spPr>
          <a:xfrm>
            <a:off x="308635" y="1121414"/>
            <a:ext cx="5757000" cy="0"/>
          </a:xfrm>
          <a:prstGeom prst="straightConnector1">
            <a:avLst/>
          </a:prstGeom>
          <a:noFill/>
          <a:ln cap="flat" cmpd="sng" w="19050">
            <a:solidFill>
              <a:srgbClr val="000000"/>
            </a:solidFill>
            <a:prstDash val="solid"/>
            <a:round/>
            <a:headEnd len="med" w="med" type="none"/>
            <a:tailEnd len="med" w="med" type="none"/>
          </a:ln>
        </p:spPr>
      </p:cxnSp>
      <p:pic>
        <p:nvPicPr>
          <p:cNvPr id="2542" name="Google Shape;2542;p87"/>
          <p:cNvPicPr preferRelativeResize="0"/>
          <p:nvPr/>
        </p:nvPicPr>
        <p:blipFill>
          <a:blip r:embed="rId9">
            <a:alphaModFix/>
          </a:blip>
          <a:stretch>
            <a:fillRect/>
          </a:stretch>
        </p:blipFill>
        <p:spPr>
          <a:xfrm rot="-1286681">
            <a:off x="5011213" y="3218119"/>
            <a:ext cx="567505" cy="567505"/>
          </a:xfrm>
          <a:prstGeom prst="rect">
            <a:avLst/>
          </a:prstGeom>
          <a:noFill/>
          <a:ln>
            <a:noFill/>
          </a:ln>
        </p:spPr>
      </p:pic>
      <p:sp>
        <p:nvSpPr>
          <p:cNvPr id="2543" name="Google Shape;2543;p87"/>
          <p:cNvSpPr/>
          <p:nvPr/>
        </p:nvSpPr>
        <p:spPr>
          <a:xfrm>
            <a:off x="5389931" y="3406153"/>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fr" sz="1700">
                <a:latin typeface="Dosis"/>
                <a:ea typeface="Dosis"/>
                <a:cs typeface="Dosis"/>
                <a:sym typeface="Dosis"/>
              </a:rPr>
              <a:t>2</a:t>
            </a:r>
            <a:endParaRPr b="1" sz="1700">
              <a:latin typeface="Dosis"/>
              <a:ea typeface="Dosis"/>
              <a:cs typeface="Dosis"/>
              <a:sym typeface="Dosis"/>
            </a:endParaRPr>
          </a:p>
        </p:txBody>
      </p:sp>
      <p:sp>
        <p:nvSpPr>
          <p:cNvPr id="2544" name="Google Shape;2544;p87">
            <a:hlinkClick r:id="rId10"/>
          </p:cNvPr>
          <p:cNvSpPr/>
          <p:nvPr/>
        </p:nvSpPr>
        <p:spPr>
          <a:xfrm>
            <a:off x="6368494" y="2855644"/>
            <a:ext cx="1981500" cy="73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lang="fr" sz="1400" u="sng">
                <a:solidFill>
                  <a:schemeClr val="hlink"/>
                </a:solidFill>
                <a:latin typeface="Viga"/>
                <a:ea typeface="Viga"/>
                <a:cs typeface="Viga"/>
                <a:sym typeface="Viga"/>
                <a:hlinkClick r:id="rId11"/>
              </a:rPr>
              <a:t>Obtenir mon badge</a:t>
            </a:r>
            <a:endParaRPr sz="1400" u="sng">
              <a:latin typeface="Viga"/>
              <a:ea typeface="Viga"/>
              <a:cs typeface="Viga"/>
              <a:sym typeface="Viga"/>
            </a:endParaRPr>
          </a:p>
          <a:p>
            <a:pPr indent="0" lvl="0" marL="0" rtl="0" algn="ctr">
              <a:spcBef>
                <a:spcPts val="0"/>
              </a:spcBef>
              <a:spcAft>
                <a:spcPts val="0"/>
              </a:spcAft>
              <a:buNone/>
            </a:pPr>
            <a:r>
              <a:rPr lang="fr" sz="1400" u="sng">
                <a:solidFill>
                  <a:schemeClr val="hlink"/>
                </a:solidFill>
                <a:latin typeface="Viga"/>
                <a:ea typeface="Viga"/>
                <a:cs typeface="Viga"/>
                <a:sym typeface="Viga"/>
                <a:hlinkClick r:id="rId12"/>
              </a:rPr>
              <a:t>DÉCOUVERTE</a:t>
            </a:r>
            <a:endParaRPr sz="1400" u="sng">
              <a:latin typeface="Viga"/>
              <a:ea typeface="Viga"/>
              <a:cs typeface="Viga"/>
              <a:sym typeface="Viga"/>
            </a:endParaRPr>
          </a:p>
        </p:txBody>
      </p:sp>
      <p:pic>
        <p:nvPicPr>
          <p:cNvPr id="2545" name="Google Shape;2545;p87"/>
          <p:cNvPicPr preferRelativeResize="0"/>
          <p:nvPr/>
        </p:nvPicPr>
        <p:blipFill>
          <a:blip r:embed="rId9">
            <a:alphaModFix/>
          </a:blip>
          <a:stretch>
            <a:fillRect/>
          </a:stretch>
        </p:blipFill>
        <p:spPr>
          <a:xfrm rot="-1286681">
            <a:off x="8031332" y="3236438"/>
            <a:ext cx="567505" cy="567505"/>
          </a:xfrm>
          <a:prstGeom prst="rect">
            <a:avLst/>
          </a:prstGeom>
          <a:noFill/>
          <a:ln>
            <a:noFill/>
          </a:ln>
        </p:spPr>
      </p:pic>
      <p:sp>
        <p:nvSpPr>
          <p:cNvPr id="2546" name="Google Shape;2546;p87"/>
          <p:cNvSpPr/>
          <p:nvPr/>
        </p:nvSpPr>
        <p:spPr>
          <a:xfrm>
            <a:off x="8410050" y="3424472"/>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fr" sz="1700">
                <a:latin typeface="Dosis"/>
                <a:ea typeface="Dosis"/>
                <a:cs typeface="Dosis"/>
                <a:sym typeface="Dosis"/>
              </a:rPr>
              <a:t>3</a:t>
            </a:r>
            <a:endParaRPr b="1" sz="1700">
              <a:latin typeface="Dosis"/>
              <a:ea typeface="Dosis"/>
              <a:cs typeface="Dosis"/>
              <a:sym typeface="Dosis"/>
            </a:endParaRPr>
          </a:p>
        </p:txBody>
      </p:sp>
      <p:sp>
        <p:nvSpPr>
          <p:cNvPr id="2547" name="Google Shape;2547;p87"/>
          <p:cNvSpPr txBox="1"/>
          <p:nvPr/>
        </p:nvSpPr>
        <p:spPr>
          <a:xfrm>
            <a:off x="6602288" y="3869719"/>
            <a:ext cx="2314500" cy="295500"/>
          </a:xfrm>
          <a:prstGeom prst="rect">
            <a:avLst/>
          </a:prstGeom>
          <a:noFill/>
          <a:ln>
            <a:noFill/>
          </a:ln>
        </p:spPr>
        <p:txBody>
          <a:bodyPr anchorCtr="0" anchor="ctr" bIns="68575" lIns="68575" spcFirstLastPara="1" rIns="68575" wrap="square" tIns="68575">
            <a:noAutofit/>
          </a:bodyPr>
          <a:lstStyle/>
          <a:p>
            <a:pPr indent="0" lvl="0" marL="0" rtl="0" algn="l">
              <a:lnSpc>
                <a:spcPct val="80000"/>
              </a:lnSpc>
              <a:spcBef>
                <a:spcPts val="0"/>
              </a:spcBef>
              <a:spcAft>
                <a:spcPts val="0"/>
              </a:spcAft>
              <a:buNone/>
            </a:pPr>
            <a:r>
              <a:rPr i="1" lang="fr" sz="1100">
                <a:solidFill>
                  <a:srgbClr val="434343"/>
                </a:solidFill>
                <a:latin typeface="Ubuntu"/>
                <a:ea typeface="Ubuntu"/>
                <a:cs typeface="Ubuntu"/>
                <a:sym typeface="Ubuntu"/>
              </a:rPr>
              <a:t>Ce</a:t>
            </a:r>
            <a:r>
              <a:rPr i="1" lang="fr" sz="1100">
                <a:solidFill>
                  <a:srgbClr val="434343"/>
                </a:solidFill>
                <a:latin typeface="Ubuntu"/>
                <a:ea typeface="Ubuntu"/>
                <a:cs typeface="Ubuntu"/>
                <a:sym typeface="Ubuntu"/>
              </a:rPr>
              <a:t> lien s’autodétruira dans quelques heures.</a:t>
            </a:r>
            <a:endParaRPr sz="1400">
              <a:solidFill>
                <a:srgbClr val="595959"/>
              </a:solidFill>
              <a:latin typeface="Ubuntu"/>
              <a:ea typeface="Ubuntu"/>
              <a:cs typeface="Ubuntu"/>
              <a:sym typeface="Ubuntu"/>
            </a:endParaRPr>
          </a:p>
        </p:txBody>
      </p:sp>
      <p:pic>
        <p:nvPicPr>
          <p:cNvPr id="2548" name="Google Shape;2548;p87"/>
          <p:cNvPicPr preferRelativeResize="0"/>
          <p:nvPr/>
        </p:nvPicPr>
        <p:blipFill rotWithShape="1">
          <a:blip r:embed="rId13">
            <a:alphaModFix/>
          </a:blip>
          <a:srcRect b="11164" l="15814" r="8411" t="11195"/>
          <a:stretch/>
        </p:blipFill>
        <p:spPr>
          <a:xfrm>
            <a:off x="6368484" y="3879096"/>
            <a:ext cx="270000" cy="276672"/>
          </a:xfrm>
          <a:prstGeom prst="rect">
            <a:avLst/>
          </a:prstGeom>
          <a:noFill/>
          <a:ln>
            <a:noFill/>
          </a:ln>
        </p:spPr>
      </p:pic>
      <p:sp>
        <p:nvSpPr>
          <p:cNvPr id="2549" name="Google Shape;2549;p87"/>
          <p:cNvSpPr/>
          <p:nvPr/>
        </p:nvSpPr>
        <p:spPr>
          <a:xfrm>
            <a:off x="0" y="5020931"/>
            <a:ext cx="9144000" cy="126900"/>
          </a:xfrm>
          <a:prstGeom prst="rect">
            <a:avLst/>
          </a:prstGeom>
          <a:solidFill>
            <a:srgbClr val="0069BF"/>
          </a:solidFill>
          <a:ln cap="flat" cmpd="sng" w="9525">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50" name="Google Shape;2550;p87"/>
          <p:cNvSpPr txBox="1"/>
          <p:nvPr/>
        </p:nvSpPr>
        <p:spPr>
          <a:xfrm>
            <a:off x="3614325" y="2124431"/>
            <a:ext cx="1658100" cy="557100"/>
          </a:xfrm>
          <a:prstGeom prst="rect">
            <a:avLst/>
          </a:prstGeom>
          <a:noFill/>
          <a:ln>
            <a:noFill/>
          </a:ln>
        </p:spPr>
        <p:txBody>
          <a:bodyPr anchorCtr="0" anchor="t" bIns="68575" lIns="68575" spcFirstLastPara="1" rIns="68575" wrap="square" tIns="68575">
            <a:spAutoFit/>
          </a:bodyPr>
          <a:lstStyle/>
          <a:p>
            <a:pPr indent="0" lvl="0" marL="0" rtl="0" algn="l">
              <a:lnSpc>
                <a:spcPct val="80000"/>
              </a:lnSpc>
              <a:spcBef>
                <a:spcPts val="0"/>
              </a:spcBef>
              <a:spcAft>
                <a:spcPts val="0"/>
              </a:spcAft>
              <a:buNone/>
            </a:pPr>
            <a:r>
              <a:rPr lang="fr" sz="1700">
                <a:latin typeface="Dosis SemiBold"/>
                <a:ea typeface="Dosis SemiBold"/>
                <a:cs typeface="Dosis SemiBold"/>
                <a:sym typeface="Dosis SemiBold"/>
              </a:rPr>
              <a:t>Inscription à l’autoformation</a:t>
            </a:r>
            <a:endParaRPr sz="1700"/>
          </a:p>
        </p:txBody>
      </p:sp>
      <p:sp>
        <p:nvSpPr>
          <p:cNvPr id="2551" name="Google Shape;2551;p87"/>
          <p:cNvSpPr txBox="1"/>
          <p:nvPr/>
        </p:nvSpPr>
        <p:spPr>
          <a:xfrm>
            <a:off x="6530156" y="2226019"/>
            <a:ext cx="1658100" cy="348000"/>
          </a:xfrm>
          <a:prstGeom prst="rect">
            <a:avLst/>
          </a:prstGeom>
          <a:noFill/>
          <a:ln>
            <a:noFill/>
          </a:ln>
        </p:spPr>
        <p:txBody>
          <a:bodyPr anchorCtr="0" anchor="t" bIns="68575" lIns="68575" spcFirstLastPara="1" rIns="68575" wrap="square" tIns="68575">
            <a:spAutoFit/>
          </a:bodyPr>
          <a:lstStyle/>
          <a:p>
            <a:pPr indent="0" lvl="0" marL="0" rtl="0" algn="l">
              <a:lnSpc>
                <a:spcPct val="80000"/>
              </a:lnSpc>
              <a:spcBef>
                <a:spcPts val="0"/>
              </a:spcBef>
              <a:spcAft>
                <a:spcPts val="0"/>
              </a:spcAft>
              <a:buNone/>
            </a:pPr>
            <a:r>
              <a:rPr lang="fr" sz="1700">
                <a:latin typeface="Dosis SemiBold"/>
                <a:ea typeface="Dosis SemiBold"/>
                <a:cs typeface="Dosis SemiBold"/>
                <a:sym typeface="Dosis SemiBold"/>
              </a:rPr>
              <a:t>Visiter cette page</a:t>
            </a:r>
            <a:endParaRPr sz="1700"/>
          </a:p>
        </p:txBody>
      </p:sp>
      <p:pic>
        <p:nvPicPr>
          <p:cNvPr id="2552" name="Google Shape;2552;p87"/>
          <p:cNvPicPr preferRelativeResize="0"/>
          <p:nvPr/>
        </p:nvPicPr>
        <p:blipFill>
          <a:blip r:embed="rId14">
            <a:alphaModFix/>
          </a:blip>
          <a:stretch>
            <a:fillRect/>
          </a:stretch>
        </p:blipFill>
        <p:spPr>
          <a:xfrm>
            <a:off x="6705084" y="166346"/>
            <a:ext cx="2096989" cy="1819632"/>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7" name="Shape 2557"/>
        <p:cNvGrpSpPr/>
        <p:nvPr/>
      </p:nvGrpSpPr>
      <p:grpSpPr>
        <a:xfrm>
          <a:off x="0" y="0"/>
          <a:ext cx="0" cy="0"/>
          <a:chOff x="0" y="0"/>
          <a:chExt cx="0" cy="0"/>
        </a:xfrm>
      </p:grpSpPr>
      <p:grpSp>
        <p:nvGrpSpPr>
          <p:cNvPr id="2558" name="Google Shape;2558;p88"/>
          <p:cNvGrpSpPr/>
          <p:nvPr/>
        </p:nvGrpSpPr>
        <p:grpSpPr>
          <a:xfrm>
            <a:off x="1723258" y="1129593"/>
            <a:ext cx="5697467" cy="3691226"/>
            <a:chOff x="1480702" y="1365000"/>
            <a:chExt cx="7596623" cy="4921635"/>
          </a:xfrm>
        </p:grpSpPr>
        <p:sp>
          <p:nvSpPr>
            <p:cNvPr id="2559" name="Google Shape;2559;p88"/>
            <p:cNvSpPr/>
            <p:nvPr/>
          </p:nvSpPr>
          <p:spPr>
            <a:xfrm>
              <a:off x="1698100" y="1545652"/>
              <a:ext cx="7173300" cy="38967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60" name="Google Shape;2560;p88"/>
            <p:cNvSpPr/>
            <p:nvPr/>
          </p:nvSpPr>
          <p:spPr>
            <a:xfrm>
              <a:off x="1480702" y="1365000"/>
              <a:ext cx="7596623" cy="4921635"/>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latin typeface="Dosis"/>
                <a:ea typeface="Dosis"/>
                <a:cs typeface="Dosis"/>
                <a:sym typeface="Dosis"/>
              </a:endParaRPr>
            </a:p>
          </p:txBody>
        </p:sp>
      </p:grpSp>
      <p:sp>
        <p:nvSpPr>
          <p:cNvPr id="2561" name="Google Shape;2561;p88"/>
          <p:cNvSpPr txBox="1"/>
          <p:nvPr>
            <p:ph type="title"/>
          </p:nvPr>
        </p:nvSpPr>
        <p:spPr>
          <a:xfrm>
            <a:off x="214313" y="457200"/>
            <a:ext cx="8777100" cy="5172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 sz="2500"/>
              <a:t>Espace Créatif Virtuel (ECV) du RÉCIT MST</a:t>
            </a:r>
            <a:endParaRPr sz="2500"/>
          </a:p>
        </p:txBody>
      </p:sp>
      <p:pic>
        <p:nvPicPr>
          <p:cNvPr id="2562" name="Google Shape;2562;p88"/>
          <p:cNvPicPr preferRelativeResize="0"/>
          <p:nvPr/>
        </p:nvPicPr>
        <p:blipFill rotWithShape="1">
          <a:blip r:embed="rId3">
            <a:alphaModFix/>
          </a:blip>
          <a:srcRect b="21534" l="6971" r="5224" t="13424"/>
          <a:stretch/>
        </p:blipFill>
        <p:spPr>
          <a:xfrm>
            <a:off x="3178434" y="1373509"/>
            <a:ext cx="2787127" cy="1139756"/>
          </a:xfrm>
          <a:prstGeom prst="rect">
            <a:avLst/>
          </a:prstGeom>
          <a:noFill/>
          <a:ln>
            <a:noFill/>
          </a:ln>
        </p:spPr>
      </p:pic>
      <p:sp>
        <p:nvSpPr>
          <p:cNvPr id="2563" name="Google Shape;2563;p88">
            <a:hlinkClick r:id="rId4"/>
          </p:cNvPr>
          <p:cNvSpPr/>
          <p:nvPr/>
        </p:nvSpPr>
        <p:spPr>
          <a:xfrm>
            <a:off x="2665781" y="3321825"/>
            <a:ext cx="3974700" cy="517200"/>
          </a:xfrm>
          <a:prstGeom prst="roundRect">
            <a:avLst>
              <a:gd fmla="val 16667" name="adj"/>
            </a:avLst>
          </a:prstGeom>
          <a:solidFill>
            <a:schemeClr val="accent5"/>
          </a:solidFill>
          <a:ln cap="flat" cmpd="sng" w="19050">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fr" sz="2300">
                <a:latin typeface="Fira Sans"/>
                <a:ea typeface="Fira Sans"/>
                <a:cs typeface="Fira Sans"/>
                <a:sym typeface="Fira Sans"/>
              </a:rPr>
              <a:t>recitmst.qc.ca/ecv-zoom</a:t>
            </a:r>
            <a:endParaRPr b="1" sz="2300">
              <a:latin typeface="Fira Sans"/>
              <a:ea typeface="Fira Sans"/>
              <a:cs typeface="Fira Sans"/>
              <a:sym typeface="Fira Sans"/>
            </a:endParaRPr>
          </a:p>
        </p:txBody>
      </p:sp>
      <p:pic>
        <p:nvPicPr>
          <p:cNvPr id="2564" name="Google Shape;2564;p88"/>
          <p:cNvPicPr preferRelativeResize="0"/>
          <p:nvPr/>
        </p:nvPicPr>
        <p:blipFill>
          <a:blip r:embed="rId5">
            <a:alphaModFix/>
          </a:blip>
          <a:stretch>
            <a:fillRect/>
          </a:stretch>
        </p:blipFill>
        <p:spPr>
          <a:xfrm rot="-1286681">
            <a:off x="6336388" y="3457313"/>
            <a:ext cx="567505" cy="567505"/>
          </a:xfrm>
          <a:prstGeom prst="rect">
            <a:avLst/>
          </a:prstGeom>
          <a:noFill/>
          <a:ln>
            <a:noFill/>
          </a:ln>
        </p:spPr>
      </p:pic>
      <p:sp>
        <p:nvSpPr>
          <p:cNvPr id="2565" name="Google Shape;2565;p88">
            <a:hlinkClick r:id="rId6"/>
          </p:cNvPr>
          <p:cNvSpPr/>
          <p:nvPr/>
        </p:nvSpPr>
        <p:spPr>
          <a:xfrm>
            <a:off x="2678906" y="3312094"/>
            <a:ext cx="3974700" cy="517200"/>
          </a:xfrm>
          <a:prstGeom prst="roundRect">
            <a:avLst>
              <a:gd fmla="val 16667" name="adj"/>
            </a:avLst>
          </a:prstGeom>
          <a:noFill/>
          <a:ln>
            <a:noFill/>
          </a:ln>
          <a:effectLst>
            <a:outerShdw blurRad="57150" rotWithShape="0" algn="bl" dir="5400000" dist="19050">
              <a:srgbClr val="000000">
                <a:alpha val="5000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66" name="Google Shape;2566;p88"/>
          <p:cNvSpPr txBox="1"/>
          <p:nvPr/>
        </p:nvSpPr>
        <p:spPr>
          <a:xfrm>
            <a:off x="1958044" y="2574919"/>
            <a:ext cx="5241000" cy="661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fr" sz="1700">
                <a:latin typeface="Fira Sans Medium"/>
                <a:ea typeface="Fira Sans Medium"/>
                <a:cs typeface="Fira Sans Medium"/>
                <a:sym typeface="Fira Sans Medium"/>
              </a:rPr>
              <a:t>L’équipe du RÉCIT MST est disponible </a:t>
            </a:r>
            <a:endParaRPr sz="1700">
              <a:latin typeface="Fira Sans Medium"/>
              <a:ea typeface="Fira Sans Medium"/>
              <a:cs typeface="Fira Sans Medium"/>
              <a:sym typeface="Fira Sans Medium"/>
            </a:endParaRPr>
          </a:p>
          <a:p>
            <a:pPr indent="0" lvl="0" marL="0" rtl="0" algn="ctr">
              <a:spcBef>
                <a:spcPts val="0"/>
              </a:spcBef>
              <a:spcAft>
                <a:spcPts val="0"/>
              </a:spcAft>
              <a:buNone/>
            </a:pPr>
            <a:r>
              <a:rPr lang="fr" sz="1700">
                <a:latin typeface="Fira Sans Medium"/>
                <a:ea typeface="Fira Sans Medium"/>
                <a:cs typeface="Fira Sans Medium"/>
                <a:sym typeface="Fira Sans Medium"/>
              </a:rPr>
              <a:t>les mercredis matins de 9 h à 11 h 30. </a:t>
            </a:r>
            <a:endParaRPr sz="1700">
              <a:latin typeface="Fira Sans Medium"/>
              <a:ea typeface="Fira Sans Medium"/>
              <a:cs typeface="Fira Sans Medium"/>
              <a:sym typeface="Fira Sans Medium"/>
            </a:endParaRPr>
          </a:p>
        </p:txBody>
      </p:sp>
      <p:sp>
        <p:nvSpPr>
          <p:cNvPr id="2567" name="Google Shape;2567;p88"/>
          <p:cNvSpPr txBox="1"/>
          <p:nvPr/>
        </p:nvSpPr>
        <p:spPr>
          <a:xfrm>
            <a:off x="5434425" y="4795200"/>
            <a:ext cx="3709500" cy="3483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i="1" lang="fr" sz="900">
                <a:latin typeface="Ubuntu"/>
                <a:ea typeface="Ubuntu"/>
                <a:cs typeface="Ubuntu"/>
                <a:sym typeface="Ubuntu"/>
              </a:rPr>
              <a:t>Pour plus d’informations: </a:t>
            </a:r>
            <a:r>
              <a:rPr i="1" lang="fr" sz="900" u="sng">
                <a:solidFill>
                  <a:srgbClr val="3C78D8"/>
                </a:solidFill>
                <a:latin typeface="Ubuntu"/>
                <a:ea typeface="Ubuntu"/>
                <a:cs typeface="Ubuntu"/>
                <a:sym typeface="Ubuntu"/>
                <a:hlinkClick r:id="rId7">
                  <a:extLst>
                    <a:ext uri="{A12FA001-AC4F-418D-AE19-62706E023703}">
                      <ahyp:hlinkClr val="tx"/>
                    </a:ext>
                  </a:extLst>
                </a:hlinkClick>
              </a:rPr>
              <a:t>recitmst.qc.ca/ecv</a:t>
            </a:r>
            <a:endParaRPr i="1" sz="900">
              <a:latin typeface="Ubuntu"/>
              <a:ea typeface="Ubuntu"/>
              <a:cs typeface="Ubuntu"/>
              <a:sym typeface="Ubuntu"/>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1" name="Shape 2571"/>
        <p:cNvGrpSpPr/>
        <p:nvPr/>
      </p:nvGrpSpPr>
      <p:grpSpPr>
        <a:xfrm>
          <a:off x="0" y="0"/>
          <a:ext cx="0" cy="0"/>
          <a:chOff x="0" y="0"/>
          <a:chExt cx="0" cy="0"/>
        </a:xfrm>
      </p:grpSpPr>
      <p:sp>
        <p:nvSpPr>
          <p:cNvPr id="2572" name="Google Shape;2572;p89"/>
          <p:cNvSpPr/>
          <p:nvPr/>
        </p:nvSpPr>
        <p:spPr>
          <a:xfrm>
            <a:off x="723900" y="292100"/>
            <a:ext cx="7810500" cy="4660900"/>
          </a:xfrm>
          <a:custGeom>
            <a:rect b="b" l="l" r="r" t="t"/>
            <a:pathLst>
              <a:path extrusionOk="0" h="186436" w="312420">
                <a:moveTo>
                  <a:pt x="0" y="0"/>
                </a:moveTo>
                <a:lnTo>
                  <a:pt x="312420" y="7112"/>
                </a:lnTo>
                <a:lnTo>
                  <a:pt x="295656" y="186436"/>
                </a:lnTo>
                <a:lnTo>
                  <a:pt x="7799" y="182606"/>
                </a:lnTo>
                <a:close/>
              </a:path>
            </a:pathLst>
          </a:custGeom>
          <a:solidFill>
            <a:srgbClr val="EEEEEE">
              <a:alpha val="94170"/>
            </a:srgbClr>
          </a:solidFill>
          <a:ln>
            <a:noFill/>
          </a:ln>
        </p:spPr>
      </p:sp>
      <p:sp>
        <p:nvSpPr>
          <p:cNvPr id="2573" name="Google Shape;2573;p89"/>
          <p:cNvSpPr/>
          <p:nvPr/>
        </p:nvSpPr>
        <p:spPr>
          <a:xfrm>
            <a:off x="816325" y="533750"/>
            <a:ext cx="8107175" cy="2605425"/>
          </a:xfrm>
          <a:custGeom>
            <a:rect b="b" l="l" r="r" t="t"/>
            <a:pathLst>
              <a:path extrusionOk="0" h="104217" w="324287">
                <a:moveTo>
                  <a:pt x="0" y="73676"/>
                </a:moveTo>
                <a:cubicBezTo>
                  <a:pt x="22511" y="78557"/>
                  <a:pt x="96695" y="110933"/>
                  <a:pt x="135068" y="102961"/>
                </a:cubicBezTo>
                <a:cubicBezTo>
                  <a:pt x="173441" y="94989"/>
                  <a:pt x="198703" y="43006"/>
                  <a:pt x="230239" y="25846"/>
                </a:cubicBezTo>
                <a:cubicBezTo>
                  <a:pt x="261776" y="8686"/>
                  <a:pt x="308612" y="4308"/>
                  <a:pt x="324287" y="0"/>
                </a:cubicBezTo>
              </a:path>
            </a:pathLst>
          </a:custGeom>
          <a:noFill/>
          <a:ln cap="flat" cmpd="sng" w="9525">
            <a:solidFill>
              <a:srgbClr val="666666"/>
            </a:solidFill>
            <a:prstDash val="dot"/>
            <a:round/>
            <a:headEnd len="med" w="med" type="none"/>
            <a:tailEnd len="med" w="med" type="none"/>
          </a:ln>
        </p:spPr>
      </p:sp>
      <p:sp>
        <p:nvSpPr>
          <p:cNvPr id="2574" name="Google Shape;2574;p89"/>
          <p:cNvSpPr/>
          <p:nvPr/>
        </p:nvSpPr>
        <p:spPr>
          <a:xfrm>
            <a:off x="6965150" y="97425"/>
            <a:ext cx="1936500" cy="1938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75" name="Google Shape;2575;p89"/>
          <p:cNvGrpSpPr/>
          <p:nvPr/>
        </p:nvGrpSpPr>
        <p:grpSpPr>
          <a:xfrm>
            <a:off x="974340" y="292101"/>
            <a:ext cx="2661531" cy="1004104"/>
            <a:chOff x="2876325" y="415300"/>
            <a:chExt cx="3391350" cy="1201800"/>
          </a:xfrm>
        </p:grpSpPr>
        <p:sp>
          <p:nvSpPr>
            <p:cNvPr id="2576" name="Google Shape;2576;p89"/>
            <p:cNvSpPr txBox="1"/>
            <p:nvPr/>
          </p:nvSpPr>
          <p:spPr>
            <a:xfrm>
              <a:off x="3666675" y="672100"/>
              <a:ext cx="2601000" cy="688200"/>
            </a:xfrm>
            <a:prstGeom prst="rect">
              <a:avLst/>
            </a:prstGeom>
            <a:noFill/>
            <a:ln>
              <a:noFill/>
            </a:ln>
          </p:spPr>
          <p:txBody>
            <a:bodyPr anchorCtr="0" anchor="t" bIns="91425" lIns="91425" spcFirstLastPara="1" rIns="91425" wrap="square" tIns="91425">
              <a:normAutofit fontScale="62500"/>
            </a:bodyPr>
            <a:lstStyle/>
            <a:p>
              <a:pPr indent="0" lvl="0" marL="0" rtl="0" algn="l">
                <a:spcBef>
                  <a:spcPts val="0"/>
                </a:spcBef>
                <a:spcAft>
                  <a:spcPts val="0"/>
                </a:spcAft>
                <a:buNone/>
              </a:pPr>
              <a:r>
                <a:rPr lang="fr" sz="1300">
                  <a:latin typeface="Viga"/>
                  <a:ea typeface="Viga"/>
                  <a:cs typeface="Viga"/>
                  <a:sym typeface="Viga"/>
                </a:rPr>
                <a:t>Service national</a:t>
              </a:r>
              <a:endParaRPr sz="1300">
                <a:latin typeface="Viga"/>
                <a:ea typeface="Viga"/>
                <a:cs typeface="Viga"/>
                <a:sym typeface="Viga"/>
              </a:endParaRPr>
            </a:p>
            <a:p>
              <a:pPr indent="0" lvl="0" marL="0" rtl="0" algn="l">
                <a:spcBef>
                  <a:spcPts val="0"/>
                </a:spcBef>
                <a:spcAft>
                  <a:spcPts val="0"/>
                </a:spcAft>
                <a:buNone/>
              </a:pPr>
              <a:r>
                <a:rPr b="1" lang="fr" sz="1300">
                  <a:latin typeface="Ubuntu"/>
                  <a:ea typeface="Ubuntu"/>
                  <a:cs typeface="Ubuntu"/>
                  <a:sym typeface="Ubuntu"/>
                </a:rPr>
                <a:t>DOMAINE DE LA MATHÉMATIQUE,</a:t>
              </a:r>
              <a:endParaRPr b="1" sz="1300">
                <a:latin typeface="Ubuntu"/>
                <a:ea typeface="Ubuntu"/>
                <a:cs typeface="Ubuntu"/>
                <a:sym typeface="Ubuntu"/>
              </a:endParaRPr>
            </a:p>
            <a:p>
              <a:pPr indent="0" lvl="0" marL="0" rtl="0" algn="l">
                <a:spcBef>
                  <a:spcPts val="0"/>
                </a:spcBef>
                <a:spcAft>
                  <a:spcPts val="0"/>
                </a:spcAft>
                <a:buNone/>
              </a:pPr>
              <a:r>
                <a:rPr b="1" lang="fr" sz="1300">
                  <a:latin typeface="Ubuntu"/>
                  <a:ea typeface="Ubuntu"/>
                  <a:cs typeface="Ubuntu"/>
                  <a:sym typeface="Ubuntu"/>
                </a:rPr>
                <a:t>DE LA SCIENCE ET TECHNOLOGIE</a:t>
              </a:r>
              <a:endParaRPr b="1" sz="1300">
                <a:latin typeface="Ubuntu"/>
                <a:ea typeface="Ubuntu"/>
                <a:cs typeface="Ubuntu"/>
                <a:sym typeface="Ubuntu"/>
              </a:endParaRPr>
            </a:p>
          </p:txBody>
        </p:sp>
        <p:pic>
          <p:nvPicPr>
            <p:cNvPr id="2577" name="Google Shape;2577;p89"/>
            <p:cNvPicPr preferRelativeResize="0"/>
            <p:nvPr/>
          </p:nvPicPr>
          <p:blipFill>
            <a:blip r:embed="rId3">
              <a:alphaModFix/>
            </a:blip>
            <a:stretch>
              <a:fillRect/>
            </a:stretch>
          </p:blipFill>
          <p:spPr>
            <a:xfrm>
              <a:off x="2876325" y="415300"/>
              <a:ext cx="744650" cy="1201800"/>
            </a:xfrm>
            <a:prstGeom prst="rect">
              <a:avLst/>
            </a:prstGeom>
            <a:noFill/>
            <a:ln>
              <a:noFill/>
            </a:ln>
          </p:spPr>
        </p:pic>
      </p:grpSp>
      <p:sp>
        <p:nvSpPr>
          <p:cNvPr id="2578" name="Google Shape;2578;p89"/>
          <p:cNvSpPr txBox="1"/>
          <p:nvPr>
            <p:ph idx="4294967295" type="ctrTitle"/>
          </p:nvPr>
        </p:nvSpPr>
        <p:spPr>
          <a:xfrm>
            <a:off x="831275" y="1144950"/>
            <a:ext cx="7530300" cy="6651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fr" sz="3200"/>
              <a:t>Merci pour votre participation!</a:t>
            </a:r>
            <a:endParaRPr sz="3200"/>
          </a:p>
        </p:txBody>
      </p:sp>
      <p:grpSp>
        <p:nvGrpSpPr>
          <p:cNvPr id="2579" name="Google Shape;2579;p89"/>
          <p:cNvGrpSpPr/>
          <p:nvPr/>
        </p:nvGrpSpPr>
        <p:grpSpPr>
          <a:xfrm rot="3516284">
            <a:off x="266132" y="2007523"/>
            <a:ext cx="873545" cy="666054"/>
            <a:chOff x="5622775" y="636913"/>
            <a:chExt cx="1225596" cy="934483"/>
          </a:xfrm>
        </p:grpSpPr>
        <p:sp>
          <p:nvSpPr>
            <p:cNvPr id="2580" name="Google Shape;2580;p89"/>
            <p:cNvSpPr/>
            <p:nvPr/>
          </p:nvSpPr>
          <p:spPr>
            <a:xfrm rot="-1365284">
              <a:off x="5856883" y="954035"/>
              <a:ext cx="940457" cy="453115"/>
            </a:xfrm>
            <a:custGeom>
              <a:rect b="b" l="l" r="r" t="t"/>
              <a:pathLst>
                <a:path extrusionOk="0" h="18124" w="37617">
                  <a:moveTo>
                    <a:pt x="22233" y="1"/>
                  </a:moveTo>
                  <a:lnTo>
                    <a:pt x="1" y="18123"/>
                  </a:lnTo>
                  <a:lnTo>
                    <a:pt x="37616" y="16227"/>
                  </a:lnTo>
                  <a:lnTo>
                    <a:pt x="22233" y="1"/>
                  </a:lnTo>
                  <a:close/>
                </a:path>
              </a:pathLst>
            </a:custGeom>
            <a:solidFill>
              <a:srgbClr val="000000">
                <a:alpha val="31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89"/>
            <p:cNvSpPr/>
            <p:nvPr/>
          </p:nvSpPr>
          <p:spPr>
            <a:xfrm>
              <a:off x="5630675" y="642188"/>
              <a:ext cx="590075" cy="779725"/>
            </a:xfrm>
            <a:custGeom>
              <a:rect b="b" l="l" r="r" t="t"/>
              <a:pathLst>
                <a:path extrusionOk="0" h="31189" w="23603">
                  <a:moveTo>
                    <a:pt x="15490" y="0"/>
                  </a:moveTo>
                  <a:lnTo>
                    <a:pt x="1" y="31188"/>
                  </a:lnTo>
                  <a:lnTo>
                    <a:pt x="1" y="31188"/>
                  </a:lnTo>
                  <a:lnTo>
                    <a:pt x="23603" y="8219"/>
                  </a:lnTo>
                  <a:lnTo>
                    <a:pt x="1549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89"/>
            <p:cNvSpPr/>
            <p:nvPr/>
          </p:nvSpPr>
          <p:spPr>
            <a:xfrm>
              <a:off x="5630675" y="847638"/>
              <a:ext cx="590075" cy="574275"/>
            </a:xfrm>
            <a:custGeom>
              <a:rect b="b" l="l" r="r" t="t"/>
              <a:pathLst>
                <a:path extrusionOk="0" h="22971" w="23603">
                  <a:moveTo>
                    <a:pt x="23603" y="1"/>
                  </a:moveTo>
                  <a:lnTo>
                    <a:pt x="1" y="22970"/>
                  </a:lnTo>
                  <a:lnTo>
                    <a:pt x="23603" y="8746"/>
                  </a:lnTo>
                  <a:lnTo>
                    <a:pt x="23603" y="1"/>
                  </a:lnTo>
                  <a:close/>
                </a:path>
              </a:pathLst>
            </a:custGeom>
            <a:solidFill>
              <a:srgbClr val="C54F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89"/>
            <p:cNvSpPr/>
            <p:nvPr/>
          </p:nvSpPr>
          <p:spPr>
            <a:xfrm>
              <a:off x="5630675" y="971438"/>
              <a:ext cx="906175" cy="450475"/>
            </a:xfrm>
            <a:custGeom>
              <a:rect b="b" l="l" r="r" t="t"/>
              <a:pathLst>
                <a:path extrusionOk="0" h="18019" w="36247">
                  <a:moveTo>
                    <a:pt x="27712" y="1"/>
                  </a:moveTo>
                  <a:lnTo>
                    <a:pt x="1" y="18018"/>
                  </a:lnTo>
                  <a:lnTo>
                    <a:pt x="36247" y="10221"/>
                  </a:lnTo>
                  <a:lnTo>
                    <a:pt x="2771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89"/>
            <p:cNvSpPr/>
            <p:nvPr/>
          </p:nvSpPr>
          <p:spPr>
            <a:xfrm>
              <a:off x="5622775" y="636913"/>
              <a:ext cx="921975" cy="790275"/>
            </a:xfrm>
            <a:custGeom>
              <a:rect b="b" l="l" r="r" t="t"/>
              <a:pathLst>
                <a:path extrusionOk="0" h="31611" w="36879">
                  <a:moveTo>
                    <a:pt x="15806" y="633"/>
                  </a:moveTo>
                  <a:lnTo>
                    <a:pt x="23708" y="8535"/>
                  </a:lnTo>
                  <a:lnTo>
                    <a:pt x="23708" y="16016"/>
                  </a:lnTo>
                  <a:lnTo>
                    <a:pt x="23708" y="16227"/>
                  </a:lnTo>
                  <a:lnTo>
                    <a:pt x="23813" y="16227"/>
                  </a:lnTo>
                  <a:lnTo>
                    <a:pt x="23919" y="16332"/>
                  </a:lnTo>
                  <a:lnTo>
                    <a:pt x="24024" y="16227"/>
                  </a:lnTo>
                  <a:lnTo>
                    <a:pt x="28028" y="13698"/>
                  </a:lnTo>
                  <a:lnTo>
                    <a:pt x="36141" y="23497"/>
                  </a:lnTo>
                  <a:lnTo>
                    <a:pt x="738" y="31083"/>
                  </a:lnTo>
                  <a:lnTo>
                    <a:pt x="15806" y="633"/>
                  </a:lnTo>
                  <a:close/>
                  <a:moveTo>
                    <a:pt x="15700" y="1"/>
                  </a:moveTo>
                  <a:lnTo>
                    <a:pt x="15595" y="106"/>
                  </a:lnTo>
                  <a:lnTo>
                    <a:pt x="106" y="31294"/>
                  </a:lnTo>
                  <a:lnTo>
                    <a:pt x="1" y="31399"/>
                  </a:lnTo>
                  <a:lnTo>
                    <a:pt x="106" y="31505"/>
                  </a:lnTo>
                  <a:lnTo>
                    <a:pt x="212" y="31610"/>
                  </a:lnTo>
                  <a:lnTo>
                    <a:pt x="317" y="31610"/>
                  </a:lnTo>
                  <a:lnTo>
                    <a:pt x="36668" y="23813"/>
                  </a:lnTo>
                  <a:lnTo>
                    <a:pt x="36773" y="23813"/>
                  </a:lnTo>
                  <a:lnTo>
                    <a:pt x="36879" y="23708"/>
                  </a:lnTo>
                  <a:lnTo>
                    <a:pt x="36879" y="23602"/>
                  </a:lnTo>
                  <a:lnTo>
                    <a:pt x="36773" y="23497"/>
                  </a:lnTo>
                  <a:lnTo>
                    <a:pt x="28239" y="13171"/>
                  </a:lnTo>
                  <a:lnTo>
                    <a:pt x="28133" y="13066"/>
                  </a:lnTo>
                  <a:lnTo>
                    <a:pt x="27923" y="13171"/>
                  </a:lnTo>
                  <a:lnTo>
                    <a:pt x="24129" y="15595"/>
                  </a:lnTo>
                  <a:lnTo>
                    <a:pt x="24129" y="8430"/>
                  </a:lnTo>
                  <a:lnTo>
                    <a:pt x="24129" y="8219"/>
                  </a:lnTo>
                  <a:lnTo>
                    <a:pt x="15911" y="1"/>
                  </a:lnTo>
                  <a:close/>
                </a:path>
              </a:pathLst>
            </a:custGeom>
            <a:solidFill>
              <a:srgbClr val="3838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85" name="Google Shape;2585;p89"/>
          <p:cNvSpPr/>
          <p:nvPr/>
        </p:nvSpPr>
        <p:spPr>
          <a:xfrm>
            <a:off x="867600" y="3167525"/>
            <a:ext cx="7412525" cy="1803125"/>
          </a:xfrm>
          <a:custGeom>
            <a:rect b="b" l="l" r="r" t="t"/>
            <a:pathLst>
              <a:path extrusionOk="0" h="72125" w="296501">
                <a:moveTo>
                  <a:pt x="0" y="13094"/>
                </a:moveTo>
                <a:lnTo>
                  <a:pt x="296501" y="0"/>
                </a:lnTo>
                <a:lnTo>
                  <a:pt x="289900" y="72125"/>
                </a:lnTo>
                <a:lnTo>
                  <a:pt x="1872" y="67444"/>
                </a:lnTo>
                <a:close/>
              </a:path>
            </a:pathLst>
          </a:custGeom>
          <a:solidFill>
            <a:srgbClr val="CFD9E0"/>
          </a:solidFill>
          <a:ln>
            <a:noFill/>
          </a:ln>
        </p:spPr>
      </p:sp>
      <p:sp>
        <p:nvSpPr>
          <p:cNvPr id="2586" name="Google Shape;2586;p89"/>
          <p:cNvSpPr txBox="1"/>
          <p:nvPr/>
        </p:nvSpPr>
        <p:spPr>
          <a:xfrm>
            <a:off x="2041513" y="3449150"/>
            <a:ext cx="25314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900">
                <a:solidFill>
                  <a:schemeClr val="hlink"/>
                </a:solidFill>
                <a:uFill>
                  <a:noFill/>
                </a:uFill>
                <a:latin typeface="Boogaloo"/>
                <a:ea typeface="Boogaloo"/>
                <a:cs typeface="Boogaloo"/>
                <a:sym typeface="Boogaloo"/>
                <a:hlinkClick r:id="rId4"/>
              </a:rPr>
              <a:t>equipe</a:t>
            </a:r>
            <a:r>
              <a:rPr lang="fr" sz="1900">
                <a:solidFill>
                  <a:schemeClr val="hlink"/>
                </a:solidFill>
                <a:uFill>
                  <a:noFill/>
                </a:uFill>
                <a:latin typeface="Boogaloo"/>
                <a:ea typeface="Boogaloo"/>
                <a:cs typeface="Boogaloo"/>
                <a:sym typeface="Boogaloo"/>
                <a:hlinkClick r:id="rId5"/>
              </a:rPr>
              <a:t>@</a:t>
            </a:r>
            <a:r>
              <a:rPr lang="fr" sz="1900">
                <a:solidFill>
                  <a:schemeClr val="hlink"/>
                </a:solidFill>
                <a:uFill>
                  <a:noFill/>
                </a:uFill>
                <a:latin typeface="Boogaloo"/>
                <a:ea typeface="Boogaloo"/>
                <a:cs typeface="Boogaloo"/>
                <a:sym typeface="Boogaloo"/>
                <a:hlinkClick r:id="rId6"/>
              </a:rPr>
              <a:t>recitmst</a:t>
            </a:r>
            <a:r>
              <a:rPr lang="fr" sz="1900">
                <a:solidFill>
                  <a:schemeClr val="hlink"/>
                </a:solidFill>
                <a:uFill>
                  <a:noFill/>
                </a:uFill>
                <a:latin typeface="Boogaloo"/>
                <a:ea typeface="Boogaloo"/>
                <a:cs typeface="Boogaloo"/>
                <a:sym typeface="Boogaloo"/>
                <a:hlinkClick r:id="rId7"/>
              </a:rPr>
              <a:t>.qc.ca</a:t>
            </a:r>
            <a:endParaRPr sz="1100"/>
          </a:p>
        </p:txBody>
      </p:sp>
      <p:grpSp>
        <p:nvGrpSpPr>
          <p:cNvPr id="2587" name="Google Shape;2587;p89"/>
          <p:cNvGrpSpPr/>
          <p:nvPr/>
        </p:nvGrpSpPr>
        <p:grpSpPr>
          <a:xfrm>
            <a:off x="1588190" y="4236135"/>
            <a:ext cx="342192" cy="327140"/>
            <a:chOff x="7441465" y="2302860"/>
            <a:chExt cx="342192" cy="327140"/>
          </a:xfrm>
        </p:grpSpPr>
        <p:sp>
          <p:nvSpPr>
            <p:cNvPr id="2588" name="Google Shape;2588;p89"/>
            <p:cNvSpPr/>
            <p:nvPr/>
          </p:nvSpPr>
          <p:spPr>
            <a:xfrm>
              <a:off x="7441465" y="2337727"/>
              <a:ext cx="299862" cy="292273"/>
            </a:xfrm>
            <a:custGeom>
              <a:rect b="b" l="l" r="r" t="t"/>
              <a:pathLst>
                <a:path extrusionOk="0" h="9204" w="9443">
                  <a:moveTo>
                    <a:pt x="8169" y="0"/>
                  </a:moveTo>
                  <a:cubicBezTo>
                    <a:pt x="7835" y="0"/>
                    <a:pt x="7514" y="131"/>
                    <a:pt x="7276" y="370"/>
                  </a:cubicBezTo>
                  <a:lnTo>
                    <a:pt x="6406" y="1251"/>
                  </a:lnTo>
                  <a:cubicBezTo>
                    <a:pt x="6347" y="1310"/>
                    <a:pt x="6347" y="1417"/>
                    <a:pt x="6406" y="1489"/>
                  </a:cubicBezTo>
                  <a:cubicBezTo>
                    <a:pt x="6436" y="1518"/>
                    <a:pt x="6475" y="1533"/>
                    <a:pt x="6517" y="1533"/>
                  </a:cubicBezTo>
                  <a:cubicBezTo>
                    <a:pt x="6558" y="1533"/>
                    <a:pt x="6603" y="1518"/>
                    <a:pt x="6645" y="1489"/>
                  </a:cubicBezTo>
                  <a:lnTo>
                    <a:pt x="7514" y="608"/>
                  </a:lnTo>
                  <a:cubicBezTo>
                    <a:pt x="7692" y="429"/>
                    <a:pt x="7930" y="346"/>
                    <a:pt x="8169" y="346"/>
                  </a:cubicBezTo>
                  <a:cubicBezTo>
                    <a:pt x="8430" y="346"/>
                    <a:pt x="8645" y="453"/>
                    <a:pt x="8823" y="608"/>
                  </a:cubicBezTo>
                  <a:cubicBezTo>
                    <a:pt x="9014" y="786"/>
                    <a:pt x="9097" y="1024"/>
                    <a:pt x="9097" y="1263"/>
                  </a:cubicBezTo>
                  <a:cubicBezTo>
                    <a:pt x="9097" y="1501"/>
                    <a:pt x="8990" y="1739"/>
                    <a:pt x="8823" y="1917"/>
                  </a:cubicBezTo>
                  <a:lnTo>
                    <a:pt x="7621" y="3132"/>
                  </a:lnTo>
                  <a:cubicBezTo>
                    <a:pt x="7502" y="2834"/>
                    <a:pt x="7323" y="2560"/>
                    <a:pt x="7109" y="2334"/>
                  </a:cubicBezTo>
                  <a:cubicBezTo>
                    <a:pt x="6639" y="1870"/>
                    <a:pt x="6022" y="1638"/>
                    <a:pt x="5408" y="1638"/>
                  </a:cubicBezTo>
                  <a:cubicBezTo>
                    <a:pt x="4793" y="1638"/>
                    <a:pt x="4180" y="1870"/>
                    <a:pt x="3716" y="2334"/>
                  </a:cubicBezTo>
                  <a:lnTo>
                    <a:pt x="941" y="5108"/>
                  </a:lnTo>
                  <a:cubicBezTo>
                    <a:pt x="1" y="6049"/>
                    <a:pt x="1" y="7561"/>
                    <a:pt x="941" y="8502"/>
                  </a:cubicBezTo>
                  <a:cubicBezTo>
                    <a:pt x="1406" y="8966"/>
                    <a:pt x="2025" y="9204"/>
                    <a:pt x="2644" y="9204"/>
                  </a:cubicBezTo>
                  <a:cubicBezTo>
                    <a:pt x="3251" y="9204"/>
                    <a:pt x="3870" y="8966"/>
                    <a:pt x="4335" y="8502"/>
                  </a:cubicBezTo>
                  <a:lnTo>
                    <a:pt x="5811" y="7025"/>
                  </a:lnTo>
                  <a:cubicBezTo>
                    <a:pt x="5871" y="6966"/>
                    <a:pt x="5871" y="6858"/>
                    <a:pt x="5811" y="6787"/>
                  </a:cubicBezTo>
                  <a:cubicBezTo>
                    <a:pt x="5783" y="6778"/>
                    <a:pt x="5750" y="6772"/>
                    <a:pt x="5716" y="6772"/>
                  </a:cubicBezTo>
                  <a:cubicBezTo>
                    <a:pt x="5662" y="6772"/>
                    <a:pt x="5605" y="6786"/>
                    <a:pt x="5561" y="6823"/>
                  </a:cubicBezTo>
                  <a:lnTo>
                    <a:pt x="4085" y="8299"/>
                  </a:lnTo>
                  <a:cubicBezTo>
                    <a:pt x="3692" y="8680"/>
                    <a:pt x="3180" y="8906"/>
                    <a:pt x="2620" y="8906"/>
                  </a:cubicBezTo>
                  <a:cubicBezTo>
                    <a:pt x="2073" y="8906"/>
                    <a:pt x="1549" y="8692"/>
                    <a:pt x="1168" y="8299"/>
                  </a:cubicBezTo>
                  <a:cubicBezTo>
                    <a:pt x="358" y="7489"/>
                    <a:pt x="358" y="6180"/>
                    <a:pt x="1168" y="5358"/>
                  </a:cubicBezTo>
                  <a:lnTo>
                    <a:pt x="3930" y="2596"/>
                  </a:lnTo>
                  <a:cubicBezTo>
                    <a:pt x="4323" y="2203"/>
                    <a:pt x="4847" y="1977"/>
                    <a:pt x="5394" y="1977"/>
                  </a:cubicBezTo>
                  <a:cubicBezTo>
                    <a:pt x="5942" y="1977"/>
                    <a:pt x="6466" y="2191"/>
                    <a:pt x="6847" y="2596"/>
                  </a:cubicBezTo>
                  <a:cubicBezTo>
                    <a:pt x="7073" y="2822"/>
                    <a:pt x="7252" y="3096"/>
                    <a:pt x="7359" y="3394"/>
                  </a:cubicBezTo>
                  <a:lnTo>
                    <a:pt x="6049" y="4703"/>
                  </a:lnTo>
                  <a:cubicBezTo>
                    <a:pt x="5871" y="4882"/>
                    <a:pt x="5633" y="4977"/>
                    <a:pt x="5394" y="4977"/>
                  </a:cubicBezTo>
                  <a:cubicBezTo>
                    <a:pt x="5156" y="4977"/>
                    <a:pt x="4918" y="4870"/>
                    <a:pt x="4740" y="4703"/>
                  </a:cubicBezTo>
                  <a:cubicBezTo>
                    <a:pt x="4644" y="4620"/>
                    <a:pt x="4573" y="4513"/>
                    <a:pt x="4525" y="4394"/>
                  </a:cubicBezTo>
                  <a:cubicBezTo>
                    <a:pt x="4507" y="4321"/>
                    <a:pt x="4440" y="4290"/>
                    <a:pt x="4378" y="4290"/>
                  </a:cubicBezTo>
                  <a:cubicBezTo>
                    <a:pt x="4359" y="4290"/>
                    <a:pt x="4340" y="4293"/>
                    <a:pt x="4323" y="4299"/>
                  </a:cubicBezTo>
                  <a:cubicBezTo>
                    <a:pt x="4239" y="4334"/>
                    <a:pt x="4204" y="4441"/>
                    <a:pt x="4228" y="4513"/>
                  </a:cubicBezTo>
                  <a:cubicBezTo>
                    <a:pt x="4287" y="4680"/>
                    <a:pt x="4394" y="4811"/>
                    <a:pt x="4513" y="4930"/>
                  </a:cubicBezTo>
                  <a:cubicBezTo>
                    <a:pt x="4751" y="5168"/>
                    <a:pt x="5061" y="5299"/>
                    <a:pt x="5406" y="5299"/>
                  </a:cubicBezTo>
                  <a:cubicBezTo>
                    <a:pt x="5752" y="5299"/>
                    <a:pt x="6061" y="5168"/>
                    <a:pt x="6299" y="4930"/>
                  </a:cubicBezTo>
                  <a:lnTo>
                    <a:pt x="9062" y="2155"/>
                  </a:lnTo>
                  <a:cubicBezTo>
                    <a:pt x="9300" y="1917"/>
                    <a:pt x="9443" y="1608"/>
                    <a:pt x="9443" y="1263"/>
                  </a:cubicBezTo>
                  <a:cubicBezTo>
                    <a:pt x="9443" y="929"/>
                    <a:pt x="9300" y="608"/>
                    <a:pt x="9062" y="370"/>
                  </a:cubicBezTo>
                  <a:cubicBezTo>
                    <a:pt x="8823" y="131"/>
                    <a:pt x="8514" y="0"/>
                    <a:pt x="8169"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89"/>
            <p:cNvSpPr/>
            <p:nvPr/>
          </p:nvSpPr>
          <p:spPr>
            <a:xfrm>
              <a:off x="7484588" y="2302860"/>
              <a:ext cx="299069" cy="293130"/>
            </a:xfrm>
            <a:custGeom>
              <a:rect b="b" l="l" r="r" t="t"/>
              <a:pathLst>
                <a:path extrusionOk="0" h="9231" w="9418">
                  <a:moveTo>
                    <a:pt x="6805" y="0"/>
                  </a:moveTo>
                  <a:cubicBezTo>
                    <a:pt x="6191" y="0"/>
                    <a:pt x="5578" y="235"/>
                    <a:pt x="5108" y="706"/>
                  </a:cubicBezTo>
                  <a:lnTo>
                    <a:pt x="3632" y="2170"/>
                  </a:lnTo>
                  <a:cubicBezTo>
                    <a:pt x="3572" y="2230"/>
                    <a:pt x="3572" y="2337"/>
                    <a:pt x="3632" y="2408"/>
                  </a:cubicBezTo>
                  <a:cubicBezTo>
                    <a:pt x="3661" y="2438"/>
                    <a:pt x="3703" y="2453"/>
                    <a:pt x="3746" y="2453"/>
                  </a:cubicBezTo>
                  <a:cubicBezTo>
                    <a:pt x="3789" y="2453"/>
                    <a:pt x="3834" y="2438"/>
                    <a:pt x="3870" y="2408"/>
                  </a:cubicBezTo>
                  <a:lnTo>
                    <a:pt x="5346" y="944"/>
                  </a:lnTo>
                  <a:cubicBezTo>
                    <a:pt x="5745" y="539"/>
                    <a:pt x="6272" y="336"/>
                    <a:pt x="6802" y="336"/>
                  </a:cubicBezTo>
                  <a:cubicBezTo>
                    <a:pt x="7331" y="336"/>
                    <a:pt x="7864" y="539"/>
                    <a:pt x="8275" y="944"/>
                  </a:cubicBezTo>
                  <a:cubicBezTo>
                    <a:pt x="9085" y="1741"/>
                    <a:pt x="9085" y="3051"/>
                    <a:pt x="8275" y="3873"/>
                  </a:cubicBezTo>
                  <a:lnTo>
                    <a:pt x="5513" y="6635"/>
                  </a:lnTo>
                  <a:cubicBezTo>
                    <a:pt x="5120" y="7028"/>
                    <a:pt x="4596" y="7254"/>
                    <a:pt x="4048" y="7254"/>
                  </a:cubicBezTo>
                  <a:cubicBezTo>
                    <a:pt x="3501" y="7254"/>
                    <a:pt x="2977" y="7040"/>
                    <a:pt x="2596" y="6635"/>
                  </a:cubicBezTo>
                  <a:cubicBezTo>
                    <a:pt x="2370" y="6421"/>
                    <a:pt x="2191" y="6135"/>
                    <a:pt x="2084" y="5837"/>
                  </a:cubicBezTo>
                  <a:lnTo>
                    <a:pt x="3393" y="4527"/>
                  </a:lnTo>
                  <a:cubicBezTo>
                    <a:pt x="3572" y="4349"/>
                    <a:pt x="3810" y="4254"/>
                    <a:pt x="4048" y="4254"/>
                  </a:cubicBezTo>
                  <a:cubicBezTo>
                    <a:pt x="4286" y="4254"/>
                    <a:pt x="4525" y="4361"/>
                    <a:pt x="4703" y="4527"/>
                  </a:cubicBezTo>
                  <a:cubicBezTo>
                    <a:pt x="4798" y="4611"/>
                    <a:pt x="4870" y="4718"/>
                    <a:pt x="4917" y="4837"/>
                  </a:cubicBezTo>
                  <a:cubicBezTo>
                    <a:pt x="4936" y="4910"/>
                    <a:pt x="5002" y="4941"/>
                    <a:pt x="5065" y="4941"/>
                  </a:cubicBezTo>
                  <a:cubicBezTo>
                    <a:pt x="5084" y="4941"/>
                    <a:pt x="5103" y="4938"/>
                    <a:pt x="5120" y="4932"/>
                  </a:cubicBezTo>
                  <a:cubicBezTo>
                    <a:pt x="5215" y="4897"/>
                    <a:pt x="5239" y="4789"/>
                    <a:pt x="5215" y="4718"/>
                  </a:cubicBezTo>
                  <a:cubicBezTo>
                    <a:pt x="5156" y="4551"/>
                    <a:pt x="5048" y="4420"/>
                    <a:pt x="4929" y="4301"/>
                  </a:cubicBezTo>
                  <a:cubicBezTo>
                    <a:pt x="4691" y="4063"/>
                    <a:pt x="4382" y="3932"/>
                    <a:pt x="4036" y="3932"/>
                  </a:cubicBezTo>
                  <a:cubicBezTo>
                    <a:pt x="3691" y="3932"/>
                    <a:pt x="3382" y="4063"/>
                    <a:pt x="3143" y="4301"/>
                  </a:cubicBezTo>
                  <a:lnTo>
                    <a:pt x="1786" y="5659"/>
                  </a:lnTo>
                  <a:cubicBezTo>
                    <a:pt x="1762" y="5670"/>
                    <a:pt x="1738" y="5682"/>
                    <a:pt x="1727" y="5718"/>
                  </a:cubicBezTo>
                  <a:lnTo>
                    <a:pt x="369" y="7075"/>
                  </a:lnTo>
                  <a:cubicBezTo>
                    <a:pt x="131" y="7314"/>
                    <a:pt x="0" y="7623"/>
                    <a:pt x="0" y="7968"/>
                  </a:cubicBezTo>
                  <a:cubicBezTo>
                    <a:pt x="0" y="8302"/>
                    <a:pt x="131" y="8623"/>
                    <a:pt x="369" y="8861"/>
                  </a:cubicBezTo>
                  <a:cubicBezTo>
                    <a:pt x="607" y="9099"/>
                    <a:pt x="929" y="9230"/>
                    <a:pt x="1262" y="9230"/>
                  </a:cubicBezTo>
                  <a:cubicBezTo>
                    <a:pt x="1608" y="9230"/>
                    <a:pt x="1917" y="9099"/>
                    <a:pt x="2155" y="8861"/>
                  </a:cubicBezTo>
                  <a:lnTo>
                    <a:pt x="3036" y="7980"/>
                  </a:lnTo>
                  <a:cubicBezTo>
                    <a:pt x="3096" y="7921"/>
                    <a:pt x="3096" y="7814"/>
                    <a:pt x="3036" y="7742"/>
                  </a:cubicBezTo>
                  <a:cubicBezTo>
                    <a:pt x="3006" y="7712"/>
                    <a:pt x="2965" y="7697"/>
                    <a:pt x="2922" y="7697"/>
                  </a:cubicBezTo>
                  <a:cubicBezTo>
                    <a:pt x="2879" y="7697"/>
                    <a:pt x="2834" y="7712"/>
                    <a:pt x="2798" y="7742"/>
                  </a:cubicBezTo>
                  <a:lnTo>
                    <a:pt x="1917" y="8623"/>
                  </a:lnTo>
                  <a:cubicBezTo>
                    <a:pt x="1738" y="8802"/>
                    <a:pt x="1500" y="8885"/>
                    <a:pt x="1262" y="8885"/>
                  </a:cubicBezTo>
                  <a:cubicBezTo>
                    <a:pt x="1012" y="8885"/>
                    <a:pt x="786" y="8778"/>
                    <a:pt x="607" y="8623"/>
                  </a:cubicBezTo>
                  <a:cubicBezTo>
                    <a:pt x="429" y="8445"/>
                    <a:pt x="345" y="8206"/>
                    <a:pt x="345" y="7968"/>
                  </a:cubicBezTo>
                  <a:cubicBezTo>
                    <a:pt x="345" y="7706"/>
                    <a:pt x="453" y="7492"/>
                    <a:pt x="607" y="7314"/>
                  </a:cubicBezTo>
                  <a:lnTo>
                    <a:pt x="1822" y="6099"/>
                  </a:lnTo>
                  <a:cubicBezTo>
                    <a:pt x="1941" y="6397"/>
                    <a:pt x="2119" y="6671"/>
                    <a:pt x="2334" y="6897"/>
                  </a:cubicBezTo>
                  <a:cubicBezTo>
                    <a:pt x="2786" y="7337"/>
                    <a:pt x="3393" y="7587"/>
                    <a:pt x="4036" y="7587"/>
                  </a:cubicBezTo>
                  <a:cubicBezTo>
                    <a:pt x="4679" y="7587"/>
                    <a:pt x="5287" y="7337"/>
                    <a:pt x="5727" y="6897"/>
                  </a:cubicBezTo>
                  <a:lnTo>
                    <a:pt x="8501" y="4123"/>
                  </a:lnTo>
                  <a:cubicBezTo>
                    <a:pt x="9418" y="3158"/>
                    <a:pt x="9418" y="1634"/>
                    <a:pt x="8501" y="706"/>
                  </a:cubicBezTo>
                  <a:cubicBezTo>
                    <a:pt x="8031" y="235"/>
                    <a:pt x="7418" y="0"/>
                    <a:pt x="6805"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90" name="Google Shape;2590;p89"/>
          <p:cNvSpPr txBox="1"/>
          <p:nvPr/>
        </p:nvSpPr>
        <p:spPr>
          <a:xfrm>
            <a:off x="2069925" y="4120800"/>
            <a:ext cx="1936500" cy="48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900">
                <a:solidFill>
                  <a:schemeClr val="hlink"/>
                </a:solidFill>
                <a:uFill>
                  <a:noFill/>
                </a:uFill>
                <a:latin typeface="Boogaloo"/>
                <a:ea typeface="Boogaloo"/>
                <a:cs typeface="Boogaloo"/>
                <a:sym typeface="Boogaloo"/>
                <a:hlinkClick r:id="rId8"/>
              </a:rPr>
              <a:t>recitmst.qc.ca</a:t>
            </a:r>
            <a:endParaRPr sz="1100"/>
          </a:p>
        </p:txBody>
      </p:sp>
      <p:grpSp>
        <p:nvGrpSpPr>
          <p:cNvPr id="2591" name="Google Shape;2591;p89"/>
          <p:cNvGrpSpPr/>
          <p:nvPr/>
        </p:nvGrpSpPr>
        <p:grpSpPr>
          <a:xfrm>
            <a:off x="1599900" y="3527632"/>
            <a:ext cx="318783" cy="320046"/>
            <a:chOff x="6896644" y="3216007"/>
            <a:chExt cx="322917" cy="347876"/>
          </a:xfrm>
        </p:grpSpPr>
        <p:sp>
          <p:nvSpPr>
            <p:cNvPr id="2592" name="Google Shape;2592;p89"/>
            <p:cNvSpPr/>
            <p:nvPr/>
          </p:nvSpPr>
          <p:spPr>
            <a:xfrm>
              <a:off x="6896644" y="3216007"/>
              <a:ext cx="301387" cy="347876"/>
            </a:xfrm>
            <a:custGeom>
              <a:rect b="b" l="l" r="r" t="t"/>
              <a:pathLst>
                <a:path extrusionOk="0" h="10955" w="9491">
                  <a:moveTo>
                    <a:pt x="5192" y="382"/>
                  </a:moveTo>
                  <a:lnTo>
                    <a:pt x="6490" y="1679"/>
                  </a:lnTo>
                  <a:lnTo>
                    <a:pt x="3906" y="1679"/>
                  </a:lnTo>
                  <a:lnTo>
                    <a:pt x="5192" y="382"/>
                  </a:lnTo>
                  <a:close/>
                  <a:moveTo>
                    <a:pt x="5186" y="1"/>
                  </a:moveTo>
                  <a:cubicBezTo>
                    <a:pt x="5144" y="1"/>
                    <a:pt x="5103" y="13"/>
                    <a:pt x="5073" y="36"/>
                  </a:cubicBezTo>
                  <a:lnTo>
                    <a:pt x="3442" y="1679"/>
                  </a:lnTo>
                  <a:lnTo>
                    <a:pt x="870" y="1679"/>
                  </a:lnTo>
                  <a:cubicBezTo>
                    <a:pt x="775" y="1679"/>
                    <a:pt x="703" y="1751"/>
                    <a:pt x="703" y="1846"/>
                  </a:cubicBezTo>
                  <a:lnTo>
                    <a:pt x="703" y="4501"/>
                  </a:lnTo>
                  <a:lnTo>
                    <a:pt x="168" y="4501"/>
                  </a:lnTo>
                  <a:cubicBezTo>
                    <a:pt x="72" y="4501"/>
                    <a:pt x="1" y="4585"/>
                    <a:pt x="1" y="4668"/>
                  </a:cubicBezTo>
                  <a:lnTo>
                    <a:pt x="1" y="10788"/>
                  </a:lnTo>
                  <a:cubicBezTo>
                    <a:pt x="1" y="10883"/>
                    <a:pt x="72" y="10954"/>
                    <a:pt x="168" y="10954"/>
                  </a:cubicBezTo>
                  <a:lnTo>
                    <a:pt x="1846" y="10954"/>
                  </a:lnTo>
                  <a:cubicBezTo>
                    <a:pt x="1942" y="10954"/>
                    <a:pt x="2013" y="10883"/>
                    <a:pt x="2013" y="10788"/>
                  </a:cubicBezTo>
                  <a:cubicBezTo>
                    <a:pt x="2013" y="10704"/>
                    <a:pt x="1942" y="10621"/>
                    <a:pt x="1846" y="10621"/>
                  </a:cubicBezTo>
                  <a:lnTo>
                    <a:pt x="334" y="10621"/>
                  </a:lnTo>
                  <a:lnTo>
                    <a:pt x="334" y="4989"/>
                  </a:lnTo>
                  <a:lnTo>
                    <a:pt x="1084" y="5537"/>
                  </a:lnTo>
                  <a:cubicBezTo>
                    <a:pt x="1115" y="5554"/>
                    <a:pt x="1147" y="5562"/>
                    <a:pt x="1178" y="5562"/>
                  </a:cubicBezTo>
                  <a:cubicBezTo>
                    <a:pt x="1231" y="5562"/>
                    <a:pt x="1280" y="5539"/>
                    <a:pt x="1311" y="5501"/>
                  </a:cubicBezTo>
                  <a:cubicBezTo>
                    <a:pt x="1358" y="5430"/>
                    <a:pt x="1346" y="5323"/>
                    <a:pt x="1275" y="5287"/>
                  </a:cubicBezTo>
                  <a:lnTo>
                    <a:pt x="1049" y="5096"/>
                  </a:lnTo>
                  <a:lnTo>
                    <a:pt x="1049" y="4692"/>
                  </a:lnTo>
                  <a:lnTo>
                    <a:pt x="1049" y="4668"/>
                  </a:lnTo>
                  <a:lnTo>
                    <a:pt x="1049" y="4656"/>
                  </a:lnTo>
                  <a:lnTo>
                    <a:pt x="1049" y="2013"/>
                  </a:lnTo>
                  <a:lnTo>
                    <a:pt x="9169" y="2013"/>
                  </a:lnTo>
                  <a:lnTo>
                    <a:pt x="9169" y="2620"/>
                  </a:lnTo>
                  <a:cubicBezTo>
                    <a:pt x="9169" y="2703"/>
                    <a:pt x="9240" y="2787"/>
                    <a:pt x="9335" y="2787"/>
                  </a:cubicBezTo>
                  <a:cubicBezTo>
                    <a:pt x="9419" y="2787"/>
                    <a:pt x="9490" y="2703"/>
                    <a:pt x="9490" y="2620"/>
                  </a:cubicBezTo>
                  <a:lnTo>
                    <a:pt x="9490" y="1846"/>
                  </a:lnTo>
                  <a:cubicBezTo>
                    <a:pt x="9466" y="1751"/>
                    <a:pt x="9395" y="1679"/>
                    <a:pt x="9300" y="1679"/>
                  </a:cubicBezTo>
                  <a:lnTo>
                    <a:pt x="6930" y="1679"/>
                  </a:lnTo>
                  <a:lnTo>
                    <a:pt x="5299" y="36"/>
                  </a:lnTo>
                  <a:cubicBezTo>
                    <a:pt x="5269" y="13"/>
                    <a:pt x="5228" y="1"/>
                    <a:pt x="5186" y="1"/>
                  </a:cubicBezTo>
                  <a:close/>
                </a:path>
              </a:pathLst>
            </a:custGeom>
            <a:solidFill>
              <a:srgbClr val="434343"/>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89"/>
            <p:cNvSpPr/>
            <p:nvPr/>
          </p:nvSpPr>
          <p:spPr>
            <a:xfrm>
              <a:off x="6954883" y="3306382"/>
              <a:ext cx="42012" cy="41980"/>
            </a:xfrm>
            <a:custGeom>
              <a:rect b="b" l="l" r="r" t="t"/>
              <a:pathLst>
                <a:path extrusionOk="0" h="1322" w="1323">
                  <a:moveTo>
                    <a:pt x="1001" y="322"/>
                  </a:moveTo>
                  <a:lnTo>
                    <a:pt x="1001" y="988"/>
                  </a:lnTo>
                  <a:lnTo>
                    <a:pt x="322" y="988"/>
                  </a:lnTo>
                  <a:lnTo>
                    <a:pt x="322" y="322"/>
                  </a:lnTo>
                  <a:close/>
                  <a:moveTo>
                    <a:pt x="167" y="0"/>
                  </a:moveTo>
                  <a:cubicBezTo>
                    <a:pt x="72" y="0"/>
                    <a:pt x="1" y="72"/>
                    <a:pt x="1" y="155"/>
                  </a:cubicBezTo>
                  <a:lnTo>
                    <a:pt x="1" y="1155"/>
                  </a:lnTo>
                  <a:cubicBezTo>
                    <a:pt x="1" y="1250"/>
                    <a:pt x="72" y="1322"/>
                    <a:pt x="167" y="1322"/>
                  </a:cubicBezTo>
                  <a:lnTo>
                    <a:pt x="1155" y="1322"/>
                  </a:lnTo>
                  <a:cubicBezTo>
                    <a:pt x="1251" y="1322"/>
                    <a:pt x="1322" y="1250"/>
                    <a:pt x="1322" y="1155"/>
                  </a:cubicBezTo>
                  <a:lnTo>
                    <a:pt x="1322" y="155"/>
                  </a:lnTo>
                  <a:cubicBezTo>
                    <a:pt x="1310" y="72"/>
                    <a:pt x="1239" y="0"/>
                    <a:pt x="1155" y="0"/>
                  </a:cubicBezTo>
                  <a:close/>
                </a:path>
              </a:pathLst>
            </a:custGeom>
            <a:solidFill>
              <a:srgbClr val="434343"/>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89"/>
            <p:cNvSpPr/>
            <p:nvPr/>
          </p:nvSpPr>
          <p:spPr>
            <a:xfrm>
              <a:off x="7013122" y="3306382"/>
              <a:ext cx="32168" cy="10225"/>
            </a:xfrm>
            <a:custGeom>
              <a:rect b="b" l="l" r="r" t="t"/>
              <a:pathLst>
                <a:path extrusionOk="0" h="322" w="1013">
                  <a:moveTo>
                    <a:pt x="155" y="0"/>
                  </a:moveTo>
                  <a:cubicBezTo>
                    <a:pt x="72" y="0"/>
                    <a:pt x="0" y="72"/>
                    <a:pt x="0" y="155"/>
                  </a:cubicBezTo>
                  <a:cubicBezTo>
                    <a:pt x="0" y="250"/>
                    <a:pt x="72" y="322"/>
                    <a:pt x="155" y="322"/>
                  </a:cubicBezTo>
                  <a:lnTo>
                    <a:pt x="845" y="322"/>
                  </a:lnTo>
                  <a:cubicBezTo>
                    <a:pt x="929" y="322"/>
                    <a:pt x="1012" y="250"/>
                    <a:pt x="1012" y="155"/>
                  </a:cubicBezTo>
                  <a:cubicBezTo>
                    <a:pt x="1012" y="72"/>
                    <a:pt x="929" y="0"/>
                    <a:pt x="845" y="0"/>
                  </a:cubicBezTo>
                  <a:close/>
                </a:path>
              </a:pathLst>
            </a:custGeom>
            <a:solidFill>
              <a:srgbClr val="434343"/>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89"/>
            <p:cNvSpPr/>
            <p:nvPr/>
          </p:nvSpPr>
          <p:spPr>
            <a:xfrm>
              <a:off x="7013471" y="3333596"/>
              <a:ext cx="105903" cy="10606"/>
            </a:xfrm>
            <a:custGeom>
              <a:rect b="b" l="l" r="r" t="t"/>
              <a:pathLst>
                <a:path extrusionOk="0" h="334" w="3335">
                  <a:moveTo>
                    <a:pt x="168" y="0"/>
                  </a:moveTo>
                  <a:cubicBezTo>
                    <a:pt x="72" y="0"/>
                    <a:pt x="1" y="72"/>
                    <a:pt x="1" y="167"/>
                  </a:cubicBezTo>
                  <a:cubicBezTo>
                    <a:pt x="1" y="250"/>
                    <a:pt x="72" y="334"/>
                    <a:pt x="168" y="334"/>
                  </a:cubicBezTo>
                  <a:lnTo>
                    <a:pt x="3168" y="334"/>
                  </a:lnTo>
                  <a:cubicBezTo>
                    <a:pt x="3251" y="334"/>
                    <a:pt x="3335" y="250"/>
                    <a:pt x="3335" y="167"/>
                  </a:cubicBezTo>
                  <a:cubicBezTo>
                    <a:pt x="3335" y="60"/>
                    <a:pt x="3263" y="0"/>
                    <a:pt x="3168" y="0"/>
                  </a:cubicBezTo>
                  <a:close/>
                </a:path>
              </a:pathLst>
            </a:custGeom>
            <a:solidFill>
              <a:srgbClr val="434343"/>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89"/>
            <p:cNvSpPr/>
            <p:nvPr/>
          </p:nvSpPr>
          <p:spPr>
            <a:xfrm>
              <a:off x="6966982" y="3375576"/>
              <a:ext cx="63923" cy="10606"/>
            </a:xfrm>
            <a:custGeom>
              <a:rect b="b" l="l" r="r" t="t"/>
              <a:pathLst>
                <a:path extrusionOk="0" h="334" w="2013">
                  <a:moveTo>
                    <a:pt x="167" y="0"/>
                  </a:moveTo>
                  <a:cubicBezTo>
                    <a:pt x="84" y="0"/>
                    <a:pt x="1" y="71"/>
                    <a:pt x="1" y="167"/>
                  </a:cubicBezTo>
                  <a:cubicBezTo>
                    <a:pt x="1" y="262"/>
                    <a:pt x="84" y="333"/>
                    <a:pt x="167" y="333"/>
                  </a:cubicBezTo>
                  <a:lnTo>
                    <a:pt x="1846" y="333"/>
                  </a:lnTo>
                  <a:cubicBezTo>
                    <a:pt x="1941" y="333"/>
                    <a:pt x="2013" y="262"/>
                    <a:pt x="2013" y="167"/>
                  </a:cubicBezTo>
                  <a:cubicBezTo>
                    <a:pt x="2013" y="71"/>
                    <a:pt x="1941" y="0"/>
                    <a:pt x="1846" y="0"/>
                  </a:cubicBezTo>
                  <a:close/>
                </a:path>
              </a:pathLst>
            </a:custGeom>
            <a:solidFill>
              <a:srgbClr val="434343"/>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89"/>
            <p:cNvSpPr/>
            <p:nvPr/>
          </p:nvSpPr>
          <p:spPr>
            <a:xfrm>
              <a:off x="6928781" y="3524157"/>
              <a:ext cx="52237" cy="10225"/>
            </a:xfrm>
            <a:custGeom>
              <a:rect b="b" l="l" r="r" t="t"/>
              <a:pathLst>
                <a:path extrusionOk="0" h="322" w="1645">
                  <a:moveTo>
                    <a:pt x="168" y="0"/>
                  </a:moveTo>
                  <a:cubicBezTo>
                    <a:pt x="72" y="0"/>
                    <a:pt x="1" y="72"/>
                    <a:pt x="1" y="167"/>
                  </a:cubicBezTo>
                  <a:cubicBezTo>
                    <a:pt x="1" y="250"/>
                    <a:pt x="72" y="322"/>
                    <a:pt x="168" y="322"/>
                  </a:cubicBezTo>
                  <a:lnTo>
                    <a:pt x="1477" y="322"/>
                  </a:lnTo>
                  <a:cubicBezTo>
                    <a:pt x="1561" y="322"/>
                    <a:pt x="1644" y="250"/>
                    <a:pt x="1644" y="167"/>
                  </a:cubicBezTo>
                  <a:cubicBezTo>
                    <a:pt x="1644" y="72"/>
                    <a:pt x="1561" y="0"/>
                    <a:pt x="1477" y="0"/>
                  </a:cubicBezTo>
                  <a:close/>
                </a:path>
              </a:pathLst>
            </a:custGeom>
            <a:solidFill>
              <a:srgbClr val="434343"/>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89"/>
            <p:cNvSpPr/>
            <p:nvPr/>
          </p:nvSpPr>
          <p:spPr>
            <a:xfrm>
              <a:off x="6945420" y="3314701"/>
              <a:ext cx="274141" cy="248800"/>
            </a:xfrm>
            <a:custGeom>
              <a:rect b="b" l="l" r="r" t="t"/>
              <a:pathLst>
                <a:path extrusionOk="0" h="7835" w="8633">
                  <a:moveTo>
                    <a:pt x="5835" y="3274"/>
                  </a:moveTo>
                  <a:lnTo>
                    <a:pt x="5323" y="3632"/>
                  </a:lnTo>
                  <a:lnTo>
                    <a:pt x="1787" y="3632"/>
                  </a:lnTo>
                  <a:lnTo>
                    <a:pt x="1275" y="3274"/>
                  </a:lnTo>
                  <a:close/>
                  <a:moveTo>
                    <a:pt x="4882" y="3965"/>
                  </a:moveTo>
                  <a:lnTo>
                    <a:pt x="4370" y="4322"/>
                  </a:lnTo>
                  <a:lnTo>
                    <a:pt x="2739" y="4322"/>
                  </a:lnTo>
                  <a:lnTo>
                    <a:pt x="2227" y="3965"/>
                  </a:lnTo>
                  <a:close/>
                  <a:moveTo>
                    <a:pt x="3930" y="4632"/>
                  </a:moveTo>
                  <a:lnTo>
                    <a:pt x="3561" y="4894"/>
                  </a:lnTo>
                  <a:lnTo>
                    <a:pt x="3180" y="4632"/>
                  </a:lnTo>
                  <a:close/>
                  <a:moveTo>
                    <a:pt x="7752" y="0"/>
                  </a:moveTo>
                  <a:cubicBezTo>
                    <a:pt x="7668" y="0"/>
                    <a:pt x="7585" y="72"/>
                    <a:pt x="7585" y="167"/>
                  </a:cubicBezTo>
                  <a:lnTo>
                    <a:pt x="7585" y="1560"/>
                  </a:lnTo>
                  <a:lnTo>
                    <a:pt x="7585" y="1977"/>
                  </a:lnTo>
                  <a:lnTo>
                    <a:pt x="6252" y="2929"/>
                  </a:lnTo>
                  <a:lnTo>
                    <a:pt x="799" y="2929"/>
                  </a:lnTo>
                  <a:lnTo>
                    <a:pt x="263" y="2548"/>
                  </a:lnTo>
                  <a:cubicBezTo>
                    <a:pt x="233" y="2528"/>
                    <a:pt x="197" y="2519"/>
                    <a:pt x="162" y="2519"/>
                  </a:cubicBezTo>
                  <a:cubicBezTo>
                    <a:pt x="114" y="2519"/>
                    <a:pt x="69" y="2537"/>
                    <a:pt x="48" y="2572"/>
                  </a:cubicBezTo>
                  <a:cubicBezTo>
                    <a:pt x="1" y="2643"/>
                    <a:pt x="13" y="2750"/>
                    <a:pt x="72" y="2798"/>
                  </a:cubicBezTo>
                  <a:lnTo>
                    <a:pt x="3442" y="5215"/>
                  </a:lnTo>
                  <a:cubicBezTo>
                    <a:pt x="3472" y="5233"/>
                    <a:pt x="3504" y="5242"/>
                    <a:pt x="3537" y="5242"/>
                  </a:cubicBezTo>
                  <a:cubicBezTo>
                    <a:pt x="3570" y="5242"/>
                    <a:pt x="3602" y="5233"/>
                    <a:pt x="3632" y="5215"/>
                  </a:cubicBezTo>
                  <a:lnTo>
                    <a:pt x="8300" y="1858"/>
                  </a:lnTo>
                  <a:lnTo>
                    <a:pt x="8300" y="7501"/>
                  </a:lnTo>
                  <a:lnTo>
                    <a:pt x="941" y="7501"/>
                  </a:lnTo>
                  <a:cubicBezTo>
                    <a:pt x="846" y="7501"/>
                    <a:pt x="775" y="7572"/>
                    <a:pt x="775" y="7668"/>
                  </a:cubicBezTo>
                  <a:cubicBezTo>
                    <a:pt x="775" y="7751"/>
                    <a:pt x="846" y="7834"/>
                    <a:pt x="941" y="7834"/>
                  </a:cubicBezTo>
                  <a:lnTo>
                    <a:pt x="8454" y="7834"/>
                  </a:lnTo>
                  <a:cubicBezTo>
                    <a:pt x="8538" y="7834"/>
                    <a:pt x="8621" y="7751"/>
                    <a:pt x="8621" y="7668"/>
                  </a:cubicBezTo>
                  <a:lnTo>
                    <a:pt x="8621" y="1548"/>
                  </a:lnTo>
                  <a:cubicBezTo>
                    <a:pt x="8625" y="1552"/>
                    <a:pt x="8628" y="1553"/>
                    <a:pt x="8629" y="1553"/>
                  </a:cubicBezTo>
                  <a:cubicBezTo>
                    <a:pt x="8633" y="1553"/>
                    <a:pt x="8633" y="1548"/>
                    <a:pt x="8633" y="1548"/>
                  </a:cubicBezTo>
                  <a:cubicBezTo>
                    <a:pt x="8621" y="1477"/>
                    <a:pt x="8561" y="1417"/>
                    <a:pt x="8466" y="1417"/>
                  </a:cubicBezTo>
                  <a:lnTo>
                    <a:pt x="7919" y="1417"/>
                  </a:lnTo>
                  <a:lnTo>
                    <a:pt x="7919" y="167"/>
                  </a:lnTo>
                  <a:cubicBezTo>
                    <a:pt x="7919" y="72"/>
                    <a:pt x="7847" y="0"/>
                    <a:pt x="7752" y="0"/>
                  </a:cubicBezTo>
                  <a:close/>
                </a:path>
              </a:pathLst>
            </a:custGeom>
            <a:solidFill>
              <a:srgbClr val="434343"/>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599" name="Google Shape;2599;p89"/>
          <p:cNvPicPr preferRelativeResize="0"/>
          <p:nvPr/>
        </p:nvPicPr>
        <p:blipFill rotWithShape="1">
          <a:blip r:embed="rId9">
            <a:alphaModFix amt="57000"/>
          </a:blip>
          <a:srcRect b="68421" l="36613" r="37281" t="5677"/>
          <a:stretch/>
        </p:blipFill>
        <p:spPr>
          <a:xfrm>
            <a:off x="4836650" y="4236125"/>
            <a:ext cx="330257" cy="327600"/>
          </a:xfrm>
          <a:prstGeom prst="rect">
            <a:avLst/>
          </a:prstGeom>
          <a:noFill/>
          <a:ln>
            <a:noFill/>
          </a:ln>
        </p:spPr>
      </p:pic>
      <p:sp>
        <p:nvSpPr>
          <p:cNvPr id="2600" name="Google Shape;2600;p89"/>
          <p:cNvSpPr txBox="1"/>
          <p:nvPr/>
        </p:nvSpPr>
        <p:spPr>
          <a:xfrm>
            <a:off x="5319300" y="4161425"/>
            <a:ext cx="28512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900">
                <a:solidFill>
                  <a:schemeClr val="hlink"/>
                </a:solidFill>
                <a:uFill>
                  <a:noFill/>
                </a:uFill>
                <a:latin typeface="Boogaloo"/>
                <a:ea typeface="Boogaloo"/>
                <a:cs typeface="Boogaloo"/>
                <a:sym typeface="Boogaloo"/>
                <a:hlinkClick r:id="rId10"/>
              </a:rPr>
              <a:t>facebook.com/recitmst2020</a:t>
            </a:r>
            <a:endParaRPr sz="1100"/>
          </a:p>
        </p:txBody>
      </p:sp>
      <p:sp>
        <p:nvSpPr>
          <p:cNvPr id="2601" name="Google Shape;2601;p89"/>
          <p:cNvSpPr txBox="1"/>
          <p:nvPr/>
        </p:nvSpPr>
        <p:spPr>
          <a:xfrm>
            <a:off x="5277950" y="3411800"/>
            <a:ext cx="19365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900">
                <a:solidFill>
                  <a:schemeClr val="hlink"/>
                </a:solidFill>
                <a:uFill>
                  <a:noFill/>
                </a:uFill>
                <a:latin typeface="Boogaloo"/>
                <a:ea typeface="Boogaloo"/>
                <a:cs typeface="Boogaloo"/>
                <a:sym typeface="Boogaloo"/>
                <a:hlinkClick r:id="rId11"/>
              </a:rPr>
              <a:t>@</a:t>
            </a:r>
            <a:r>
              <a:rPr lang="fr" sz="1900">
                <a:solidFill>
                  <a:schemeClr val="hlink"/>
                </a:solidFill>
                <a:uFill>
                  <a:noFill/>
                </a:uFill>
                <a:latin typeface="Boogaloo"/>
                <a:ea typeface="Boogaloo"/>
                <a:cs typeface="Boogaloo"/>
                <a:sym typeface="Boogaloo"/>
                <a:hlinkClick r:id="rId12"/>
              </a:rPr>
              <a:t>recitmst</a:t>
            </a:r>
            <a:endParaRPr sz="1100"/>
          </a:p>
        </p:txBody>
      </p:sp>
      <p:grpSp>
        <p:nvGrpSpPr>
          <p:cNvPr id="2602" name="Google Shape;2602;p89"/>
          <p:cNvGrpSpPr/>
          <p:nvPr/>
        </p:nvGrpSpPr>
        <p:grpSpPr>
          <a:xfrm>
            <a:off x="4835591" y="3545660"/>
            <a:ext cx="332348" cy="283985"/>
            <a:chOff x="7988191" y="2832248"/>
            <a:chExt cx="332348" cy="283985"/>
          </a:xfrm>
        </p:grpSpPr>
        <p:sp>
          <p:nvSpPr>
            <p:cNvPr id="2603" name="Google Shape;2603;p89"/>
            <p:cNvSpPr/>
            <p:nvPr/>
          </p:nvSpPr>
          <p:spPr>
            <a:xfrm>
              <a:off x="8046398" y="2894646"/>
              <a:ext cx="40869" cy="45759"/>
            </a:xfrm>
            <a:custGeom>
              <a:rect b="b" l="l" r="r" t="t"/>
              <a:pathLst>
                <a:path extrusionOk="0" h="1441" w="1287">
                  <a:moveTo>
                    <a:pt x="644" y="0"/>
                  </a:moveTo>
                  <a:cubicBezTo>
                    <a:pt x="287" y="0"/>
                    <a:pt x="1" y="286"/>
                    <a:pt x="1" y="643"/>
                  </a:cubicBezTo>
                  <a:lnTo>
                    <a:pt x="1" y="798"/>
                  </a:lnTo>
                  <a:cubicBezTo>
                    <a:pt x="1" y="1155"/>
                    <a:pt x="287" y="1441"/>
                    <a:pt x="644" y="1441"/>
                  </a:cubicBezTo>
                  <a:cubicBezTo>
                    <a:pt x="1001" y="1441"/>
                    <a:pt x="1287" y="1155"/>
                    <a:pt x="1287" y="798"/>
                  </a:cubicBezTo>
                  <a:lnTo>
                    <a:pt x="1287" y="643"/>
                  </a:lnTo>
                  <a:cubicBezTo>
                    <a:pt x="1287" y="548"/>
                    <a:pt x="1215" y="488"/>
                    <a:pt x="1132" y="488"/>
                  </a:cubicBezTo>
                  <a:cubicBezTo>
                    <a:pt x="1049" y="488"/>
                    <a:pt x="989" y="560"/>
                    <a:pt x="989" y="643"/>
                  </a:cubicBezTo>
                  <a:lnTo>
                    <a:pt x="989" y="798"/>
                  </a:lnTo>
                  <a:cubicBezTo>
                    <a:pt x="989" y="977"/>
                    <a:pt x="834" y="1143"/>
                    <a:pt x="644" y="1143"/>
                  </a:cubicBezTo>
                  <a:cubicBezTo>
                    <a:pt x="453" y="1143"/>
                    <a:pt x="299" y="1000"/>
                    <a:pt x="299" y="798"/>
                  </a:cubicBezTo>
                  <a:lnTo>
                    <a:pt x="299" y="643"/>
                  </a:lnTo>
                  <a:cubicBezTo>
                    <a:pt x="299" y="465"/>
                    <a:pt x="453" y="298"/>
                    <a:pt x="644" y="298"/>
                  </a:cubicBezTo>
                  <a:cubicBezTo>
                    <a:pt x="739" y="298"/>
                    <a:pt x="799" y="227"/>
                    <a:pt x="799" y="143"/>
                  </a:cubicBezTo>
                  <a:cubicBezTo>
                    <a:pt x="799" y="60"/>
                    <a:pt x="715" y="0"/>
                    <a:pt x="644"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89"/>
            <p:cNvSpPr/>
            <p:nvPr/>
          </p:nvSpPr>
          <p:spPr>
            <a:xfrm>
              <a:off x="7988191" y="2832248"/>
              <a:ext cx="332348" cy="283985"/>
            </a:xfrm>
            <a:custGeom>
              <a:rect b="b" l="l" r="r" t="t"/>
              <a:pathLst>
                <a:path extrusionOk="0" h="8943" w="10466">
                  <a:moveTo>
                    <a:pt x="929" y="2942"/>
                  </a:moveTo>
                  <a:lnTo>
                    <a:pt x="929" y="2942"/>
                  </a:lnTo>
                  <a:cubicBezTo>
                    <a:pt x="905" y="3037"/>
                    <a:pt x="881" y="3144"/>
                    <a:pt x="869" y="3227"/>
                  </a:cubicBezTo>
                  <a:cubicBezTo>
                    <a:pt x="858" y="3299"/>
                    <a:pt x="858" y="3358"/>
                    <a:pt x="858" y="3418"/>
                  </a:cubicBezTo>
                  <a:lnTo>
                    <a:pt x="488" y="3120"/>
                  </a:lnTo>
                  <a:lnTo>
                    <a:pt x="929" y="2942"/>
                  </a:lnTo>
                  <a:close/>
                  <a:moveTo>
                    <a:pt x="4156" y="310"/>
                  </a:moveTo>
                  <a:lnTo>
                    <a:pt x="3894" y="668"/>
                  </a:lnTo>
                  <a:cubicBezTo>
                    <a:pt x="3858" y="715"/>
                    <a:pt x="3846" y="763"/>
                    <a:pt x="3858" y="822"/>
                  </a:cubicBezTo>
                  <a:cubicBezTo>
                    <a:pt x="3882" y="882"/>
                    <a:pt x="3917" y="906"/>
                    <a:pt x="3965" y="918"/>
                  </a:cubicBezTo>
                  <a:cubicBezTo>
                    <a:pt x="4608" y="1072"/>
                    <a:pt x="5168" y="1489"/>
                    <a:pt x="5549" y="2084"/>
                  </a:cubicBezTo>
                  <a:cubicBezTo>
                    <a:pt x="5965" y="2751"/>
                    <a:pt x="6418" y="3287"/>
                    <a:pt x="6894" y="3656"/>
                  </a:cubicBezTo>
                  <a:cubicBezTo>
                    <a:pt x="7287" y="3977"/>
                    <a:pt x="7692" y="4168"/>
                    <a:pt x="8085" y="4275"/>
                  </a:cubicBezTo>
                  <a:cubicBezTo>
                    <a:pt x="8288" y="4321"/>
                    <a:pt x="8455" y="4339"/>
                    <a:pt x="8603" y="4339"/>
                  </a:cubicBezTo>
                  <a:cubicBezTo>
                    <a:pt x="8646" y="4339"/>
                    <a:pt x="8687" y="4337"/>
                    <a:pt x="8728" y="4335"/>
                  </a:cubicBezTo>
                  <a:lnTo>
                    <a:pt x="8728" y="4335"/>
                  </a:lnTo>
                  <a:cubicBezTo>
                    <a:pt x="8168" y="4847"/>
                    <a:pt x="7585" y="5204"/>
                    <a:pt x="7037" y="5406"/>
                  </a:cubicBezTo>
                  <a:cubicBezTo>
                    <a:pt x="6732" y="5508"/>
                    <a:pt x="6437" y="5559"/>
                    <a:pt x="6158" y="5559"/>
                  </a:cubicBezTo>
                  <a:cubicBezTo>
                    <a:pt x="5914" y="5559"/>
                    <a:pt x="5682" y="5520"/>
                    <a:pt x="5465" y="5442"/>
                  </a:cubicBezTo>
                  <a:cubicBezTo>
                    <a:pt x="5203" y="5359"/>
                    <a:pt x="4965" y="5204"/>
                    <a:pt x="4775" y="5001"/>
                  </a:cubicBezTo>
                  <a:lnTo>
                    <a:pt x="4775" y="5001"/>
                  </a:lnTo>
                  <a:cubicBezTo>
                    <a:pt x="5001" y="5120"/>
                    <a:pt x="5275" y="5204"/>
                    <a:pt x="5596" y="5228"/>
                  </a:cubicBezTo>
                  <a:cubicBezTo>
                    <a:pt x="5680" y="5228"/>
                    <a:pt x="5751" y="5240"/>
                    <a:pt x="5822" y="5240"/>
                  </a:cubicBezTo>
                  <a:cubicBezTo>
                    <a:pt x="6096" y="5240"/>
                    <a:pt x="6382" y="5204"/>
                    <a:pt x="6644" y="5132"/>
                  </a:cubicBezTo>
                  <a:cubicBezTo>
                    <a:pt x="6715" y="5120"/>
                    <a:pt x="6775" y="5025"/>
                    <a:pt x="6751" y="4954"/>
                  </a:cubicBezTo>
                  <a:cubicBezTo>
                    <a:pt x="6741" y="4893"/>
                    <a:pt x="6671" y="4841"/>
                    <a:pt x="6607" y="4841"/>
                  </a:cubicBezTo>
                  <a:cubicBezTo>
                    <a:pt x="6595" y="4841"/>
                    <a:pt x="6583" y="4843"/>
                    <a:pt x="6573" y="4847"/>
                  </a:cubicBezTo>
                  <a:cubicBezTo>
                    <a:pt x="6317" y="4912"/>
                    <a:pt x="6067" y="4943"/>
                    <a:pt x="5831" y="4943"/>
                  </a:cubicBezTo>
                  <a:cubicBezTo>
                    <a:pt x="5418" y="4943"/>
                    <a:pt x="5052" y="4846"/>
                    <a:pt x="4787" y="4656"/>
                  </a:cubicBezTo>
                  <a:cubicBezTo>
                    <a:pt x="4477" y="4430"/>
                    <a:pt x="4310" y="4097"/>
                    <a:pt x="4263" y="3632"/>
                  </a:cubicBezTo>
                  <a:cubicBezTo>
                    <a:pt x="4310" y="3156"/>
                    <a:pt x="4572" y="2751"/>
                    <a:pt x="5025" y="2501"/>
                  </a:cubicBezTo>
                  <a:cubicBezTo>
                    <a:pt x="5096" y="2453"/>
                    <a:pt x="5120" y="2370"/>
                    <a:pt x="5084" y="2287"/>
                  </a:cubicBezTo>
                  <a:cubicBezTo>
                    <a:pt x="5051" y="2237"/>
                    <a:pt x="4996" y="2211"/>
                    <a:pt x="4941" y="2211"/>
                  </a:cubicBezTo>
                  <a:cubicBezTo>
                    <a:pt x="4916" y="2211"/>
                    <a:pt x="4892" y="2216"/>
                    <a:pt x="4870" y="2227"/>
                  </a:cubicBezTo>
                  <a:cubicBezTo>
                    <a:pt x="4227" y="2584"/>
                    <a:pt x="3906" y="3227"/>
                    <a:pt x="3965" y="3942"/>
                  </a:cubicBezTo>
                  <a:cubicBezTo>
                    <a:pt x="4037" y="4751"/>
                    <a:pt x="4596" y="5442"/>
                    <a:pt x="5382" y="5728"/>
                  </a:cubicBezTo>
                  <a:cubicBezTo>
                    <a:pt x="5631" y="5816"/>
                    <a:pt x="5895" y="5861"/>
                    <a:pt x="6170" y="5861"/>
                  </a:cubicBezTo>
                  <a:cubicBezTo>
                    <a:pt x="6487" y="5861"/>
                    <a:pt x="6818" y="5801"/>
                    <a:pt x="7156" y="5680"/>
                  </a:cubicBezTo>
                  <a:cubicBezTo>
                    <a:pt x="7596" y="5537"/>
                    <a:pt x="8061" y="5263"/>
                    <a:pt x="8525" y="4906"/>
                  </a:cubicBezTo>
                  <a:lnTo>
                    <a:pt x="8549" y="4906"/>
                  </a:lnTo>
                  <a:cubicBezTo>
                    <a:pt x="8694" y="4930"/>
                    <a:pt x="8833" y="4940"/>
                    <a:pt x="8965" y="4940"/>
                  </a:cubicBezTo>
                  <a:cubicBezTo>
                    <a:pt x="9431" y="4940"/>
                    <a:pt x="9813" y="4812"/>
                    <a:pt x="10073" y="4692"/>
                  </a:cubicBezTo>
                  <a:lnTo>
                    <a:pt x="10073" y="4692"/>
                  </a:lnTo>
                  <a:cubicBezTo>
                    <a:pt x="9430" y="6454"/>
                    <a:pt x="7608" y="7668"/>
                    <a:pt x="5572" y="7668"/>
                  </a:cubicBezTo>
                  <a:cubicBezTo>
                    <a:pt x="4179" y="7668"/>
                    <a:pt x="2894" y="7145"/>
                    <a:pt x="2072" y="6216"/>
                  </a:cubicBezTo>
                  <a:cubicBezTo>
                    <a:pt x="1358" y="5430"/>
                    <a:pt x="1060" y="4406"/>
                    <a:pt x="1179" y="3275"/>
                  </a:cubicBezTo>
                  <a:cubicBezTo>
                    <a:pt x="1286" y="2584"/>
                    <a:pt x="1524" y="2013"/>
                    <a:pt x="1881" y="1537"/>
                  </a:cubicBezTo>
                  <a:cubicBezTo>
                    <a:pt x="2167" y="1156"/>
                    <a:pt x="2536" y="858"/>
                    <a:pt x="2989" y="656"/>
                  </a:cubicBezTo>
                  <a:cubicBezTo>
                    <a:pt x="3429" y="441"/>
                    <a:pt x="3882" y="358"/>
                    <a:pt x="4156" y="310"/>
                  </a:cubicBezTo>
                  <a:close/>
                  <a:moveTo>
                    <a:pt x="5644" y="7954"/>
                  </a:moveTo>
                  <a:lnTo>
                    <a:pt x="5322" y="8645"/>
                  </a:lnTo>
                  <a:lnTo>
                    <a:pt x="5013" y="8645"/>
                  </a:lnTo>
                  <a:lnTo>
                    <a:pt x="5346" y="7954"/>
                  </a:lnTo>
                  <a:close/>
                  <a:moveTo>
                    <a:pt x="4422" y="1"/>
                  </a:moveTo>
                  <a:cubicBezTo>
                    <a:pt x="4268" y="1"/>
                    <a:pt x="3580" y="20"/>
                    <a:pt x="2834" y="382"/>
                  </a:cubicBezTo>
                  <a:cubicBezTo>
                    <a:pt x="2346" y="620"/>
                    <a:pt x="1929" y="941"/>
                    <a:pt x="1608" y="1358"/>
                  </a:cubicBezTo>
                  <a:cubicBezTo>
                    <a:pt x="1334" y="1703"/>
                    <a:pt x="1119" y="2108"/>
                    <a:pt x="989" y="2584"/>
                  </a:cubicBezTo>
                  <a:lnTo>
                    <a:pt x="96" y="2965"/>
                  </a:lnTo>
                  <a:cubicBezTo>
                    <a:pt x="48" y="2977"/>
                    <a:pt x="0" y="3025"/>
                    <a:pt x="0" y="3085"/>
                  </a:cubicBezTo>
                  <a:cubicBezTo>
                    <a:pt x="0" y="3144"/>
                    <a:pt x="24" y="3180"/>
                    <a:pt x="60" y="3215"/>
                  </a:cubicBezTo>
                  <a:lnTo>
                    <a:pt x="810" y="3811"/>
                  </a:lnTo>
                  <a:cubicBezTo>
                    <a:pt x="822" y="4811"/>
                    <a:pt x="1155" y="5704"/>
                    <a:pt x="1810" y="6430"/>
                  </a:cubicBezTo>
                  <a:cubicBezTo>
                    <a:pt x="2584" y="7287"/>
                    <a:pt x="3715" y="7823"/>
                    <a:pt x="4977" y="7942"/>
                  </a:cubicBezTo>
                  <a:lnTo>
                    <a:pt x="4620" y="8645"/>
                  </a:lnTo>
                  <a:lnTo>
                    <a:pt x="3739" y="8645"/>
                  </a:lnTo>
                  <a:cubicBezTo>
                    <a:pt x="3656" y="8645"/>
                    <a:pt x="3596" y="8716"/>
                    <a:pt x="3596" y="8799"/>
                  </a:cubicBezTo>
                  <a:cubicBezTo>
                    <a:pt x="3596" y="8871"/>
                    <a:pt x="3667" y="8942"/>
                    <a:pt x="3739" y="8942"/>
                  </a:cubicBezTo>
                  <a:lnTo>
                    <a:pt x="6013" y="8942"/>
                  </a:lnTo>
                  <a:cubicBezTo>
                    <a:pt x="6108" y="8942"/>
                    <a:pt x="6168" y="8871"/>
                    <a:pt x="6168" y="8799"/>
                  </a:cubicBezTo>
                  <a:cubicBezTo>
                    <a:pt x="6168" y="8716"/>
                    <a:pt x="6096" y="8645"/>
                    <a:pt x="6013" y="8645"/>
                  </a:cubicBezTo>
                  <a:lnTo>
                    <a:pt x="5620" y="8645"/>
                  </a:lnTo>
                  <a:lnTo>
                    <a:pt x="5953" y="7954"/>
                  </a:lnTo>
                  <a:cubicBezTo>
                    <a:pt x="6942" y="7883"/>
                    <a:pt x="7882" y="7537"/>
                    <a:pt x="8656" y="6966"/>
                  </a:cubicBezTo>
                  <a:cubicBezTo>
                    <a:pt x="9525" y="6323"/>
                    <a:pt x="10156" y="5418"/>
                    <a:pt x="10406" y="4430"/>
                  </a:cubicBezTo>
                  <a:cubicBezTo>
                    <a:pt x="10466" y="4370"/>
                    <a:pt x="10442" y="4299"/>
                    <a:pt x="10383" y="4275"/>
                  </a:cubicBezTo>
                  <a:cubicBezTo>
                    <a:pt x="10355" y="4259"/>
                    <a:pt x="10327" y="4250"/>
                    <a:pt x="10300" y="4250"/>
                  </a:cubicBezTo>
                  <a:cubicBezTo>
                    <a:pt x="10268" y="4250"/>
                    <a:pt x="10236" y="4262"/>
                    <a:pt x="10204" y="4287"/>
                  </a:cubicBezTo>
                  <a:cubicBezTo>
                    <a:pt x="10204" y="4287"/>
                    <a:pt x="9700" y="4670"/>
                    <a:pt x="8935" y="4670"/>
                  </a:cubicBezTo>
                  <a:cubicBezTo>
                    <a:pt x="8902" y="4670"/>
                    <a:pt x="8868" y="4670"/>
                    <a:pt x="8835" y="4668"/>
                  </a:cubicBezTo>
                  <a:cubicBezTo>
                    <a:pt x="8990" y="4525"/>
                    <a:pt x="9156" y="4370"/>
                    <a:pt x="9323" y="4192"/>
                  </a:cubicBezTo>
                  <a:cubicBezTo>
                    <a:pt x="9371" y="4132"/>
                    <a:pt x="9382" y="4061"/>
                    <a:pt x="9335" y="4001"/>
                  </a:cubicBezTo>
                  <a:cubicBezTo>
                    <a:pt x="9302" y="3961"/>
                    <a:pt x="9259" y="3942"/>
                    <a:pt x="9211" y="3942"/>
                  </a:cubicBezTo>
                  <a:cubicBezTo>
                    <a:pt x="9190" y="3942"/>
                    <a:pt x="9167" y="3946"/>
                    <a:pt x="9144" y="3954"/>
                  </a:cubicBezTo>
                  <a:cubicBezTo>
                    <a:pt x="9144" y="3954"/>
                    <a:pt x="8950" y="4045"/>
                    <a:pt x="8613" y="4045"/>
                  </a:cubicBezTo>
                  <a:cubicBezTo>
                    <a:pt x="8479" y="4045"/>
                    <a:pt x="8321" y="4030"/>
                    <a:pt x="8144" y="3989"/>
                  </a:cubicBezTo>
                  <a:cubicBezTo>
                    <a:pt x="7108" y="3739"/>
                    <a:pt x="6287" y="2739"/>
                    <a:pt x="5775" y="1930"/>
                  </a:cubicBezTo>
                  <a:cubicBezTo>
                    <a:pt x="5406" y="1334"/>
                    <a:pt x="4870" y="906"/>
                    <a:pt x="4227" y="703"/>
                  </a:cubicBezTo>
                  <a:lnTo>
                    <a:pt x="4572" y="251"/>
                  </a:lnTo>
                  <a:cubicBezTo>
                    <a:pt x="4608" y="203"/>
                    <a:pt x="4620" y="144"/>
                    <a:pt x="4584" y="84"/>
                  </a:cubicBezTo>
                  <a:cubicBezTo>
                    <a:pt x="4560" y="48"/>
                    <a:pt x="4513" y="1"/>
                    <a:pt x="4453" y="1"/>
                  </a:cubicBezTo>
                  <a:cubicBezTo>
                    <a:pt x="4451" y="1"/>
                    <a:pt x="4440" y="1"/>
                    <a:pt x="4422"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89"/>
            <p:cNvSpPr/>
            <p:nvPr/>
          </p:nvSpPr>
          <p:spPr>
            <a:xfrm>
              <a:off x="8212381" y="2974320"/>
              <a:ext cx="18577" cy="14861"/>
            </a:xfrm>
            <a:custGeom>
              <a:rect b="b" l="l" r="r" t="t"/>
              <a:pathLst>
                <a:path extrusionOk="0" h="468" w="585">
                  <a:moveTo>
                    <a:pt x="406" y="0"/>
                  </a:moveTo>
                  <a:cubicBezTo>
                    <a:pt x="371" y="0"/>
                    <a:pt x="337" y="12"/>
                    <a:pt x="310" y="39"/>
                  </a:cubicBezTo>
                  <a:cubicBezTo>
                    <a:pt x="275" y="75"/>
                    <a:pt x="191" y="123"/>
                    <a:pt x="108" y="170"/>
                  </a:cubicBezTo>
                  <a:cubicBezTo>
                    <a:pt x="25" y="206"/>
                    <a:pt x="1" y="301"/>
                    <a:pt x="48" y="373"/>
                  </a:cubicBezTo>
                  <a:cubicBezTo>
                    <a:pt x="72" y="432"/>
                    <a:pt x="120" y="468"/>
                    <a:pt x="179" y="468"/>
                  </a:cubicBezTo>
                  <a:cubicBezTo>
                    <a:pt x="215" y="468"/>
                    <a:pt x="227" y="468"/>
                    <a:pt x="251" y="444"/>
                  </a:cubicBezTo>
                  <a:cubicBezTo>
                    <a:pt x="370" y="385"/>
                    <a:pt x="465" y="325"/>
                    <a:pt x="536" y="265"/>
                  </a:cubicBezTo>
                  <a:cubicBezTo>
                    <a:pt x="572" y="218"/>
                    <a:pt x="584" y="111"/>
                    <a:pt x="525" y="51"/>
                  </a:cubicBezTo>
                  <a:cubicBezTo>
                    <a:pt x="492" y="18"/>
                    <a:pt x="448" y="0"/>
                    <a:pt x="406"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06" name="Google Shape;2606;p89"/>
          <p:cNvSpPr txBox="1"/>
          <p:nvPr>
            <p:ph idx="4294967295" type="ctrTitle"/>
          </p:nvPr>
        </p:nvSpPr>
        <p:spPr>
          <a:xfrm>
            <a:off x="1680650" y="1852300"/>
            <a:ext cx="6124500" cy="1249800"/>
          </a:xfrm>
          <a:prstGeom prst="rect">
            <a:avLst/>
          </a:prstGeom>
        </p:spPr>
        <p:txBody>
          <a:bodyPr anchorCtr="0" anchor="ctr" bIns="91425" lIns="91425" spcFirstLastPara="1" rIns="91425" wrap="square" tIns="91425">
            <a:noAutofit/>
          </a:bodyPr>
          <a:lstStyle/>
          <a:p>
            <a:pPr indent="0" lvl="0" marL="0" rtl="0" algn="l">
              <a:spcBef>
                <a:spcPts val="1000"/>
              </a:spcBef>
              <a:spcAft>
                <a:spcPts val="0"/>
              </a:spcAft>
              <a:buClr>
                <a:schemeClr val="dk1"/>
              </a:buClr>
              <a:buSzPts val="1100"/>
              <a:buFont typeface="Arial"/>
              <a:buNone/>
            </a:pPr>
            <a:r>
              <a:rPr b="1" lang="fr" sz="2600"/>
              <a:t>Stéphanie Rioux</a:t>
            </a:r>
            <a:r>
              <a:rPr lang="fr" sz="2400"/>
              <a:t>  	  </a:t>
            </a:r>
            <a:r>
              <a:rPr lang="fr" sz="2200"/>
              <a:t>stephanie.rioux@recitmst.qc.ca</a:t>
            </a:r>
            <a:endParaRPr b="1" sz="2600"/>
          </a:p>
          <a:p>
            <a:pPr indent="0" lvl="0" marL="0" rtl="0" algn="l">
              <a:spcBef>
                <a:spcPts val="0"/>
              </a:spcBef>
              <a:spcAft>
                <a:spcPts val="0"/>
              </a:spcAft>
              <a:buNone/>
            </a:pPr>
            <a:r>
              <a:rPr b="1" lang="fr" sz="2600"/>
              <a:t>Luc Lagarde</a:t>
            </a:r>
            <a:r>
              <a:rPr lang="fr" sz="2400"/>
              <a:t>  		  </a:t>
            </a:r>
            <a:r>
              <a:rPr lang="fr" sz="2200">
                <a:solidFill>
                  <a:schemeClr val="hlink"/>
                </a:solidFill>
                <a:uFill>
                  <a:noFill/>
                </a:uFill>
                <a:hlinkClick r:id="rId13"/>
              </a:rPr>
              <a:t>luc.lagarde@recitmst.qc.ca</a:t>
            </a:r>
            <a:endParaRPr sz="2200"/>
          </a:p>
        </p:txBody>
      </p:sp>
      <p:grpSp>
        <p:nvGrpSpPr>
          <p:cNvPr id="2607" name="Google Shape;2607;p89"/>
          <p:cNvGrpSpPr/>
          <p:nvPr/>
        </p:nvGrpSpPr>
        <p:grpSpPr>
          <a:xfrm>
            <a:off x="3711644" y="2104952"/>
            <a:ext cx="431994" cy="432024"/>
            <a:chOff x="2998073" y="2053374"/>
            <a:chExt cx="501153" cy="518388"/>
          </a:xfrm>
        </p:grpSpPr>
        <p:grpSp>
          <p:nvGrpSpPr>
            <p:cNvPr id="2608" name="Google Shape;2608;p89"/>
            <p:cNvGrpSpPr/>
            <p:nvPr/>
          </p:nvGrpSpPr>
          <p:grpSpPr>
            <a:xfrm>
              <a:off x="2998073" y="2053374"/>
              <a:ext cx="501153" cy="518388"/>
              <a:chOff x="2172358" y="5517789"/>
              <a:chExt cx="571831" cy="626072"/>
            </a:xfrm>
          </p:grpSpPr>
          <p:sp>
            <p:nvSpPr>
              <p:cNvPr id="2609" name="Google Shape;2609;p89"/>
              <p:cNvSpPr/>
              <p:nvPr/>
            </p:nvSpPr>
            <p:spPr>
              <a:xfrm>
                <a:off x="2172358" y="5572023"/>
                <a:ext cx="571831" cy="571838"/>
              </a:xfrm>
              <a:custGeom>
                <a:rect b="b" l="l" r="r" t="t"/>
                <a:pathLst>
                  <a:path extrusionOk="0" h="78120" w="78119">
                    <a:moveTo>
                      <a:pt x="37046" y="1"/>
                    </a:moveTo>
                    <a:lnTo>
                      <a:pt x="35113" y="162"/>
                    </a:lnTo>
                    <a:lnTo>
                      <a:pt x="33180" y="484"/>
                    </a:lnTo>
                    <a:lnTo>
                      <a:pt x="31247" y="806"/>
                    </a:lnTo>
                    <a:lnTo>
                      <a:pt x="29315" y="1289"/>
                    </a:lnTo>
                    <a:lnTo>
                      <a:pt x="27543" y="1773"/>
                    </a:lnTo>
                    <a:lnTo>
                      <a:pt x="23838" y="3061"/>
                    </a:lnTo>
                    <a:lnTo>
                      <a:pt x="20456" y="4672"/>
                    </a:lnTo>
                    <a:lnTo>
                      <a:pt x="17234" y="6766"/>
                    </a:lnTo>
                    <a:lnTo>
                      <a:pt x="14335" y="8860"/>
                    </a:lnTo>
                    <a:lnTo>
                      <a:pt x="11436" y="11437"/>
                    </a:lnTo>
                    <a:lnTo>
                      <a:pt x="9020" y="14175"/>
                    </a:lnTo>
                    <a:lnTo>
                      <a:pt x="6765" y="17235"/>
                    </a:lnTo>
                    <a:lnTo>
                      <a:pt x="4832" y="20457"/>
                    </a:lnTo>
                    <a:lnTo>
                      <a:pt x="3060" y="23839"/>
                    </a:lnTo>
                    <a:lnTo>
                      <a:pt x="1772" y="27383"/>
                    </a:lnTo>
                    <a:lnTo>
                      <a:pt x="1289" y="29315"/>
                    </a:lnTo>
                    <a:lnTo>
                      <a:pt x="805" y="31248"/>
                    </a:lnTo>
                    <a:lnTo>
                      <a:pt x="483" y="33181"/>
                    </a:lnTo>
                    <a:lnTo>
                      <a:pt x="322" y="35114"/>
                    </a:lnTo>
                    <a:lnTo>
                      <a:pt x="161" y="37047"/>
                    </a:lnTo>
                    <a:lnTo>
                      <a:pt x="0" y="39141"/>
                    </a:lnTo>
                    <a:lnTo>
                      <a:pt x="161" y="41073"/>
                    </a:lnTo>
                    <a:lnTo>
                      <a:pt x="322" y="43006"/>
                    </a:lnTo>
                    <a:lnTo>
                      <a:pt x="483" y="45100"/>
                    </a:lnTo>
                    <a:lnTo>
                      <a:pt x="805" y="46872"/>
                    </a:lnTo>
                    <a:lnTo>
                      <a:pt x="1289" y="48805"/>
                    </a:lnTo>
                    <a:lnTo>
                      <a:pt x="1772" y="50737"/>
                    </a:lnTo>
                    <a:lnTo>
                      <a:pt x="3060" y="54281"/>
                    </a:lnTo>
                    <a:lnTo>
                      <a:pt x="4832" y="57663"/>
                    </a:lnTo>
                    <a:lnTo>
                      <a:pt x="6765" y="60885"/>
                    </a:lnTo>
                    <a:lnTo>
                      <a:pt x="9020" y="63945"/>
                    </a:lnTo>
                    <a:lnTo>
                      <a:pt x="11436" y="66683"/>
                    </a:lnTo>
                    <a:lnTo>
                      <a:pt x="14335" y="69260"/>
                    </a:lnTo>
                    <a:lnTo>
                      <a:pt x="17234" y="71515"/>
                    </a:lnTo>
                    <a:lnTo>
                      <a:pt x="20456" y="73448"/>
                    </a:lnTo>
                    <a:lnTo>
                      <a:pt x="23838" y="75059"/>
                    </a:lnTo>
                    <a:lnTo>
                      <a:pt x="27543" y="76347"/>
                    </a:lnTo>
                    <a:lnTo>
                      <a:pt x="29315" y="76831"/>
                    </a:lnTo>
                    <a:lnTo>
                      <a:pt x="31247" y="77314"/>
                    </a:lnTo>
                    <a:lnTo>
                      <a:pt x="33180" y="77636"/>
                    </a:lnTo>
                    <a:lnTo>
                      <a:pt x="35113" y="77958"/>
                    </a:lnTo>
                    <a:lnTo>
                      <a:pt x="37046" y="78119"/>
                    </a:lnTo>
                    <a:lnTo>
                      <a:pt x="41073" y="78119"/>
                    </a:lnTo>
                    <a:lnTo>
                      <a:pt x="43166" y="77958"/>
                    </a:lnTo>
                    <a:lnTo>
                      <a:pt x="45099" y="77636"/>
                    </a:lnTo>
                    <a:lnTo>
                      <a:pt x="47032" y="77314"/>
                    </a:lnTo>
                    <a:lnTo>
                      <a:pt x="48804" y="76831"/>
                    </a:lnTo>
                    <a:lnTo>
                      <a:pt x="50737" y="76347"/>
                    </a:lnTo>
                    <a:lnTo>
                      <a:pt x="54280" y="75059"/>
                    </a:lnTo>
                    <a:lnTo>
                      <a:pt x="57663" y="73448"/>
                    </a:lnTo>
                    <a:lnTo>
                      <a:pt x="60884" y="71515"/>
                    </a:lnTo>
                    <a:lnTo>
                      <a:pt x="63944" y="69260"/>
                    </a:lnTo>
                    <a:lnTo>
                      <a:pt x="66682" y="66683"/>
                    </a:lnTo>
                    <a:lnTo>
                      <a:pt x="69259" y="63945"/>
                    </a:lnTo>
                    <a:lnTo>
                      <a:pt x="71514" y="60885"/>
                    </a:lnTo>
                    <a:lnTo>
                      <a:pt x="73447" y="57663"/>
                    </a:lnTo>
                    <a:lnTo>
                      <a:pt x="75058" y="54281"/>
                    </a:lnTo>
                    <a:lnTo>
                      <a:pt x="76346" y="50737"/>
                    </a:lnTo>
                    <a:lnTo>
                      <a:pt x="76991" y="48805"/>
                    </a:lnTo>
                    <a:lnTo>
                      <a:pt x="77313" y="46872"/>
                    </a:lnTo>
                    <a:lnTo>
                      <a:pt x="77635" y="45100"/>
                    </a:lnTo>
                    <a:lnTo>
                      <a:pt x="77957" y="43006"/>
                    </a:lnTo>
                    <a:lnTo>
                      <a:pt x="78118" y="41073"/>
                    </a:lnTo>
                    <a:lnTo>
                      <a:pt x="78118" y="39141"/>
                    </a:lnTo>
                    <a:lnTo>
                      <a:pt x="78118" y="37047"/>
                    </a:lnTo>
                    <a:lnTo>
                      <a:pt x="77957" y="35114"/>
                    </a:lnTo>
                    <a:lnTo>
                      <a:pt x="77635" y="33181"/>
                    </a:lnTo>
                    <a:lnTo>
                      <a:pt x="77313" y="31248"/>
                    </a:lnTo>
                    <a:lnTo>
                      <a:pt x="76991" y="29315"/>
                    </a:lnTo>
                    <a:lnTo>
                      <a:pt x="76346" y="27383"/>
                    </a:lnTo>
                    <a:lnTo>
                      <a:pt x="75058" y="23839"/>
                    </a:lnTo>
                    <a:lnTo>
                      <a:pt x="73447" y="20457"/>
                    </a:lnTo>
                    <a:lnTo>
                      <a:pt x="71514" y="17235"/>
                    </a:lnTo>
                    <a:lnTo>
                      <a:pt x="69259" y="14175"/>
                    </a:lnTo>
                    <a:lnTo>
                      <a:pt x="66682" y="11437"/>
                    </a:lnTo>
                    <a:lnTo>
                      <a:pt x="63944" y="8860"/>
                    </a:lnTo>
                    <a:lnTo>
                      <a:pt x="60884" y="6766"/>
                    </a:lnTo>
                    <a:lnTo>
                      <a:pt x="57663" y="4672"/>
                    </a:lnTo>
                    <a:lnTo>
                      <a:pt x="54280" y="3061"/>
                    </a:lnTo>
                    <a:lnTo>
                      <a:pt x="50737" y="1773"/>
                    </a:lnTo>
                    <a:lnTo>
                      <a:pt x="48804" y="1289"/>
                    </a:lnTo>
                    <a:lnTo>
                      <a:pt x="47032" y="806"/>
                    </a:lnTo>
                    <a:lnTo>
                      <a:pt x="45099" y="484"/>
                    </a:lnTo>
                    <a:lnTo>
                      <a:pt x="43166" y="162"/>
                    </a:lnTo>
                    <a:lnTo>
                      <a:pt x="41073" y="1"/>
                    </a:lnTo>
                    <a:close/>
                  </a:path>
                </a:pathLst>
              </a:custGeom>
              <a:solidFill>
                <a:schemeClr val="accent2"/>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89"/>
              <p:cNvSpPr/>
              <p:nvPr/>
            </p:nvSpPr>
            <p:spPr>
              <a:xfrm>
                <a:off x="2172358" y="5517789"/>
                <a:ext cx="571831" cy="571831"/>
              </a:xfrm>
              <a:custGeom>
                <a:rect b="b" l="l" r="r" t="t"/>
                <a:pathLst>
                  <a:path extrusionOk="0" h="78119" w="78119">
                    <a:moveTo>
                      <a:pt x="37046" y="1"/>
                    </a:moveTo>
                    <a:lnTo>
                      <a:pt x="35113" y="162"/>
                    </a:lnTo>
                    <a:lnTo>
                      <a:pt x="33180" y="484"/>
                    </a:lnTo>
                    <a:lnTo>
                      <a:pt x="31247" y="806"/>
                    </a:lnTo>
                    <a:lnTo>
                      <a:pt x="29315" y="1289"/>
                    </a:lnTo>
                    <a:lnTo>
                      <a:pt x="27382" y="1773"/>
                    </a:lnTo>
                    <a:lnTo>
                      <a:pt x="23838" y="3061"/>
                    </a:lnTo>
                    <a:lnTo>
                      <a:pt x="20456" y="4672"/>
                    </a:lnTo>
                    <a:lnTo>
                      <a:pt x="17234" y="6605"/>
                    </a:lnTo>
                    <a:lnTo>
                      <a:pt x="14174" y="8860"/>
                    </a:lnTo>
                    <a:lnTo>
                      <a:pt x="11436" y="11437"/>
                    </a:lnTo>
                    <a:lnTo>
                      <a:pt x="8859" y="14175"/>
                    </a:lnTo>
                    <a:lnTo>
                      <a:pt x="6604" y="17235"/>
                    </a:lnTo>
                    <a:lnTo>
                      <a:pt x="4671" y="20456"/>
                    </a:lnTo>
                    <a:lnTo>
                      <a:pt x="3060" y="23839"/>
                    </a:lnTo>
                    <a:lnTo>
                      <a:pt x="1772" y="27382"/>
                    </a:lnTo>
                    <a:lnTo>
                      <a:pt x="1289" y="29315"/>
                    </a:lnTo>
                    <a:lnTo>
                      <a:pt x="805" y="31248"/>
                    </a:lnTo>
                    <a:lnTo>
                      <a:pt x="483" y="33020"/>
                    </a:lnTo>
                    <a:lnTo>
                      <a:pt x="161" y="35114"/>
                    </a:lnTo>
                    <a:lnTo>
                      <a:pt x="0" y="37046"/>
                    </a:lnTo>
                    <a:lnTo>
                      <a:pt x="0" y="38979"/>
                    </a:lnTo>
                    <a:lnTo>
                      <a:pt x="0" y="41073"/>
                    </a:lnTo>
                    <a:lnTo>
                      <a:pt x="161" y="43006"/>
                    </a:lnTo>
                    <a:lnTo>
                      <a:pt x="483" y="44939"/>
                    </a:lnTo>
                    <a:lnTo>
                      <a:pt x="805" y="46872"/>
                    </a:lnTo>
                    <a:lnTo>
                      <a:pt x="1289" y="48804"/>
                    </a:lnTo>
                    <a:lnTo>
                      <a:pt x="1772" y="50576"/>
                    </a:lnTo>
                    <a:lnTo>
                      <a:pt x="3060" y="54281"/>
                    </a:lnTo>
                    <a:lnTo>
                      <a:pt x="4671" y="57663"/>
                    </a:lnTo>
                    <a:lnTo>
                      <a:pt x="6604" y="60885"/>
                    </a:lnTo>
                    <a:lnTo>
                      <a:pt x="8859" y="63945"/>
                    </a:lnTo>
                    <a:lnTo>
                      <a:pt x="11436" y="66683"/>
                    </a:lnTo>
                    <a:lnTo>
                      <a:pt x="14174" y="69099"/>
                    </a:lnTo>
                    <a:lnTo>
                      <a:pt x="17234" y="71354"/>
                    </a:lnTo>
                    <a:lnTo>
                      <a:pt x="20456" y="73448"/>
                    </a:lnTo>
                    <a:lnTo>
                      <a:pt x="23838" y="75059"/>
                    </a:lnTo>
                    <a:lnTo>
                      <a:pt x="27382" y="76347"/>
                    </a:lnTo>
                    <a:lnTo>
                      <a:pt x="29315" y="76830"/>
                    </a:lnTo>
                    <a:lnTo>
                      <a:pt x="31247" y="77314"/>
                    </a:lnTo>
                    <a:lnTo>
                      <a:pt x="33180" y="77636"/>
                    </a:lnTo>
                    <a:lnTo>
                      <a:pt x="35113" y="77958"/>
                    </a:lnTo>
                    <a:lnTo>
                      <a:pt x="37046" y="78119"/>
                    </a:lnTo>
                    <a:lnTo>
                      <a:pt x="41073" y="78119"/>
                    </a:lnTo>
                    <a:lnTo>
                      <a:pt x="43005" y="77958"/>
                    </a:lnTo>
                    <a:lnTo>
                      <a:pt x="44938" y="77636"/>
                    </a:lnTo>
                    <a:lnTo>
                      <a:pt x="46871" y="77314"/>
                    </a:lnTo>
                    <a:lnTo>
                      <a:pt x="48804" y="76830"/>
                    </a:lnTo>
                    <a:lnTo>
                      <a:pt x="50737" y="76347"/>
                    </a:lnTo>
                    <a:lnTo>
                      <a:pt x="54280" y="75059"/>
                    </a:lnTo>
                    <a:lnTo>
                      <a:pt x="57663" y="73448"/>
                    </a:lnTo>
                    <a:lnTo>
                      <a:pt x="60884" y="71354"/>
                    </a:lnTo>
                    <a:lnTo>
                      <a:pt x="63944" y="69099"/>
                    </a:lnTo>
                    <a:lnTo>
                      <a:pt x="66682" y="66683"/>
                    </a:lnTo>
                    <a:lnTo>
                      <a:pt x="69259" y="63945"/>
                    </a:lnTo>
                    <a:lnTo>
                      <a:pt x="71514" y="60885"/>
                    </a:lnTo>
                    <a:lnTo>
                      <a:pt x="73447" y="57663"/>
                    </a:lnTo>
                    <a:lnTo>
                      <a:pt x="75058" y="54281"/>
                    </a:lnTo>
                    <a:lnTo>
                      <a:pt x="76346" y="50576"/>
                    </a:lnTo>
                    <a:lnTo>
                      <a:pt x="76830" y="48804"/>
                    </a:lnTo>
                    <a:lnTo>
                      <a:pt x="77313" y="46872"/>
                    </a:lnTo>
                    <a:lnTo>
                      <a:pt x="77635" y="44939"/>
                    </a:lnTo>
                    <a:lnTo>
                      <a:pt x="77957" y="43006"/>
                    </a:lnTo>
                    <a:lnTo>
                      <a:pt x="78118" y="41073"/>
                    </a:lnTo>
                    <a:lnTo>
                      <a:pt x="78118" y="38979"/>
                    </a:lnTo>
                    <a:lnTo>
                      <a:pt x="78118" y="37046"/>
                    </a:lnTo>
                    <a:lnTo>
                      <a:pt x="77957" y="35114"/>
                    </a:lnTo>
                    <a:lnTo>
                      <a:pt x="77635" y="33020"/>
                    </a:lnTo>
                    <a:lnTo>
                      <a:pt x="77313" y="31248"/>
                    </a:lnTo>
                    <a:lnTo>
                      <a:pt x="76830" y="29315"/>
                    </a:lnTo>
                    <a:lnTo>
                      <a:pt x="76346" y="27382"/>
                    </a:lnTo>
                    <a:lnTo>
                      <a:pt x="75058" y="23839"/>
                    </a:lnTo>
                    <a:lnTo>
                      <a:pt x="73447" y="20456"/>
                    </a:lnTo>
                    <a:lnTo>
                      <a:pt x="71514" y="17235"/>
                    </a:lnTo>
                    <a:lnTo>
                      <a:pt x="69259" y="14175"/>
                    </a:lnTo>
                    <a:lnTo>
                      <a:pt x="66682" y="11437"/>
                    </a:lnTo>
                    <a:lnTo>
                      <a:pt x="63944" y="8860"/>
                    </a:lnTo>
                    <a:lnTo>
                      <a:pt x="60884" y="6605"/>
                    </a:lnTo>
                    <a:lnTo>
                      <a:pt x="57663" y="4672"/>
                    </a:lnTo>
                    <a:lnTo>
                      <a:pt x="54280" y="3061"/>
                    </a:lnTo>
                    <a:lnTo>
                      <a:pt x="50737" y="1773"/>
                    </a:lnTo>
                    <a:lnTo>
                      <a:pt x="48804" y="1289"/>
                    </a:lnTo>
                    <a:lnTo>
                      <a:pt x="46871" y="806"/>
                    </a:lnTo>
                    <a:lnTo>
                      <a:pt x="44938" y="484"/>
                    </a:lnTo>
                    <a:lnTo>
                      <a:pt x="43005" y="162"/>
                    </a:lnTo>
                    <a:lnTo>
                      <a:pt x="41073" y="1"/>
                    </a:lnTo>
                    <a:close/>
                  </a:path>
                </a:pathLst>
              </a:custGeom>
              <a:solidFill>
                <a:schemeClr val="accent2"/>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11" name="Google Shape;2611;p89"/>
            <p:cNvGrpSpPr/>
            <p:nvPr/>
          </p:nvGrpSpPr>
          <p:grpSpPr>
            <a:xfrm>
              <a:off x="3107151" y="2143579"/>
              <a:ext cx="283004" cy="288041"/>
              <a:chOff x="6896644" y="3216007"/>
              <a:chExt cx="322917" cy="347876"/>
            </a:xfrm>
          </p:grpSpPr>
          <p:sp>
            <p:nvSpPr>
              <p:cNvPr id="2612" name="Google Shape;2612;p89"/>
              <p:cNvSpPr/>
              <p:nvPr/>
            </p:nvSpPr>
            <p:spPr>
              <a:xfrm>
                <a:off x="6896644" y="3216007"/>
                <a:ext cx="301387" cy="347876"/>
              </a:xfrm>
              <a:custGeom>
                <a:rect b="b" l="l" r="r" t="t"/>
                <a:pathLst>
                  <a:path extrusionOk="0" h="10955" w="9491">
                    <a:moveTo>
                      <a:pt x="5192" y="382"/>
                    </a:moveTo>
                    <a:lnTo>
                      <a:pt x="6490" y="1679"/>
                    </a:lnTo>
                    <a:lnTo>
                      <a:pt x="3906" y="1679"/>
                    </a:lnTo>
                    <a:lnTo>
                      <a:pt x="5192" y="382"/>
                    </a:lnTo>
                    <a:close/>
                    <a:moveTo>
                      <a:pt x="5186" y="1"/>
                    </a:moveTo>
                    <a:cubicBezTo>
                      <a:pt x="5144" y="1"/>
                      <a:pt x="5103" y="13"/>
                      <a:pt x="5073" y="36"/>
                    </a:cubicBezTo>
                    <a:lnTo>
                      <a:pt x="3442" y="1679"/>
                    </a:lnTo>
                    <a:lnTo>
                      <a:pt x="870" y="1679"/>
                    </a:lnTo>
                    <a:cubicBezTo>
                      <a:pt x="775" y="1679"/>
                      <a:pt x="703" y="1751"/>
                      <a:pt x="703" y="1846"/>
                    </a:cubicBezTo>
                    <a:lnTo>
                      <a:pt x="703" y="4501"/>
                    </a:lnTo>
                    <a:lnTo>
                      <a:pt x="168" y="4501"/>
                    </a:lnTo>
                    <a:cubicBezTo>
                      <a:pt x="72" y="4501"/>
                      <a:pt x="1" y="4585"/>
                      <a:pt x="1" y="4668"/>
                    </a:cubicBezTo>
                    <a:lnTo>
                      <a:pt x="1" y="10788"/>
                    </a:lnTo>
                    <a:cubicBezTo>
                      <a:pt x="1" y="10883"/>
                      <a:pt x="72" y="10954"/>
                      <a:pt x="168" y="10954"/>
                    </a:cubicBezTo>
                    <a:lnTo>
                      <a:pt x="1846" y="10954"/>
                    </a:lnTo>
                    <a:cubicBezTo>
                      <a:pt x="1942" y="10954"/>
                      <a:pt x="2013" y="10883"/>
                      <a:pt x="2013" y="10788"/>
                    </a:cubicBezTo>
                    <a:cubicBezTo>
                      <a:pt x="2013" y="10704"/>
                      <a:pt x="1942" y="10621"/>
                      <a:pt x="1846" y="10621"/>
                    </a:cubicBezTo>
                    <a:lnTo>
                      <a:pt x="334" y="10621"/>
                    </a:lnTo>
                    <a:lnTo>
                      <a:pt x="334" y="4989"/>
                    </a:lnTo>
                    <a:lnTo>
                      <a:pt x="1084" y="5537"/>
                    </a:lnTo>
                    <a:cubicBezTo>
                      <a:pt x="1115" y="5554"/>
                      <a:pt x="1147" y="5562"/>
                      <a:pt x="1178" y="5562"/>
                    </a:cubicBezTo>
                    <a:cubicBezTo>
                      <a:pt x="1231" y="5562"/>
                      <a:pt x="1280" y="5539"/>
                      <a:pt x="1311" y="5501"/>
                    </a:cubicBezTo>
                    <a:cubicBezTo>
                      <a:pt x="1358" y="5430"/>
                      <a:pt x="1346" y="5323"/>
                      <a:pt x="1275" y="5287"/>
                    </a:cubicBezTo>
                    <a:lnTo>
                      <a:pt x="1049" y="5096"/>
                    </a:lnTo>
                    <a:lnTo>
                      <a:pt x="1049" y="4692"/>
                    </a:lnTo>
                    <a:lnTo>
                      <a:pt x="1049" y="4668"/>
                    </a:lnTo>
                    <a:lnTo>
                      <a:pt x="1049" y="4656"/>
                    </a:lnTo>
                    <a:lnTo>
                      <a:pt x="1049" y="2013"/>
                    </a:lnTo>
                    <a:lnTo>
                      <a:pt x="9169" y="2013"/>
                    </a:lnTo>
                    <a:lnTo>
                      <a:pt x="9169" y="2620"/>
                    </a:lnTo>
                    <a:cubicBezTo>
                      <a:pt x="9169" y="2703"/>
                      <a:pt x="9240" y="2787"/>
                      <a:pt x="9335" y="2787"/>
                    </a:cubicBezTo>
                    <a:cubicBezTo>
                      <a:pt x="9419" y="2787"/>
                      <a:pt x="9490" y="2703"/>
                      <a:pt x="9490" y="2620"/>
                    </a:cubicBezTo>
                    <a:lnTo>
                      <a:pt x="9490" y="1846"/>
                    </a:lnTo>
                    <a:cubicBezTo>
                      <a:pt x="9466" y="1751"/>
                      <a:pt x="9395" y="1679"/>
                      <a:pt x="9300" y="1679"/>
                    </a:cubicBezTo>
                    <a:lnTo>
                      <a:pt x="6930" y="1679"/>
                    </a:lnTo>
                    <a:lnTo>
                      <a:pt x="5299" y="36"/>
                    </a:lnTo>
                    <a:cubicBezTo>
                      <a:pt x="5269" y="13"/>
                      <a:pt x="5228" y="1"/>
                      <a:pt x="5186" y="1"/>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89"/>
              <p:cNvSpPr/>
              <p:nvPr/>
            </p:nvSpPr>
            <p:spPr>
              <a:xfrm>
                <a:off x="6954883" y="3306382"/>
                <a:ext cx="42012" cy="41980"/>
              </a:xfrm>
              <a:custGeom>
                <a:rect b="b" l="l" r="r" t="t"/>
                <a:pathLst>
                  <a:path extrusionOk="0" h="1322" w="1323">
                    <a:moveTo>
                      <a:pt x="1001" y="322"/>
                    </a:moveTo>
                    <a:lnTo>
                      <a:pt x="1001" y="988"/>
                    </a:lnTo>
                    <a:lnTo>
                      <a:pt x="322" y="988"/>
                    </a:lnTo>
                    <a:lnTo>
                      <a:pt x="322" y="322"/>
                    </a:lnTo>
                    <a:close/>
                    <a:moveTo>
                      <a:pt x="167" y="0"/>
                    </a:moveTo>
                    <a:cubicBezTo>
                      <a:pt x="72" y="0"/>
                      <a:pt x="1" y="72"/>
                      <a:pt x="1" y="155"/>
                    </a:cubicBezTo>
                    <a:lnTo>
                      <a:pt x="1" y="1155"/>
                    </a:lnTo>
                    <a:cubicBezTo>
                      <a:pt x="1" y="1250"/>
                      <a:pt x="72" y="1322"/>
                      <a:pt x="167" y="1322"/>
                    </a:cubicBezTo>
                    <a:lnTo>
                      <a:pt x="1155" y="1322"/>
                    </a:lnTo>
                    <a:cubicBezTo>
                      <a:pt x="1251" y="1322"/>
                      <a:pt x="1322" y="1250"/>
                      <a:pt x="1322" y="1155"/>
                    </a:cubicBezTo>
                    <a:lnTo>
                      <a:pt x="1322" y="155"/>
                    </a:lnTo>
                    <a:cubicBezTo>
                      <a:pt x="1310" y="72"/>
                      <a:pt x="1239" y="0"/>
                      <a:pt x="1155"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89"/>
              <p:cNvSpPr/>
              <p:nvPr/>
            </p:nvSpPr>
            <p:spPr>
              <a:xfrm>
                <a:off x="7013122" y="3306382"/>
                <a:ext cx="32168" cy="10225"/>
              </a:xfrm>
              <a:custGeom>
                <a:rect b="b" l="l" r="r" t="t"/>
                <a:pathLst>
                  <a:path extrusionOk="0" h="322" w="1013">
                    <a:moveTo>
                      <a:pt x="155" y="0"/>
                    </a:moveTo>
                    <a:cubicBezTo>
                      <a:pt x="72" y="0"/>
                      <a:pt x="0" y="72"/>
                      <a:pt x="0" y="155"/>
                    </a:cubicBezTo>
                    <a:cubicBezTo>
                      <a:pt x="0" y="250"/>
                      <a:pt x="72" y="322"/>
                      <a:pt x="155" y="322"/>
                    </a:cubicBezTo>
                    <a:lnTo>
                      <a:pt x="845" y="322"/>
                    </a:lnTo>
                    <a:cubicBezTo>
                      <a:pt x="929" y="322"/>
                      <a:pt x="1012" y="250"/>
                      <a:pt x="1012" y="155"/>
                    </a:cubicBezTo>
                    <a:cubicBezTo>
                      <a:pt x="1012" y="72"/>
                      <a:pt x="929" y="0"/>
                      <a:pt x="845"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89"/>
              <p:cNvSpPr/>
              <p:nvPr/>
            </p:nvSpPr>
            <p:spPr>
              <a:xfrm>
                <a:off x="7013471" y="3333596"/>
                <a:ext cx="105903" cy="10606"/>
              </a:xfrm>
              <a:custGeom>
                <a:rect b="b" l="l" r="r" t="t"/>
                <a:pathLst>
                  <a:path extrusionOk="0" h="334" w="3335">
                    <a:moveTo>
                      <a:pt x="168" y="0"/>
                    </a:moveTo>
                    <a:cubicBezTo>
                      <a:pt x="72" y="0"/>
                      <a:pt x="1" y="72"/>
                      <a:pt x="1" y="167"/>
                    </a:cubicBezTo>
                    <a:cubicBezTo>
                      <a:pt x="1" y="250"/>
                      <a:pt x="72" y="334"/>
                      <a:pt x="168" y="334"/>
                    </a:cubicBezTo>
                    <a:lnTo>
                      <a:pt x="3168" y="334"/>
                    </a:lnTo>
                    <a:cubicBezTo>
                      <a:pt x="3251" y="334"/>
                      <a:pt x="3335" y="250"/>
                      <a:pt x="3335" y="167"/>
                    </a:cubicBezTo>
                    <a:cubicBezTo>
                      <a:pt x="3335" y="60"/>
                      <a:pt x="3263" y="0"/>
                      <a:pt x="3168"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89"/>
              <p:cNvSpPr/>
              <p:nvPr/>
            </p:nvSpPr>
            <p:spPr>
              <a:xfrm>
                <a:off x="6966982" y="3375576"/>
                <a:ext cx="63923" cy="10606"/>
              </a:xfrm>
              <a:custGeom>
                <a:rect b="b" l="l" r="r" t="t"/>
                <a:pathLst>
                  <a:path extrusionOk="0" h="334" w="2013">
                    <a:moveTo>
                      <a:pt x="167" y="0"/>
                    </a:moveTo>
                    <a:cubicBezTo>
                      <a:pt x="84" y="0"/>
                      <a:pt x="1" y="71"/>
                      <a:pt x="1" y="167"/>
                    </a:cubicBezTo>
                    <a:cubicBezTo>
                      <a:pt x="1" y="262"/>
                      <a:pt x="84" y="333"/>
                      <a:pt x="167" y="333"/>
                    </a:cubicBezTo>
                    <a:lnTo>
                      <a:pt x="1846" y="333"/>
                    </a:lnTo>
                    <a:cubicBezTo>
                      <a:pt x="1941" y="333"/>
                      <a:pt x="2013" y="262"/>
                      <a:pt x="2013" y="167"/>
                    </a:cubicBezTo>
                    <a:cubicBezTo>
                      <a:pt x="2013" y="71"/>
                      <a:pt x="1941" y="0"/>
                      <a:pt x="1846"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89"/>
              <p:cNvSpPr/>
              <p:nvPr/>
            </p:nvSpPr>
            <p:spPr>
              <a:xfrm>
                <a:off x="6928781" y="3524157"/>
                <a:ext cx="52237" cy="10225"/>
              </a:xfrm>
              <a:custGeom>
                <a:rect b="b" l="l" r="r" t="t"/>
                <a:pathLst>
                  <a:path extrusionOk="0" h="322" w="1645">
                    <a:moveTo>
                      <a:pt x="168" y="0"/>
                    </a:moveTo>
                    <a:cubicBezTo>
                      <a:pt x="72" y="0"/>
                      <a:pt x="1" y="72"/>
                      <a:pt x="1" y="167"/>
                    </a:cubicBezTo>
                    <a:cubicBezTo>
                      <a:pt x="1" y="250"/>
                      <a:pt x="72" y="322"/>
                      <a:pt x="168" y="322"/>
                    </a:cubicBezTo>
                    <a:lnTo>
                      <a:pt x="1477" y="322"/>
                    </a:lnTo>
                    <a:cubicBezTo>
                      <a:pt x="1561" y="322"/>
                      <a:pt x="1644" y="250"/>
                      <a:pt x="1644" y="167"/>
                    </a:cubicBezTo>
                    <a:cubicBezTo>
                      <a:pt x="1644" y="72"/>
                      <a:pt x="1561" y="0"/>
                      <a:pt x="1477"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89"/>
              <p:cNvSpPr/>
              <p:nvPr/>
            </p:nvSpPr>
            <p:spPr>
              <a:xfrm>
                <a:off x="6945420" y="3314701"/>
                <a:ext cx="274141" cy="248800"/>
              </a:xfrm>
              <a:custGeom>
                <a:rect b="b" l="l" r="r" t="t"/>
                <a:pathLst>
                  <a:path extrusionOk="0" h="7835" w="8633">
                    <a:moveTo>
                      <a:pt x="5835" y="3274"/>
                    </a:moveTo>
                    <a:lnTo>
                      <a:pt x="5323" y="3632"/>
                    </a:lnTo>
                    <a:lnTo>
                      <a:pt x="1787" y="3632"/>
                    </a:lnTo>
                    <a:lnTo>
                      <a:pt x="1275" y="3274"/>
                    </a:lnTo>
                    <a:close/>
                    <a:moveTo>
                      <a:pt x="4882" y="3965"/>
                    </a:moveTo>
                    <a:lnTo>
                      <a:pt x="4370" y="4322"/>
                    </a:lnTo>
                    <a:lnTo>
                      <a:pt x="2739" y="4322"/>
                    </a:lnTo>
                    <a:lnTo>
                      <a:pt x="2227" y="3965"/>
                    </a:lnTo>
                    <a:close/>
                    <a:moveTo>
                      <a:pt x="3930" y="4632"/>
                    </a:moveTo>
                    <a:lnTo>
                      <a:pt x="3561" y="4894"/>
                    </a:lnTo>
                    <a:lnTo>
                      <a:pt x="3180" y="4632"/>
                    </a:lnTo>
                    <a:close/>
                    <a:moveTo>
                      <a:pt x="7752" y="0"/>
                    </a:moveTo>
                    <a:cubicBezTo>
                      <a:pt x="7668" y="0"/>
                      <a:pt x="7585" y="72"/>
                      <a:pt x="7585" y="167"/>
                    </a:cubicBezTo>
                    <a:lnTo>
                      <a:pt x="7585" y="1560"/>
                    </a:lnTo>
                    <a:lnTo>
                      <a:pt x="7585" y="1977"/>
                    </a:lnTo>
                    <a:lnTo>
                      <a:pt x="6252" y="2929"/>
                    </a:lnTo>
                    <a:lnTo>
                      <a:pt x="799" y="2929"/>
                    </a:lnTo>
                    <a:lnTo>
                      <a:pt x="263" y="2548"/>
                    </a:lnTo>
                    <a:cubicBezTo>
                      <a:pt x="233" y="2528"/>
                      <a:pt x="197" y="2519"/>
                      <a:pt x="162" y="2519"/>
                    </a:cubicBezTo>
                    <a:cubicBezTo>
                      <a:pt x="114" y="2519"/>
                      <a:pt x="69" y="2537"/>
                      <a:pt x="48" y="2572"/>
                    </a:cubicBezTo>
                    <a:cubicBezTo>
                      <a:pt x="1" y="2643"/>
                      <a:pt x="13" y="2750"/>
                      <a:pt x="72" y="2798"/>
                    </a:cubicBezTo>
                    <a:lnTo>
                      <a:pt x="3442" y="5215"/>
                    </a:lnTo>
                    <a:cubicBezTo>
                      <a:pt x="3472" y="5233"/>
                      <a:pt x="3504" y="5242"/>
                      <a:pt x="3537" y="5242"/>
                    </a:cubicBezTo>
                    <a:cubicBezTo>
                      <a:pt x="3570" y="5242"/>
                      <a:pt x="3602" y="5233"/>
                      <a:pt x="3632" y="5215"/>
                    </a:cubicBezTo>
                    <a:lnTo>
                      <a:pt x="8300" y="1858"/>
                    </a:lnTo>
                    <a:lnTo>
                      <a:pt x="8300" y="7501"/>
                    </a:lnTo>
                    <a:lnTo>
                      <a:pt x="941" y="7501"/>
                    </a:lnTo>
                    <a:cubicBezTo>
                      <a:pt x="846" y="7501"/>
                      <a:pt x="775" y="7572"/>
                      <a:pt x="775" y="7668"/>
                    </a:cubicBezTo>
                    <a:cubicBezTo>
                      <a:pt x="775" y="7751"/>
                      <a:pt x="846" y="7834"/>
                      <a:pt x="941" y="7834"/>
                    </a:cubicBezTo>
                    <a:lnTo>
                      <a:pt x="8454" y="7834"/>
                    </a:lnTo>
                    <a:cubicBezTo>
                      <a:pt x="8538" y="7834"/>
                      <a:pt x="8621" y="7751"/>
                      <a:pt x="8621" y="7668"/>
                    </a:cubicBezTo>
                    <a:lnTo>
                      <a:pt x="8621" y="1548"/>
                    </a:lnTo>
                    <a:cubicBezTo>
                      <a:pt x="8625" y="1552"/>
                      <a:pt x="8628" y="1553"/>
                      <a:pt x="8629" y="1553"/>
                    </a:cubicBezTo>
                    <a:cubicBezTo>
                      <a:pt x="8633" y="1553"/>
                      <a:pt x="8633" y="1548"/>
                      <a:pt x="8633" y="1548"/>
                    </a:cubicBezTo>
                    <a:cubicBezTo>
                      <a:pt x="8621" y="1477"/>
                      <a:pt x="8561" y="1417"/>
                      <a:pt x="8466" y="1417"/>
                    </a:cubicBezTo>
                    <a:lnTo>
                      <a:pt x="7919" y="1417"/>
                    </a:lnTo>
                    <a:lnTo>
                      <a:pt x="7919" y="167"/>
                    </a:lnTo>
                    <a:cubicBezTo>
                      <a:pt x="7919" y="72"/>
                      <a:pt x="7847" y="0"/>
                      <a:pt x="7752" y="0"/>
                    </a:cubicBezTo>
                    <a:close/>
                  </a:path>
                </a:pathLst>
              </a:custGeom>
              <a:solidFill>
                <a:srgbClr val="FFFFFF"/>
              </a:solidFill>
              <a:ln>
                <a:noFill/>
              </a:ln>
              <a:effectLst>
                <a:outerShdw blurRad="57150" rotWithShape="0" algn="bl" dir="4020000" dist="19050">
                  <a:srgbClr val="000000">
                    <a:alpha val="3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19" name="Google Shape;2619;p89"/>
          <p:cNvGrpSpPr/>
          <p:nvPr/>
        </p:nvGrpSpPr>
        <p:grpSpPr>
          <a:xfrm>
            <a:off x="3711644" y="2617537"/>
            <a:ext cx="431994" cy="432024"/>
            <a:chOff x="2998073" y="2053374"/>
            <a:chExt cx="501153" cy="518388"/>
          </a:xfrm>
        </p:grpSpPr>
        <p:grpSp>
          <p:nvGrpSpPr>
            <p:cNvPr id="2620" name="Google Shape;2620;p89"/>
            <p:cNvGrpSpPr/>
            <p:nvPr/>
          </p:nvGrpSpPr>
          <p:grpSpPr>
            <a:xfrm>
              <a:off x="2998073" y="2053374"/>
              <a:ext cx="501153" cy="518388"/>
              <a:chOff x="2172358" y="5517789"/>
              <a:chExt cx="571831" cy="626072"/>
            </a:xfrm>
          </p:grpSpPr>
          <p:sp>
            <p:nvSpPr>
              <p:cNvPr id="2621" name="Google Shape;2621;p89"/>
              <p:cNvSpPr/>
              <p:nvPr/>
            </p:nvSpPr>
            <p:spPr>
              <a:xfrm>
                <a:off x="2172358" y="5572023"/>
                <a:ext cx="571831" cy="571838"/>
              </a:xfrm>
              <a:custGeom>
                <a:rect b="b" l="l" r="r" t="t"/>
                <a:pathLst>
                  <a:path extrusionOk="0" h="78120" w="78119">
                    <a:moveTo>
                      <a:pt x="37046" y="1"/>
                    </a:moveTo>
                    <a:lnTo>
                      <a:pt x="35113" y="162"/>
                    </a:lnTo>
                    <a:lnTo>
                      <a:pt x="33180" y="484"/>
                    </a:lnTo>
                    <a:lnTo>
                      <a:pt x="31247" y="806"/>
                    </a:lnTo>
                    <a:lnTo>
                      <a:pt x="29315" y="1289"/>
                    </a:lnTo>
                    <a:lnTo>
                      <a:pt x="27543" y="1773"/>
                    </a:lnTo>
                    <a:lnTo>
                      <a:pt x="23838" y="3061"/>
                    </a:lnTo>
                    <a:lnTo>
                      <a:pt x="20456" y="4672"/>
                    </a:lnTo>
                    <a:lnTo>
                      <a:pt x="17234" y="6766"/>
                    </a:lnTo>
                    <a:lnTo>
                      <a:pt x="14335" y="8860"/>
                    </a:lnTo>
                    <a:lnTo>
                      <a:pt x="11436" y="11437"/>
                    </a:lnTo>
                    <a:lnTo>
                      <a:pt x="9020" y="14175"/>
                    </a:lnTo>
                    <a:lnTo>
                      <a:pt x="6765" y="17235"/>
                    </a:lnTo>
                    <a:lnTo>
                      <a:pt x="4832" y="20457"/>
                    </a:lnTo>
                    <a:lnTo>
                      <a:pt x="3060" y="23839"/>
                    </a:lnTo>
                    <a:lnTo>
                      <a:pt x="1772" y="27383"/>
                    </a:lnTo>
                    <a:lnTo>
                      <a:pt x="1289" y="29315"/>
                    </a:lnTo>
                    <a:lnTo>
                      <a:pt x="805" y="31248"/>
                    </a:lnTo>
                    <a:lnTo>
                      <a:pt x="483" y="33181"/>
                    </a:lnTo>
                    <a:lnTo>
                      <a:pt x="322" y="35114"/>
                    </a:lnTo>
                    <a:lnTo>
                      <a:pt x="161" y="37047"/>
                    </a:lnTo>
                    <a:lnTo>
                      <a:pt x="0" y="39141"/>
                    </a:lnTo>
                    <a:lnTo>
                      <a:pt x="161" y="41073"/>
                    </a:lnTo>
                    <a:lnTo>
                      <a:pt x="322" y="43006"/>
                    </a:lnTo>
                    <a:lnTo>
                      <a:pt x="483" y="45100"/>
                    </a:lnTo>
                    <a:lnTo>
                      <a:pt x="805" y="46872"/>
                    </a:lnTo>
                    <a:lnTo>
                      <a:pt x="1289" y="48805"/>
                    </a:lnTo>
                    <a:lnTo>
                      <a:pt x="1772" y="50737"/>
                    </a:lnTo>
                    <a:lnTo>
                      <a:pt x="3060" y="54281"/>
                    </a:lnTo>
                    <a:lnTo>
                      <a:pt x="4832" y="57663"/>
                    </a:lnTo>
                    <a:lnTo>
                      <a:pt x="6765" y="60885"/>
                    </a:lnTo>
                    <a:lnTo>
                      <a:pt x="9020" y="63945"/>
                    </a:lnTo>
                    <a:lnTo>
                      <a:pt x="11436" y="66683"/>
                    </a:lnTo>
                    <a:lnTo>
                      <a:pt x="14335" y="69260"/>
                    </a:lnTo>
                    <a:lnTo>
                      <a:pt x="17234" y="71515"/>
                    </a:lnTo>
                    <a:lnTo>
                      <a:pt x="20456" y="73448"/>
                    </a:lnTo>
                    <a:lnTo>
                      <a:pt x="23838" y="75059"/>
                    </a:lnTo>
                    <a:lnTo>
                      <a:pt x="27543" y="76347"/>
                    </a:lnTo>
                    <a:lnTo>
                      <a:pt x="29315" y="76831"/>
                    </a:lnTo>
                    <a:lnTo>
                      <a:pt x="31247" y="77314"/>
                    </a:lnTo>
                    <a:lnTo>
                      <a:pt x="33180" y="77636"/>
                    </a:lnTo>
                    <a:lnTo>
                      <a:pt x="35113" y="77958"/>
                    </a:lnTo>
                    <a:lnTo>
                      <a:pt x="37046" y="78119"/>
                    </a:lnTo>
                    <a:lnTo>
                      <a:pt x="41073" y="78119"/>
                    </a:lnTo>
                    <a:lnTo>
                      <a:pt x="43166" y="77958"/>
                    </a:lnTo>
                    <a:lnTo>
                      <a:pt x="45099" y="77636"/>
                    </a:lnTo>
                    <a:lnTo>
                      <a:pt x="47032" y="77314"/>
                    </a:lnTo>
                    <a:lnTo>
                      <a:pt x="48804" y="76831"/>
                    </a:lnTo>
                    <a:lnTo>
                      <a:pt x="50737" y="76347"/>
                    </a:lnTo>
                    <a:lnTo>
                      <a:pt x="54280" y="75059"/>
                    </a:lnTo>
                    <a:lnTo>
                      <a:pt x="57663" y="73448"/>
                    </a:lnTo>
                    <a:lnTo>
                      <a:pt x="60884" y="71515"/>
                    </a:lnTo>
                    <a:lnTo>
                      <a:pt x="63944" y="69260"/>
                    </a:lnTo>
                    <a:lnTo>
                      <a:pt x="66682" y="66683"/>
                    </a:lnTo>
                    <a:lnTo>
                      <a:pt x="69259" y="63945"/>
                    </a:lnTo>
                    <a:lnTo>
                      <a:pt x="71514" y="60885"/>
                    </a:lnTo>
                    <a:lnTo>
                      <a:pt x="73447" y="57663"/>
                    </a:lnTo>
                    <a:lnTo>
                      <a:pt x="75058" y="54281"/>
                    </a:lnTo>
                    <a:lnTo>
                      <a:pt x="76346" y="50737"/>
                    </a:lnTo>
                    <a:lnTo>
                      <a:pt x="76991" y="48805"/>
                    </a:lnTo>
                    <a:lnTo>
                      <a:pt x="77313" y="46872"/>
                    </a:lnTo>
                    <a:lnTo>
                      <a:pt x="77635" y="45100"/>
                    </a:lnTo>
                    <a:lnTo>
                      <a:pt x="77957" y="43006"/>
                    </a:lnTo>
                    <a:lnTo>
                      <a:pt x="78118" y="41073"/>
                    </a:lnTo>
                    <a:lnTo>
                      <a:pt x="78118" y="39141"/>
                    </a:lnTo>
                    <a:lnTo>
                      <a:pt x="78118" y="37047"/>
                    </a:lnTo>
                    <a:lnTo>
                      <a:pt x="77957" y="35114"/>
                    </a:lnTo>
                    <a:lnTo>
                      <a:pt x="77635" y="33181"/>
                    </a:lnTo>
                    <a:lnTo>
                      <a:pt x="77313" y="31248"/>
                    </a:lnTo>
                    <a:lnTo>
                      <a:pt x="76991" y="29315"/>
                    </a:lnTo>
                    <a:lnTo>
                      <a:pt x="76346" y="27383"/>
                    </a:lnTo>
                    <a:lnTo>
                      <a:pt x="75058" y="23839"/>
                    </a:lnTo>
                    <a:lnTo>
                      <a:pt x="73447" y="20457"/>
                    </a:lnTo>
                    <a:lnTo>
                      <a:pt x="71514" y="17235"/>
                    </a:lnTo>
                    <a:lnTo>
                      <a:pt x="69259" y="14175"/>
                    </a:lnTo>
                    <a:lnTo>
                      <a:pt x="66682" y="11437"/>
                    </a:lnTo>
                    <a:lnTo>
                      <a:pt x="63944" y="8860"/>
                    </a:lnTo>
                    <a:lnTo>
                      <a:pt x="60884" y="6766"/>
                    </a:lnTo>
                    <a:lnTo>
                      <a:pt x="57663" y="4672"/>
                    </a:lnTo>
                    <a:lnTo>
                      <a:pt x="54280" y="3061"/>
                    </a:lnTo>
                    <a:lnTo>
                      <a:pt x="50737" y="1773"/>
                    </a:lnTo>
                    <a:lnTo>
                      <a:pt x="48804" y="1289"/>
                    </a:lnTo>
                    <a:lnTo>
                      <a:pt x="47032" y="806"/>
                    </a:lnTo>
                    <a:lnTo>
                      <a:pt x="45099" y="484"/>
                    </a:lnTo>
                    <a:lnTo>
                      <a:pt x="43166" y="162"/>
                    </a:lnTo>
                    <a:lnTo>
                      <a:pt x="41073" y="1"/>
                    </a:lnTo>
                    <a:close/>
                  </a:path>
                </a:pathLst>
              </a:custGeom>
              <a:solidFill>
                <a:schemeClr val="accen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89"/>
              <p:cNvSpPr/>
              <p:nvPr/>
            </p:nvSpPr>
            <p:spPr>
              <a:xfrm>
                <a:off x="2172358" y="5517789"/>
                <a:ext cx="571831" cy="571831"/>
              </a:xfrm>
              <a:custGeom>
                <a:rect b="b" l="l" r="r" t="t"/>
                <a:pathLst>
                  <a:path extrusionOk="0" h="78119" w="78119">
                    <a:moveTo>
                      <a:pt x="37046" y="1"/>
                    </a:moveTo>
                    <a:lnTo>
                      <a:pt x="35113" y="162"/>
                    </a:lnTo>
                    <a:lnTo>
                      <a:pt x="33180" y="484"/>
                    </a:lnTo>
                    <a:lnTo>
                      <a:pt x="31247" y="806"/>
                    </a:lnTo>
                    <a:lnTo>
                      <a:pt x="29315" y="1289"/>
                    </a:lnTo>
                    <a:lnTo>
                      <a:pt x="27382" y="1773"/>
                    </a:lnTo>
                    <a:lnTo>
                      <a:pt x="23838" y="3061"/>
                    </a:lnTo>
                    <a:lnTo>
                      <a:pt x="20456" y="4672"/>
                    </a:lnTo>
                    <a:lnTo>
                      <a:pt x="17234" y="6605"/>
                    </a:lnTo>
                    <a:lnTo>
                      <a:pt x="14174" y="8860"/>
                    </a:lnTo>
                    <a:lnTo>
                      <a:pt x="11436" y="11437"/>
                    </a:lnTo>
                    <a:lnTo>
                      <a:pt x="8859" y="14175"/>
                    </a:lnTo>
                    <a:lnTo>
                      <a:pt x="6604" y="17235"/>
                    </a:lnTo>
                    <a:lnTo>
                      <a:pt x="4671" y="20456"/>
                    </a:lnTo>
                    <a:lnTo>
                      <a:pt x="3060" y="23839"/>
                    </a:lnTo>
                    <a:lnTo>
                      <a:pt x="1772" y="27382"/>
                    </a:lnTo>
                    <a:lnTo>
                      <a:pt x="1289" y="29315"/>
                    </a:lnTo>
                    <a:lnTo>
                      <a:pt x="805" y="31248"/>
                    </a:lnTo>
                    <a:lnTo>
                      <a:pt x="483" y="33020"/>
                    </a:lnTo>
                    <a:lnTo>
                      <a:pt x="161" y="35114"/>
                    </a:lnTo>
                    <a:lnTo>
                      <a:pt x="0" y="37046"/>
                    </a:lnTo>
                    <a:lnTo>
                      <a:pt x="0" y="38979"/>
                    </a:lnTo>
                    <a:lnTo>
                      <a:pt x="0" y="41073"/>
                    </a:lnTo>
                    <a:lnTo>
                      <a:pt x="161" y="43006"/>
                    </a:lnTo>
                    <a:lnTo>
                      <a:pt x="483" y="44939"/>
                    </a:lnTo>
                    <a:lnTo>
                      <a:pt x="805" y="46872"/>
                    </a:lnTo>
                    <a:lnTo>
                      <a:pt x="1289" y="48804"/>
                    </a:lnTo>
                    <a:lnTo>
                      <a:pt x="1772" y="50576"/>
                    </a:lnTo>
                    <a:lnTo>
                      <a:pt x="3060" y="54281"/>
                    </a:lnTo>
                    <a:lnTo>
                      <a:pt x="4671" y="57663"/>
                    </a:lnTo>
                    <a:lnTo>
                      <a:pt x="6604" y="60885"/>
                    </a:lnTo>
                    <a:lnTo>
                      <a:pt x="8859" y="63945"/>
                    </a:lnTo>
                    <a:lnTo>
                      <a:pt x="11436" y="66683"/>
                    </a:lnTo>
                    <a:lnTo>
                      <a:pt x="14174" y="69099"/>
                    </a:lnTo>
                    <a:lnTo>
                      <a:pt x="17234" y="71354"/>
                    </a:lnTo>
                    <a:lnTo>
                      <a:pt x="20456" y="73448"/>
                    </a:lnTo>
                    <a:lnTo>
                      <a:pt x="23838" y="75059"/>
                    </a:lnTo>
                    <a:lnTo>
                      <a:pt x="27382" y="76347"/>
                    </a:lnTo>
                    <a:lnTo>
                      <a:pt x="29315" y="76830"/>
                    </a:lnTo>
                    <a:lnTo>
                      <a:pt x="31247" y="77314"/>
                    </a:lnTo>
                    <a:lnTo>
                      <a:pt x="33180" y="77636"/>
                    </a:lnTo>
                    <a:lnTo>
                      <a:pt x="35113" y="77958"/>
                    </a:lnTo>
                    <a:lnTo>
                      <a:pt x="37046" y="78119"/>
                    </a:lnTo>
                    <a:lnTo>
                      <a:pt x="41073" y="78119"/>
                    </a:lnTo>
                    <a:lnTo>
                      <a:pt x="43005" y="77958"/>
                    </a:lnTo>
                    <a:lnTo>
                      <a:pt x="44938" y="77636"/>
                    </a:lnTo>
                    <a:lnTo>
                      <a:pt x="46871" y="77314"/>
                    </a:lnTo>
                    <a:lnTo>
                      <a:pt x="48804" y="76830"/>
                    </a:lnTo>
                    <a:lnTo>
                      <a:pt x="50737" y="76347"/>
                    </a:lnTo>
                    <a:lnTo>
                      <a:pt x="54280" y="75059"/>
                    </a:lnTo>
                    <a:lnTo>
                      <a:pt x="57663" y="73448"/>
                    </a:lnTo>
                    <a:lnTo>
                      <a:pt x="60884" y="71354"/>
                    </a:lnTo>
                    <a:lnTo>
                      <a:pt x="63944" y="69099"/>
                    </a:lnTo>
                    <a:lnTo>
                      <a:pt x="66682" y="66683"/>
                    </a:lnTo>
                    <a:lnTo>
                      <a:pt x="69259" y="63945"/>
                    </a:lnTo>
                    <a:lnTo>
                      <a:pt x="71514" y="60885"/>
                    </a:lnTo>
                    <a:lnTo>
                      <a:pt x="73447" y="57663"/>
                    </a:lnTo>
                    <a:lnTo>
                      <a:pt x="75058" y="54281"/>
                    </a:lnTo>
                    <a:lnTo>
                      <a:pt x="76346" y="50576"/>
                    </a:lnTo>
                    <a:lnTo>
                      <a:pt x="76830" y="48804"/>
                    </a:lnTo>
                    <a:lnTo>
                      <a:pt x="77313" y="46872"/>
                    </a:lnTo>
                    <a:lnTo>
                      <a:pt x="77635" y="44939"/>
                    </a:lnTo>
                    <a:lnTo>
                      <a:pt x="77957" y="43006"/>
                    </a:lnTo>
                    <a:lnTo>
                      <a:pt x="78118" y="41073"/>
                    </a:lnTo>
                    <a:lnTo>
                      <a:pt x="78118" y="38979"/>
                    </a:lnTo>
                    <a:lnTo>
                      <a:pt x="78118" y="37046"/>
                    </a:lnTo>
                    <a:lnTo>
                      <a:pt x="77957" y="35114"/>
                    </a:lnTo>
                    <a:lnTo>
                      <a:pt x="77635" y="33020"/>
                    </a:lnTo>
                    <a:lnTo>
                      <a:pt x="77313" y="31248"/>
                    </a:lnTo>
                    <a:lnTo>
                      <a:pt x="76830" y="29315"/>
                    </a:lnTo>
                    <a:lnTo>
                      <a:pt x="76346" y="27382"/>
                    </a:lnTo>
                    <a:lnTo>
                      <a:pt x="75058" y="23839"/>
                    </a:lnTo>
                    <a:lnTo>
                      <a:pt x="73447" y="20456"/>
                    </a:lnTo>
                    <a:lnTo>
                      <a:pt x="71514" y="17235"/>
                    </a:lnTo>
                    <a:lnTo>
                      <a:pt x="69259" y="14175"/>
                    </a:lnTo>
                    <a:lnTo>
                      <a:pt x="66682" y="11437"/>
                    </a:lnTo>
                    <a:lnTo>
                      <a:pt x="63944" y="8860"/>
                    </a:lnTo>
                    <a:lnTo>
                      <a:pt x="60884" y="6605"/>
                    </a:lnTo>
                    <a:lnTo>
                      <a:pt x="57663" y="4672"/>
                    </a:lnTo>
                    <a:lnTo>
                      <a:pt x="54280" y="3061"/>
                    </a:lnTo>
                    <a:lnTo>
                      <a:pt x="50737" y="1773"/>
                    </a:lnTo>
                    <a:lnTo>
                      <a:pt x="48804" y="1289"/>
                    </a:lnTo>
                    <a:lnTo>
                      <a:pt x="46871" y="806"/>
                    </a:lnTo>
                    <a:lnTo>
                      <a:pt x="44938" y="484"/>
                    </a:lnTo>
                    <a:lnTo>
                      <a:pt x="43005" y="162"/>
                    </a:lnTo>
                    <a:lnTo>
                      <a:pt x="41073" y="1"/>
                    </a:lnTo>
                    <a:close/>
                  </a:path>
                </a:pathLst>
              </a:custGeom>
              <a:solidFill>
                <a:schemeClr val="accent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23" name="Google Shape;2623;p89"/>
            <p:cNvGrpSpPr/>
            <p:nvPr/>
          </p:nvGrpSpPr>
          <p:grpSpPr>
            <a:xfrm>
              <a:off x="3107151" y="2143579"/>
              <a:ext cx="283004" cy="288041"/>
              <a:chOff x="6896644" y="3216007"/>
              <a:chExt cx="322917" cy="347876"/>
            </a:xfrm>
          </p:grpSpPr>
          <p:sp>
            <p:nvSpPr>
              <p:cNvPr id="2624" name="Google Shape;2624;p89"/>
              <p:cNvSpPr/>
              <p:nvPr/>
            </p:nvSpPr>
            <p:spPr>
              <a:xfrm>
                <a:off x="6896644" y="3216007"/>
                <a:ext cx="301387" cy="347876"/>
              </a:xfrm>
              <a:custGeom>
                <a:rect b="b" l="l" r="r" t="t"/>
                <a:pathLst>
                  <a:path extrusionOk="0" h="10955" w="9491">
                    <a:moveTo>
                      <a:pt x="5192" y="382"/>
                    </a:moveTo>
                    <a:lnTo>
                      <a:pt x="6490" y="1679"/>
                    </a:lnTo>
                    <a:lnTo>
                      <a:pt x="3906" y="1679"/>
                    </a:lnTo>
                    <a:lnTo>
                      <a:pt x="5192" y="382"/>
                    </a:lnTo>
                    <a:close/>
                    <a:moveTo>
                      <a:pt x="5186" y="1"/>
                    </a:moveTo>
                    <a:cubicBezTo>
                      <a:pt x="5144" y="1"/>
                      <a:pt x="5103" y="13"/>
                      <a:pt x="5073" y="36"/>
                    </a:cubicBezTo>
                    <a:lnTo>
                      <a:pt x="3442" y="1679"/>
                    </a:lnTo>
                    <a:lnTo>
                      <a:pt x="870" y="1679"/>
                    </a:lnTo>
                    <a:cubicBezTo>
                      <a:pt x="775" y="1679"/>
                      <a:pt x="703" y="1751"/>
                      <a:pt x="703" y="1846"/>
                    </a:cubicBezTo>
                    <a:lnTo>
                      <a:pt x="703" y="4501"/>
                    </a:lnTo>
                    <a:lnTo>
                      <a:pt x="168" y="4501"/>
                    </a:lnTo>
                    <a:cubicBezTo>
                      <a:pt x="72" y="4501"/>
                      <a:pt x="1" y="4585"/>
                      <a:pt x="1" y="4668"/>
                    </a:cubicBezTo>
                    <a:lnTo>
                      <a:pt x="1" y="10788"/>
                    </a:lnTo>
                    <a:cubicBezTo>
                      <a:pt x="1" y="10883"/>
                      <a:pt x="72" y="10954"/>
                      <a:pt x="168" y="10954"/>
                    </a:cubicBezTo>
                    <a:lnTo>
                      <a:pt x="1846" y="10954"/>
                    </a:lnTo>
                    <a:cubicBezTo>
                      <a:pt x="1942" y="10954"/>
                      <a:pt x="2013" y="10883"/>
                      <a:pt x="2013" y="10788"/>
                    </a:cubicBezTo>
                    <a:cubicBezTo>
                      <a:pt x="2013" y="10704"/>
                      <a:pt x="1942" y="10621"/>
                      <a:pt x="1846" y="10621"/>
                    </a:cubicBezTo>
                    <a:lnTo>
                      <a:pt x="334" y="10621"/>
                    </a:lnTo>
                    <a:lnTo>
                      <a:pt x="334" y="4989"/>
                    </a:lnTo>
                    <a:lnTo>
                      <a:pt x="1084" y="5537"/>
                    </a:lnTo>
                    <a:cubicBezTo>
                      <a:pt x="1115" y="5554"/>
                      <a:pt x="1147" y="5562"/>
                      <a:pt x="1178" y="5562"/>
                    </a:cubicBezTo>
                    <a:cubicBezTo>
                      <a:pt x="1231" y="5562"/>
                      <a:pt x="1280" y="5539"/>
                      <a:pt x="1311" y="5501"/>
                    </a:cubicBezTo>
                    <a:cubicBezTo>
                      <a:pt x="1358" y="5430"/>
                      <a:pt x="1346" y="5323"/>
                      <a:pt x="1275" y="5287"/>
                    </a:cubicBezTo>
                    <a:lnTo>
                      <a:pt x="1049" y="5096"/>
                    </a:lnTo>
                    <a:lnTo>
                      <a:pt x="1049" y="4692"/>
                    </a:lnTo>
                    <a:lnTo>
                      <a:pt x="1049" y="4668"/>
                    </a:lnTo>
                    <a:lnTo>
                      <a:pt x="1049" y="4656"/>
                    </a:lnTo>
                    <a:lnTo>
                      <a:pt x="1049" y="2013"/>
                    </a:lnTo>
                    <a:lnTo>
                      <a:pt x="9169" y="2013"/>
                    </a:lnTo>
                    <a:lnTo>
                      <a:pt x="9169" y="2620"/>
                    </a:lnTo>
                    <a:cubicBezTo>
                      <a:pt x="9169" y="2703"/>
                      <a:pt x="9240" y="2787"/>
                      <a:pt x="9335" y="2787"/>
                    </a:cubicBezTo>
                    <a:cubicBezTo>
                      <a:pt x="9419" y="2787"/>
                      <a:pt x="9490" y="2703"/>
                      <a:pt x="9490" y="2620"/>
                    </a:cubicBezTo>
                    <a:lnTo>
                      <a:pt x="9490" y="1846"/>
                    </a:lnTo>
                    <a:cubicBezTo>
                      <a:pt x="9466" y="1751"/>
                      <a:pt x="9395" y="1679"/>
                      <a:pt x="9300" y="1679"/>
                    </a:cubicBezTo>
                    <a:lnTo>
                      <a:pt x="6930" y="1679"/>
                    </a:lnTo>
                    <a:lnTo>
                      <a:pt x="5299" y="36"/>
                    </a:lnTo>
                    <a:cubicBezTo>
                      <a:pt x="5269" y="13"/>
                      <a:pt x="5228" y="1"/>
                      <a:pt x="5186" y="1"/>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89"/>
              <p:cNvSpPr/>
              <p:nvPr/>
            </p:nvSpPr>
            <p:spPr>
              <a:xfrm>
                <a:off x="6954883" y="3306382"/>
                <a:ext cx="42012" cy="41980"/>
              </a:xfrm>
              <a:custGeom>
                <a:rect b="b" l="l" r="r" t="t"/>
                <a:pathLst>
                  <a:path extrusionOk="0" h="1322" w="1323">
                    <a:moveTo>
                      <a:pt x="1001" y="322"/>
                    </a:moveTo>
                    <a:lnTo>
                      <a:pt x="1001" y="988"/>
                    </a:lnTo>
                    <a:lnTo>
                      <a:pt x="322" y="988"/>
                    </a:lnTo>
                    <a:lnTo>
                      <a:pt x="322" y="322"/>
                    </a:lnTo>
                    <a:close/>
                    <a:moveTo>
                      <a:pt x="167" y="0"/>
                    </a:moveTo>
                    <a:cubicBezTo>
                      <a:pt x="72" y="0"/>
                      <a:pt x="1" y="72"/>
                      <a:pt x="1" y="155"/>
                    </a:cubicBezTo>
                    <a:lnTo>
                      <a:pt x="1" y="1155"/>
                    </a:lnTo>
                    <a:cubicBezTo>
                      <a:pt x="1" y="1250"/>
                      <a:pt x="72" y="1322"/>
                      <a:pt x="167" y="1322"/>
                    </a:cubicBezTo>
                    <a:lnTo>
                      <a:pt x="1155" y="1322"/>
                    </a:lnTo>
                    <a:cubicBezTo>
                      <a:pt x="1251" y="1322"/>
                      <a:pt x="1322" y="1250"/>
                      <a:pt x="1322" y="1155"/>
                    </a:cubicBezTo>
                    <a:lnTo>
                      <a:pt x="1322" y="155"/>
                    </a:lnTo>
                    <a:cubicBezTo>
                      <a:pt x="1310" y="72"/>
                      <a:pt x="1239" y="0"/>
                      <a:pt x="1155"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89"/>
              <p:cNvSpPr/>
              <p:nvPr/>
            </p:nvSpPr>
            <p:spPr>
              <a:xfrm>
                <a:off x="7013122" y="3306382"/>
                <a:ext cx="32168" cy="10225"/>
              </a:xfrm>
              <a:custGeom>
                <a:rect b="b" l="l" r="r" t="t"/>
                <a:pathLst>
                  <a:path extrusionOk="0" h="322" w="1013">
                    <a:moveTo>
                      <a:pt x="155" y="0"/>
                    </a:moveTo>
                    <a:cubicBezTo>
                      <a:pt x="72" y="0"/>
                      <a:pt x="0" y="72"/>
                      <a:pt x="0" y="155"/>
                    </a:cubicBezTo>
                    <a:cubicBezTo>
                      <a:pt x="0" y="250"/>
                      <a:pt x="72" y="322"/>
                      <a:pt x="155" y="322"/>
                    </a:cubicBezTo>
                    <a:lnTo>
                      <a:pt x="845" y="322"/>
                    </a:lnTo>
                    <a:cubicBezTo>
                      <a:pt x="929" y="322"/>
                      <a:pt x="1012" y="250"/>
                      <a:pt x="1012" y="155"/>
                    </a:cubicBezTo>
                    <a:cubicBezTo>
                      <a:pt x="1012" y="72"/>
                      <a:pt x="929" y="0"/>
                      <a:pt x="845"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89"/>
              <p:cNvSpPr/>
              <p:nvPr/>
            </p:nvSpPr>
            <p:spPr>
              <a:xfrm>
                <a:off x="7013471" y="3333596"/>
                <a:ext cx="105903" cy="10606"/>
              </a:xfrm>
              <a:custGeom>
                <a:rect b="b" l="l" r="r" t="t"/>
                <a:pathLst>
                  <a:path extrusionOk="0" h="334" w="3335">
                    <a:moveTo>
                      <a:pt x="168" y="0"/>
                    </a:moveTo>
                    <a:cubicBezTo>
                      <a:pt x="72" y="0"/>
                      <a:pt x="1" y="72"/>
                      <a:pt x="1" y="167"/>
                    </a:cubicBezTo>
                    <a:cubicBezTo>
                      <a:pt x="1" y="250"/>
                      <a:pt x="72" y="334"/>
                      <a:pt x="168" y="334"/>
                    </a:cubicBezTo>
                    <a:lnTo>
                      <a:pt x="3168" y="334"/>
                    </a:lnTo>
                    <a:cubicBezTo>
                      <a:pt x="3251" y="334"/>
                      <a:pt x="3335" y="250"/>
                      <a:pt x="3335" y="167"/>
                    </a:cubicBezTo>
                    <a:cubicBezTo>
                      <a:pt x="3335" y="60"/>
                      <a:pt x="3263" y="0"/>
                      <a:pt x="3168"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89"/>
              <p:cNvSpPr/>
              <p:nvPr/>
            </p:nvSpPr>
            <p:spPr>
              <a:xfrm>
                <a:off x="6966982" y="3375576"/>
                <a:ext cx="63923" cy="10606"/>
              </a:xfrm>
              <a:custGeom>
                <a:rect b="b" l="l" r="r" t="t"/>
                <a:pathLst>
                  <a:path extrusionOk="0" h="334" w="2013">
                    <a:moveTo>
                      <a:pt x="167" y="0"/>
                    </a:moveTo>
                    <a:cubicBezTo>
                      <a:pt x="84" y="0"/>
                      <a:pt x="1" y="71"/>
                      <a:pt x="1" y="167"/>
                    </a:cubicBezTo>
                    <a:cubicBezTo>
                      <a:pt x="1" y="262"/>
                      <a:pt x="84" y="333"/>
                      <a:pt x="167" y="333"/>
                    </a:cubicBezTo>
                    <a:lnTo>
                      <a:pt x="1846" y="333"/>
                    </a:lnTo>
                    <a:cubicBezTo>
                      <a:pt x="1941" y="333"/>
                      <a:pt x="2013" y="262"/>
                      <a:pt x="2013" y="167"/>
                    </a:cubicBezTo>
                    <a:cubicBezTo>
                      <a:pt x="2013" y="71"/>
                      <a:pt x="1941" y="0"/>
                      <a:pt x="1846"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89"/>
              <p:cNvSpPr/>
              <p:nvPr/>
            </p:nvSpPr>
            <p:spPr>
              <a:xfrm>
                <a:off x="6928781" y="3524157"/>
                <a:ext cx="52237" cy="10225"/>
              </a:xfrm>
              <a:custGeom>
                <a:rect b="b" l="l" r="r" t="t"/>
                <a:pathLst>
                  <a:path extrusionOk="0" h="322" w="1645">
                    <a:moveTo>
                      <a:pt x="168" y="0"/>
                    </a:moveTo>
                    <a:cubicBezTo>
                      <a:pt x="72" y="0"/>
                      <a:pt x="1" y="72"/>
                      <a:pt x="1" y="167"/>
                    </a:cubicBezTo>
                    <a:cubicBezTo>
                      <a:pt x="1" y="250"/>
                      <a:pt x="72" y="322"/>
                      <a:pt x="168" y="322"/>
                    </a:cubicBezTo>
                    <a:lnTo>
                      <a:pt x="1477" y="322"/>
                    </a:lnTo>
                    <a:cubicBezTo>
                      <a:pt x="1561" y="322"/>
                      <a:pt x="1644" y="250"/>
                      <a:pt x="1644" y="167"/>
                    </a:cubicBezTo>
                    <a:cubicBezTo>
                      <a:pt x="1644" y="72"/>
                      <a:pt x="1561" y="0"/>
                      <a:pt x="1477"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89"/>
              <p:cNvSpPr/>
              <p:nvPr/>
            </p:nvSpPr>
            <p:spPr>
              <a:xfrm>
                <a:off x="6945420" y="3314701"/>
                <a:ext cx="274141" cy="248800"/>
              </a:xfrm>
              <a:custGeom>
                <a:rect b="b" l="l" r="r" t="t"/>
                <a:pathLst>
                  <a:path extrusionOk="0" h="7835" w="8633">
                    <a:moveTo>
                      <a:pt x="5835" y="3274"/>
                    </a:moveTo>
                    <a:lnTo>
                      <a:pt x="5323" y="3632"/>
                    </a:lnTo>
                    <a:lnTo>
                      <a:pt x="1787" y="3632"/>
                    </a:lnTo>
                    <a:lnTo>
                      <a:pt x="1275" y="3274"/>
                    </a:lnTo>
                    <a:close/>
                    <a:moveTo>
                      <a:pt x="4882" y="3965"/>
                    </a:moveTo>
                    <a:lnTo>
                      <a:pt x="4370" y="4322"/>
                    </a:lnTo>
                    <a:lnTo>
                      <a:pt x="2739" y="4322"/>
                    </a:lnTo>
                    <a:lnTo>
                      <a:pt x="2227" y="3965"/>
                    </a:lnTo>
                    <a:close/>
                    <a:moveTo>
                      <a:pt x="3930" y="4632"/>
                    </a:moveTo>
                    <a:lnTo>
                      <a:pt x="3561" y="4894"/>
                    </a:lnTo>
                    <a:lnTo>
                      <a:pt x="3180" y="4632"/>
                    </a:lnTo>
                    <a:close/>
                    <a:moveTo>
                      <a:pt x="7752" y="0"/>
                    </a:moveTo>
                    <a:cubicBezTo>
                      <a:pt x="7668" y="0"/>
                      <a:pt x="7585" y="72"/>
                      <a:pt x="7585" y="167"/>
                    </a:cubicBezTo>
                    <a:lnTo>
                      <a:pt x="7585" y="1560"/>
                    </a:lnTo>
                    <a:lnTo>
                      <a:pt x="7585" y="1977"/>
                    </a:lnTo>
                    <a:lnTo>
                      <a:pt x="6252" y="2929"/>
                    </a:lnTo>
                    <a:lnTo>
                      <a:pt x="799" y="2929"/>
                    </a:lnTo>
                    <a:lnTo>
                      <a:pt x="263" y="2548"/>
                    </a:lnTo>
                    <a:cubicBezTo>
                      <a:pt x="233" y="2528"/>
                      <a:pt x="197" y="2519"/>
                      <a:pt x="162" y="2519"/>
                    </a:cubicBezTo>
                    <a:cubicBezTo>
                      <a:pt x="114" y="2519"/>
                      <a:pt x="69" y="2537"/>
                      <a:pt x="48" y="2572"/>
                    </a:cubicBezTo>
                    <a:cubicBezTo>
                      <a:pt x="1" y="2643"/>
                      <a:pt x="13" y="2750"/>
                      <a:pt x="72" y="2798"/>
                    </a:cubicBezTo>
                    <a:lnTo>
                      <a:pt x="3442" y="5215"/>
                    </a:lnTo>
                    <a:cubicBezTo>
                      <a:pt x="3472" y="5233"/>
                      <a:pt x="3504" y="5242"/>
                      <a:pt x="3537" y="5242"/>
                    </a:cubicBezTo>
                    <a:cubicBezTo>
                      <a:pt x="3570" y="5242"/>
                      <a:pt x="3602" y="5233"/>
                      <a:pt x="3632" y="5215"/>
                    </a:cubicBezTo>
                    <a:lnTo>
                      <a:pt x="8300" y="1858"/>
                    </a:lnTo>
                    <a:lnTo>
                      <a:pt x="8300" y="7501"/>
                    </a:lnTo>
                    <a:lnTo>
                      <a:pt x="941" y="7501"/>
                    </a:lnTo>
                    <a:cubicBezTo>
                      <a:pt x="846" y="7501"/>
                      <a:pt x="775" y="7572"/>
                      <a:pt x="775" y="7668"/>
                    </a:cubicBezTo>
                    <a:cubicBezTo>
                      <a:pt x="775" y="7751"/>
                      <a:pt x="846" y="7834"/>
                      <a:pt x="941" y="7834"/>
                    </a:cubicBezTo>
                    <a:lnTo>
                      <a:pt x="8454" y="7834"/>
                    </a:lnTo>
                    <a:cubicBezTo>
                      <a:pt x="8538" y="7834"/>
                      <a:pt x="8621" y="7751"/>
                      <a:pt x="8621" y="7668"/>
                    </a:cubicBezTo>
                    <a:lnTo>
                      <a:pt x="8621" y="1548"/>
                    </a:lnTo>
                    <a:cubicBezTo>
                      <a:pt x="8625" y="1552"/>
                      <a:pt x="8628" y="1553"/>
                      <a:pt x="8629" y="1553"/>
                    </a:cubicBezTo>
                    <a:cubicBezTo>
                      <a:pt x="8633" y="1553"/>
                      <a:pt x="8633" y="1548"/>
                      <a:pt x="8633" y="1548"/>
                    </a:cubicBezTo>
                    <a:cubicBezTo>
                      <a:pt x="8621" y="1477"/>
                      <a:pt x="8561" y="1417"/>
                      <a:pt x="8466" y="1417"/>
                    </a:cubicBezTo>
                    <a:lnTo>
                      <a:pt x="7919" y="1417"/>
                    </a:lnTo>
                    <a:lnTo>
                      <a:pt x="7919" y="167"/>
                    </a:lnTo>
                    <a:cubicBezTo>
                      <a:pt x="7919" y="72"/>
                      <a:pt x="7847" y="0"/>
                      <a:pt x="7752" y="0"/>
                    </a:cubicBezTo>
                    <a:close/>
                  </a:path>
                </a:pathLst>
              </a:cu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2631" name="Google Shape;2631;p89"/>
          <p:cNvPicPr preferRelativeResize="0"/>
          <p:nvPr/>
        </p:nvPicPr>
        <p:blipFill>
          <a:blip r:embed="rId14">
            <a:alphaModFix/>
          </a:blip>
          <a:stretch>
            <a:fillRect/>
          </a:stretch>
        </p:blipFill>
        <p:spPr>
          <a:xfrm>
            <a:off x="7123707" y="136925"/>
            <a:ext cx="1635112" cy="1579643"/>
          </a:xfrm>
          <a:prstGeom prst="rect">
            <a:avLst/>
          </a:prstGeom>
          <a:noFill/>
          <a:ln>
            <a:noFill/>
          </a:ln>
        </p:spPr>
      </p:pic>
      <p:sp>
        <p:nvSpPr>
          <p:cNvPr id="2632" name="Google Shape;2632;p89"/>
          <p:cNvSpPr txBox="1"/>
          <p:nvPr/>
        </p:nvSpPr>
        <p:spPr>
          <a:xfrm>
            <a:off x="7020300" y="1716575"/>
            <a:ext cx="21237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sz="1100" u="sng">
                <a:solidFill>
                  <a:srgbClr val="3C78D8"/>
                </a:solidFill>
                <a:latin typeface="Ubuntu"/>
                <a:ea typeface="Ubuntu"/>
                <a:cs typeface="Ubuntu"/>
                <a:sym typeface="Ubuntu"/>
                <a:hlinkClick r:id="rId15">
                  <a:extLst>
                    <a:ext uri="{A12FA001-AC4F-418D-AE19-62706E023703}">
                      <ahyp:hlinkClr val="tx"/>
                    </a:ext>
                  </a:extLst>
                </a:hlinkClick>
              </a:rPr>
              <a:t>Formulaire d’appréciation</a:t>
            </a:r>
            <a:endParaRPr b="1" sz="1100">
              <a:latin typeface="Ubuntu"/>
              <a:ea typeface="Ubuntu"/>
              <a:cs typeface="Ubuntu"/>
              <a:sym typeface="Ubuntu"/>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6" name="Shape 2636"/>
        <p:cNvGrpSpPr/>
        <p:nvPr/>
      </p:nvGrpSpPr>
      <p:grpSpPr>
        <a:xfrm>
          <a:off x="0" y="0"/>
          <a:ext cx="0" cy="0"/>
          <a:chOff x="0" y="0"/>
          <a:chExt cx="0" cy="0"/>
        </a:xfrm>
      </p:grpSpPr>
      <p:sp>
        <p:nvSpPr>
          <p:cNvPr id="2637" name="Google Shape;2637;p90"/>
          <p:cNvSpPr txBox="1"/>
          <p:nvPr>
            <p:ph idx="1" type="subTitle"/>
          </p:nvPr>
        </p:nvSpPr>
        <p:spPr>
          <a:xfrm>
            <a:off x="997677" y="2238725"/>
            <a:ext cx="4298100" cy="9390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fr" sz="1100"/>
              <a:t>Cette formation du RÉCIT est mise à disposition, sauf exception, selon les termes de la Licence Creative Commons</a:t>
            </a:r>
            <a:br>
              <a:rPr lang="fr" sz="1100"/>
            </a:br>
            <a:r>
              <a:rPr lang="fr" sz="1100" u="sng">
                <a:solidFill>
                  <a:schemeClr val="hlink"/>
                </a:solidFill>
                <a:hlinkClick r:id="rId3"/>
              </a:rPr>
              <a:t> Attribution - Pas d’Utilisation Commerciale - Partage dans les Mêmes Conditions 4.0 International</a:t>
            </a:r>
            <a:r>
              <a:rPr lang="fr" u="sng">
                <a:solidFill>
                  <a:schemeClr val="hlink"/>
                </a:solidFill>
                <a:hlinkClick r:id="rId4"/>
              </a:rPr>
              <a:t>.  </a:t>
            </a:r>
            <a:endParaRPr/>
          </a:p>
        </p:txBody>
      </p:sp>
      <p:pic>
        <p:nvPicPr>
          <p:cNvPr id="2638" name="Google Shape;2638;p90">
            <a:hlinkClick r:id="rId5"/>
          </p:cNvPr>
          <p:cNvPicPr preferRelativeResize="0"/>
          <p:nvPr/>
        </p:nvPicPr>
        <p:blipFill rotWithShape="1">
          <a:blip r:embed="rId6">
            <a:alphaModFix/>
          </a:blip>
          <a:srcRect b="0" l="0" r="0" t="0"/>
          <a:stretch/>
        </p:blipFill>
        <p:spPr>
          <a:xfrm>
            <a:off x="2408625" y="1652552"/>
            <a:ext cx="1476214" cy="534600"/>
          </a:xfrm>
          <a:prstGeom prst="rect">
            <a:avLst/>
          </a:prstGeom>
          <a:noFill/>
          <a:ln>
            <a:noFill/>
          </a:ln>
        </p:spPr>
      </p:pic>
      <p:sp>
        <p:nvSpPr>
          <p:cNvPr id="2639" name="Google Shape;2639;p90"/>
          <p:cNvSpPr txBox="1"/>
          <p:nvPr/>
        </p:nvSpPr>
        <p:spPr>
          <a:xfrm>
            <a:off x="2241413" y="549375"/>
            <a:ext cx="2601000" cy="688200"/>
          </a:xfrm>
          <a:prstGeom prst="rect">
            <a:avLst/>
          </a:prstGeom>
          <a:noFill/>
          <a:ln>
            <a:noFill/>
          </a:ln>
        </p:spPr>
        <p:txBody>
          <a:bodyPr anchorCtr="0" anchor="t" bIns="91425" lIns="91425" spcFirstLastPara="1" rIns="91425" wrap="square" tIns="91425">
            <a:normAutofit fontScale="85000"/>
          </a:bodyPr>
          <a:lstStyle/>
          <a:p>
            <a:pPr indent="0" lvl="0" marL="0" rtl="0" algn="l">
              <a:spcBef>
                <a:spcPts val="0"/>
              </a:spcBef>
              <a:spcAft>
                <a:spcPts val="0"/>
              </a:spcAft>
              <a:buNone/>
            </a:pPr>
            <a:r>
              <a:rPr lang="fr" sz="1300">
                <a:latin typeface="Viga"/>
                <a:ea typeface="Viga"/>
                <a:cs typeface="Viga"/>
                <a:sym typeface="Viga"/>
              </a:rPr>
              <a:t>Service national</a:t>
            </a:r>
            <a:endParaRPr sz="1300">
              <a:latin typeface="Viga"/>
              <a:ea typeface="Viga"/>
              <a:cs typeface="Viga"/>
              <a:sym typeface="Viga"/>
            </a:endParaRPr>
          </a:p>
          <a:p>
            <a:pPr indent="0" lvl="0" marL="0" rtl="0" algn="l">
              <a:spcBef>
                <a:spcPts val="0"/>
              </a:spcBef>
              <a:spcAft>
                <a:spcPts val="0"/>
              </a:spcAft>
              <a:buNone/>
            </a:pPr>
            <a:r>
              <a:rPr b="1" lang="fr" sz="1300">
                <a:latin typeface="Ubuntu"/>
                <a:ea typeface="Ubuntu"/>
                <a:cs typeface="Ubuntu"/>
                <a:sym typeface="Ubuntu"/>
              </a:rPr>
              <a:t>DOMAINE DE LA MATHÉMATIQUE,</a:t>
            </a:r>
            <a:endParaRPr b="1" sz="1300">
              <a:latin typeface="Ubuntu"/>
              <a:ea typeface="Ubuntu"/>
              <a:cs typeface="Ubuntu"/>
              <a:sym typeface="Ubuntu"/>
            </a:endParaRPr>
          </a:p>
          <a:p>
            <a:pPr indent="0" lvl="0" marL="0" rtl="0" algn="l">
              <a:spcBef>
                <a:spcPts val="0"/>
              </a:spcBef>
              <a:spcAft>
                <a:spcPts val="0"/>
              </a:spcAft>
              <a:buNone/>
            </a:pPr>
            <a:r>
              <a:rPr b="1" lang="fr" sz="1300">
                <a:latin typeface="Ubuntu"/>
                <a:ea typeface="Ubuntu"/>
                <a:cs typeface="Ubuntu"/>
                <a:sym typeface="Ubuntu"/>
              </a:rPr>
              <a:t>DE LA SCIENCE ET TECHNOLOGIE</a:t>
            </a:r>
            <a:endParaRPr b="1" sz="1300">
              <a:latin typeface="Ubuntu"/>
              <a:ea typeface="Ubuntu"/>
              <a:cs typeface="Ubuntu"/>
              <a:sym typeface="Ubuntu"/>
            </a:endParaRPr>
          </a:p>
        </p:txBody>
      </p:sp>
      <p:pic>
        <p:nvPicPr>
          <p:cNvPr id="2640" name="Google Shape;2640;p90"/>
          <p:cNvPicPr preferRelativeResize="0"/>
          <p:nvPr/>
        </p:nvPicPr>
        <p:blipFill>
          <a:blip r:embed="rId7">
            <a:alphaModFix/>
          </a:blip>
          <a:stretch>
            <a:fillRect/>
          </a:stretch>
        </p:blipFill>
        <p:spPr>
          <a:xfrm>
            <a:off x="1451062" y="292575"/>
            <a:ext cx="744650" cy="12018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2644" name="Shape 2644"/>
        <p:cNvGrpSpPr/>
        <p:nvPr/>
      </p:nvGrpSpPr>
      <p:grpSpPr>
        <a:xfrm>
          <a:off x="0" y="0"/>
          <a:ext cx="0" cy="0"/>
          <a:chOff x="0" y="0"/>
          <a:chExt cx="0" cy="0"/>
        </a:xfrm>
      </p:grpSpPr>
      <p:pic>
        <p:nvPicPr>
          <p:cNvPr id="2645" name="Google Shape;2645;p91"/>
          <p:cNvPicPr preferRelativeResize="0"/>
          <p:nvPr/>
        </p:nvPicPr>
        <p:blipFill rotWithShape="1">
          <a:blip r:embed="rId3">
            <a:alphaModFix/>
          </a:blip>
          <a:srcRect b="13567" l="0" r="0" t="5381"/>
          <a:stretch/>
        </p:blipFill>
        <p:spPr>
          <a:xfrm>
            <a:off x="8218660" y="67251"/>
            <a:ext cx="862565" cy="906951"/>
          </a:xfrm>
          <a:prstGeom prst="rect">
            <a:avLst/>
          </a:prstGeom>
          <a:noFill/>
          <a:ln cap="flat" cmpd="sng" w="19050">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pic>
        <p:nvPicPr>
          <p:cNvPr id="2646" name="Google Shape;2646;p91"/>
          <p:cNvPicPr preferRelativeResize="0"/>
          <p:nvPr/>
        </p:nvPicPr>
        <p:blipFill>
          <a:blip r:embed="rId4">
            <a:alphaModFix/>
          </a:blip>
          <a:stretch>
            <a:fillRect/>
          </a:stretch>
        </p:blipFill>
        <p:spPr>
          <a:xfrm>
            <a:off x="94126" y="67250"/>
            <a:ext cx="1423148" cy="835975"/>
          </a:xfrm>
          <a:prstGeom prst="rect">
            <a:avLst/>
          </a:prstGeom>
          <a:noFill/>
          <a:ln>
            <a:noFill/>
          </a:ln>
        </p:spPr>
      </p:pic>
      <p:sp>
        <p:nvSpPr>
          <p:cNvPr id="2647" name="Google Shape;2647;p91"/>
          <p:cNvSpPr txBox="1"/>
          <p:nvPr/>
        </p:nvSpPr>
        <p:spPr>
          <a:xfrm>
            <a:off x="0" y="244000"/>
            <a:ext cx="9144000" cy="615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 sz="2800">
                <a:solidFill>
                  <a:schemeClr val="dk1"/>
                </a:solidFill>
                <a:latin typeface="Comfortaa"/>
                <a:ea typeface="Comfortaa"/>
                <a:cs typeface="Comfortaa"/>
                <a:sym typeface="Comfortaa"/>
              </a:rPr>
              <a:t>Merci à nos commanditaires</a:t>
            </a:r>
            <a:endParaRPr b="1" sz="2800">
              <a:solidFill>
                <a:schemeClr val="dk1"/>
              </a:solidFill>
              <a:latin typeface="Comfortaa"/>
              <a:ea typeface="Comfortaa"/>
              <a:cs typeface="Comfortaa"/>
              <a:sym typeface="Comfortaa"/>
            </a:endParaRPr>
          </a:p>
        </p:txBody>
      </p:sp>
      <p:pic>
        <p:nvPicPr>
          <p:cNvPr id="2648" name="Google Shape;2648;p91"/>
          <p:cNvPicPr preferRelativeResize="0"/>
          <p:nvPr/>
        </p:nvPicPr>
        <p:blipFill>
          <a:blip r:embed="rId5">
            <a:alphaModFix/>
          </a:blip>
          <a:stretch>
            <a:fillRect/>
          </a:stretch>
        </p:blipFill>
        <p:spPr>
          <a:xfrm>
            <a:off x="7425825" y="1911213"/>
            <a:ext cx="1542852" cy="668999"/>
          </a:xfrm>
          <a:prstGeom prst="rect">
            <a:avLst/>
          </a:prstGeom>
          <a:noFill/>
          <a:ln>
            <a:noFill/>
          </a:ln>
        </p:spPr>
      </p:pic>
      <p:pic>
        <p:nvPicPr>
          <p:cNvPr id="2649" name="Google Shape;2649;p91"/>
          <p:cNvPicPr preferRelativeResize="0"/>
          <p:nvPr/>
        </p:nvPicPr>
        <p:blipFill rotWithShape="1">
          <a:blip r:embed="rId6">
            <a:alphaModFix/>
          </a:blip>
          <a:srcRect b="0" l="2317" r="2308" t="6375"/>
          <a:stretch/>
        </p:blipFill>
        <p:spPr>
          <a:xfrm>
            <a:off x="1800191" y="1882287"/>
            <a:ext cx="1884134" cy="709900"/>
          </a:xfrm>
          <a:prstGeom prst="rect">
            <a:avLst/>
          </a:prstGeom>
          <a:noFill/>
          <a:ln>
            <a:noFill/>
          </a:ln>
        </p:spPr>
      </p:pic>
      <p:pic>
        <p:nvPicPr>
          <p:cNvPr id="2650" name="Google Shape;2650;p91"/>
          <p:cNvPicPr preferRelativeResize="0"/>
          <p:nvPr/>
        </p:nvPicPr>
        <p:blipFill>
          <a:blip r:embed="rId7">
            <a:alphaModFix/>
          </a:blip>
          <a:stretch>
            <a:fillRect/>
          </a:stretch>
        </p:blipFill>
        <p:spPr>
          <a:xfrm>
            <a:off x="5025324" y="1855525"/>
            <a:ext cx="711600" cy="709926"/>
          </a:xfrm>
          <a:prstGeom prst="rect">
            <a:avLst/>
          </a:prstGeom>
          <a:noFill/>
          <a:ln>
            <a:noFill/>
          </a:ln>
        </p:spPr>
      </p:pic>
      <p:pic>
        <p:nvPicPr>
          <p:cNvPr id="2651" name="Google Shape;2651;p91"/>
          <p:cNvPicPr preferRelativeResize="0"/>
          <p:nvPr/>
        </p:nvPicPr>
        <p:blipFill>
          <a:blip r:embed="rId8">
            <a:alphaModFix/>
          </a:blip>
          <a:stretch>
            <a:fillRect/>
          </a:stretch>
        </p:blipFill>
        <p:spPr>
          <a:xfrm>
            <a:off x="94136" y="3505375"/>
            <a:ext cx="3227915" cy="709900"/>
          </a:xfrm>
          <a:prstGeom prst="rect">
            <a:avLst/>
          </a:prstGeom>
          <a:noFill/>
          <a:ln>
            <a:noFill/>
          </a:ln>
        </p:spPr>
      </p:pic>
      <p:pic>
        <p:nvPicPr>
          <p:cNvPr id="2652" name="Google Shape;2652;p91"/>
          <p:cNvPicPr preferRelativeResize="0"/>
          <p:nvPr/>
        </p:nvPicPr>
        <p:blipFill>
          <a:blip r:embed="rId9">
            <a:alphaModFix/>
          </a:blip>
          <a:stretch>
            <a:fillRect/>
          </a:stretch>
        </p:blipFill>
        <p:spPr>
          <a:xfrm>
            <a:off x="5302275" y="4326125"/>
            <a:ext cx="1025450" cy="709900"/>
          </a:xfrm>
          <a:prstGeom prst="rect">
            <a:avLst/>
          </a:prstGeom>
          <a:noFill/>
          <a:ln>
            <a:noFill/>
          </a:ln>
        </p:spPr>
      </p:pic>
      <p:pic>
        <p:nvPicPr>
          <p:cNvPr id="2653" name="Google Shape;2653;p91"/>
          <p:cNvPicPr preferRelativeResize="0"/>
          <p:nvPr/>
        </p:nvPicPr>
        <p:blipFill>
          <a:blip r:embed="rId10">
            <a:alphaModFix/>
          </a:blip>
          <a:stretch>
            <a:fillRect/>
          </a:stretch>
        </p:blipFill>
        <p:spPr>
          <a:xfrm>
            <a:off x="3608950" y="4326132"/>
            <a:ext cx="1542848" cy="698969"/>
          </a:xfrm>
          <a:prstGeom prst="rect">
            <a:avLst/>
          </a:prstGeom>
          <a:noFill/>
          <a:ln>
            <a:noFill/>
          </a:ln>
        </p:spPr>
      </p:pic>
      <p:pic>
        <p:nvPicPr>
          <p:cNvPr id="2654" name="Google Shape;2654;p91"/>
          <p:cNvPicPr preferRelativeResize="0"/>
          <p:nvPr/>
        </p:nvPicPr>
        <p:blipFill>
          <a:blip r:embed="rId11">
            <a:alphaModFix/>
          </a:blip>
          <a:stretch>
            <a:fillRect/>
          </a:stretch>
        </p:blipFill>
        <p:spPr>
          <a:xfrm>
            <a:off x="94133" y="4318300"/>
            <a:ext cx="3352966" cy="709900"/>
          </a:xfrm>
          <a:prstGeom prst="rect">
            <a:avLst/>
          </a:prstGeom>
          <a:noFill/>
          <a:ln>
            <a:noFill/>
          </a:ln>
        </p:spPr>
      </p:pic>
      <p:pic>
        <p:nvPicPr>
          <p:cNvPr id="2655" name="Google Shape;2655;p91"/>
          <p:cNvPicPr preferRelativeResize="0"/>
          <p:nvPr/>
        </p:nvPicPr>
        <p:blipFill>
          <a:blip r:embed="rId12">
            <a:alphaModFix/>
          </a:blip>
          <a:stretch>
            <a:fillRect/>
          </a:stretch>
        </p:blipFill>
        <p:spPr>
          <a:xfrm>
            <a:off x="3720758" y="2679075"/>
            <a:ext cx="2936404" cy="709900"/>
          </a:xfrm>
          <a:prstGeom prst="rect">
            <a:avLst/>
          </a:prstGeom>
          <a:noFill/>
          <a:ln>
            <a:noFill/>
          </a:ln>
        </p:spPr>
      </p:pic>
      <p:pic>
        <p:nvPicPr>
          <p:cNvPr id="2656" name="Google Shape;2656;p91"/>
          <p:cNvPicPr preferRelativeResize="0"/>
          <p:nvPr/>
        </p:nvPicPr>
        <p:blipFill>
          <a:blip r:embed="rId13">
            <a:alphaModFix/>
          </a:blip>
          <a:stretch>
            <a:fillRect/>
          </a:stretch>
        </p:blipFill>
        <p:spPr>
          <a:xfrm>
            <a:off x="3411984" y="3502588"/>
            <a:ext cx="3044504" cy="709900"/>
          </a:xfrm>
          <a:prstGeom prst="rect">
            <a:avLst/>
          </a:prstGeom>
          <a:noFill/>
          <a:ln>
            <a:noFill/>
          </a:ln>
        </p:spPr>
      </p:pic>
      <p:pic>
        <p:nvPicPr>
          <p:cNvPr id="2657" name="Google Shape;2657;p91"/>
          <p:cNvPicPr preferRelativeResize="0"/>
          <p:nvPr/>
        </p:nvPicPr>
        <p:blipFill>
          <a:blip r:embed="rId14">
            <a:alphaModFix/>
          </a:blip>
          <a:stretch>
            <a:fillRect/>
          </a:stretch>
        </p:blipFill>
        <p:spPr>
          <a:xfrm>
            <a:off x="99575" y="2692450"/>
            <a:ext cx="3433174" cy="709900"/>
          </a:xfrm>
          <a:prstGeom prst="rect">
            <a:avLst/>
          </a:prstGeom>
          <a:noFill/>
          <a:ln>
            <a:noFill/>
          </a:ln>
        </p:spPr>
      </p:pic>
      <p:pic>
        <p:nvPicPr>
          <p:cNvPr id="2658" name="Google Shape;2658;p91"/>
          <p:cNvPicPr preferRelativeResize="0"/>
          <p:nvPr/>
        </p:nvPicPr>
        <p:blipFill>
          <a:blip r:embed="rId15">
            <a:alphaModFix/>
          </a:blip>
          <a:stretch>
            <a:fillRect/>
          </a:stretch>
        </p:blipFill>
        <p:spPr>
          <a:xfrm>
            <a:off x="6478199" y="4344445"/>
            <a:ext cx="2224726" cy="709900"/>
          </a:xfrm>
          <a:prstGeom prst="rect">
            <a:avLst/>
          </a:prstGeom>
          <a:noFill/>
          <a:ln>
            <a:noFill/>
          </a:ln>
        </p:spPr>
      </p:pic>
      <p:pic>
        <p:nvPicPr>
          <p:cNvPr id="2659" name="Google Shape;2659;p91"/>
          <p:cNvPicPr preferRelativeResize="0"/>
          <p:nvPr/>
        </p:nvPicPr>
        <p:blipFill>
          <a:blip r:embed="rId16">
            <a:alphaModFix/>
          </a:blip>
          <a:stretch>
            <a:fillRect/>
          </a:stretch>
        </p:blipFill>
        <p:spPr>
          <a:xfrm>
            <a:off x="6546413" y="3517224"/>
            <a:ext cx="2559887" cy="698975"/>
          </a:xfrm>
          <a:prstGeom prst="rect">
            <a:avLst/>
          </a:prstGeom>
          <a:noFill/>
          <a:ln>
            <a:noFill/>
          </a:ln>
        </p:spPr>
      </p:pic>
      <p:pic>
        <p:nvPicPr>
          <p:cNvPr id="2660" name="Google Shape;2660;p91"/>
          <p:cNvPicPr preferRelativeResize="0"/>
          <p:nvPr/>
        </p:nvPicPr>
        <p:blipFill>
          <a:blip r:embed="rId17">
            <a:alphaModFix/>
          </a:blip>
          <a:stretch>
            <a:fillRect/>
          </a:stretch>
        </p:blipFill>
        <p:spPr>
          <a:xfrm>
            <a:off x="99574" y="1879513"/>
            <a:ext cx="1542850" cy="709900"/>
          </a:xfrm>
          <a:prstGeom prst="rect">
            <a:avLst/>
          </a:prstGeom>
          <a:noFill/>
          <a:ln>
            <a:noFill/>
          </a:ln>
        </p:spPr>
      </p:pic>
      <p:pic>
        <p:nvPicPr>
          <p:cNvPr id="2661" name="Google Shape;2661;p91"/>
          <p:cNvPicPr preferRelativeResize="0"/>
          <p:nvPr/>
        </p:nvPicPr>
        <p:blipFill>
          <a:blip r:embed="rId18">
            <a:alphaModFix/>
          </a:blip>
          <a:stretch>
            <a:fillRect/>
          </a:stretch>
        </p:blipFill>
        <p:spPr>
          <a:xfrm>
            <a:off x="3842100" y="1889275"/>
            <a:ext cx="1025450" cy="676175"/>
          </a:xfrm>
          <a:prstGeom prst="rect">
            <a:avLst/>
          </a:prstGeom>
          <a:noFill/>
          <a:ln>
            <a:noFill/>
          </a:ln>
        </p:spPr>
      </p:pic>
      <p:pic>
        <p:nvPicPr>
          <p:cNvPr id="2662" name="Google Shape;2662;p91"/>
          <p:cNvPicPr preferRelativeResize="0"/>
          <p:nvPr/>
        </p:nvPicPr>
        <p:blipFill>
          <a:blip r:embed="rId19">
            <a:alphaModFix/>
          </a:blip>
          <a:stretch>
            <a:fillRect/>
          </a:stretch>
        </p:blipFill>
        <p:spPr>
          <a:xfrm>
            <a:off x="5942435" y="1897700"/>
            <a:ext cx="1364216" cy="668975"/>
          </a:xfrm>
          <a:prstGeom prst="rect">
            <a:avLst/>
          </a:prstGeom>
          <a:noFill/>
          <a:ln>
            <a:noFill/>
          </a:ln>
        </p:spPr>
      </p:pic>
      <p:pic>
        <p:nvPicPr>
          <p:cNvPr id="2663" name="Google Shape;2663;p91"/>
          <p:cNvPicPr preferRelativeResize="0"/>
          <p:nvPr/>
        </p:nvPicPr>
        <p:blipFill>
          <a:blip r:embed="rId20">
            <a:alphaModFix/>
          </a:blip>
          <a:stretch>
            <a:fillRect/>
          </a:stretch>
        </p:blipFill>
        <p:spPr>
          <a:xfrm>
            <a:off x="6750323" y="2673637"/>
            <a:ext cx="2152091" cy="7366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2667" name="Shape 2667"/>
        <p:cNvGrpSpPr/>
        <p:nvPr/>
      </p:nvGrpSpPr>
      <p:grpSpPr>
        <a:xfrm>
          <a:off x="0" y="0"/>
          <a:ext cx="0" cy="0"/>
          <a:chOff x="0" y="0"/>
          <a:chExt cx="0" cy="0"/>
        </a:xfrm>
      </p:grpSpPr>
      <p:pic>
        <p:nvPicPr>
          <p:cNvPr id="2668" name="Google Shape;2668;p92"/>
          <p:cNvPicPr preferRelativeResize="0"/>
          <p:nvPr/>
        </p:nvPicPr>
        <p:blipFill rotWithShape="1">
          <a:blip r:embed="rId3">
            <a:alphaModFix/>
          </a:blip>
          <a:srcRect b="13567" l="0" r="0" t="5381"/>
          <a:stretch/>
        </p:blipFill>
        <p:spPr>
          <a:xfrm>
            <a:off x="8218660" y="67251"/>
            <a:ext cx="862565" cy="906951"/>
          </a:xfrm>
          <a:prstGeom prst="rect">
            <a:avLst/>
          </a:prstGeom>
          <a:noFill/>
          <a:ln cap="flat" cmpd="sng" w="19050">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pic>
        <p:nvPicPr>
          <p:cNvPr id="2669" name="Google Shape;2669;p92"/>
          <p:cNvPicPr preferRelativeResize="0"/>
          <p:nvPr/>
        </p:nvPicPr>
        <p:blipFill>
          <a:blip r:embed="rId4">
            <a:alphaModFix/>
          </a:blip>
          <a:stretch>
            <a:fillRect/>
          </a:stretch>
        </p:blipFill>
        <p:spPr>
          <a:xfrm>
            <a:off x="94126" y="67250"/>
            <a:ext cx="1423148" cy="835975"/>
          </a:xfrm>
          <a:prstGeom prst="rect">
            <a:avLst/>
          </a:prstGeom>
          <a:noFill/>
          <a:ln>
            <a:noFill/>
          </a:ln>
        </p:spPr>
      </p:pic>
      <p:sp>
        <p:nvSpPr>
          <p:cNvPr id="2670" name="Google Shape;2670;p92"/>
          <p:cNvSpPr txBox="1"/>
          <p:nvPr/>
        </p:nvSpPr>
        <p:spPr>
          <a:xfrm>
            <a:off x="0" y="1234600"/>
            <a:ext cx="9144000" cy="615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 sz="2800">
                <a:solidFill>
                  <a:schemeClr val="dk1"/>
                </a:solidFill>
                <a:latin typeface="Comfortaa"/>
                <a:ea typeface="Comfortaa"/>
                <a:cs typeface="Comfortaa"/>
                <a:sym typeface="Comfortaa"/>
              </a:rPr>
              <a:t>Invitation à l’assemblée générale</a:t>
            </a:r>
            <a:endParaRPr b="1" sz="2800">
              <a:solidFill>
                <a:schemeClr val="dk1"/>
              </a:solidFill>
              <a:latin typeface="Comfortaa"/>
              <a:ea typeface="Comfortaa"/>
              <a:cs typeface="Comfortaa"/>
              <a:sym typeface="Comfortaa"/>
            </a:endParaRPr>
          </a:p>
        </p:txBody>
      </p:sp>
      <p:sp>
        <p:nvSpPr>
          <p:cNvPr id="2671" name="Google Shape;2671;p92"/>
          <p:cNvSpPr txBox="1"/>
          <p:nvPr/>
        </p:nvSpPr>
        <p:spPr>
          <a:xfrm>
            <a:off x="392200" y="2005850"/>
            <a:ext cx="8382000" cy="2878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 sz="2300">
                <a:solidFill>
                  <a:schemeClr val="dk1"/>
                </a:solidFill>
                <a:latin typeface="Comfortaa"/>
                <a:ea typeface="Comfortaa"/>
                <a:cs typeface="Comfortaa"/>
                <a:sym typeface="Comfortaa"/>
              </a:rPr>
              <a:t>Assemblée générale du GRMS</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 sz="2300">
                <a:solidFill>
                  <a:schemeClr val="dk1"/>
                </a:solidFill>
                <a:latin typeface="Comfortaa"/>
                <a:ea typeface="Comfortaa"/>
                <a:cs typeface="Comfortaa"/>
                <a:sym typeface="Comfortaa"/>
              </a:rPr>
              <a:t>En virtuel sur Zoom</a:t>
            </a:r>
            <a:endParaRPr b="1" i="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 sz="2300">
                <a:solidFill>
                  <a:schemeClr val="dk1"/>
                </a:solidFill>
                <a:latin typeface="Comfortaa"/>
                <a:ea typeface="Comfortaa"/>
                <a:cs typeface="Comfortaa"/>
                <a:sym typeface="Comfortaa"/>
              </a:rPr>
              <a:t>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 sz="2300">
                <a:solidFill>
                  <a:schemeClr val="dk1"/>
                </a:solidFill>
                <a:latin typeface="Comfortaa"/>
                <a:ea typeface="Comfortaa"/>
                <a:cs typeface="Comfortaa"/>
                <a:sym typeface="Comfortaa"/>
              </a:rPr>
              <a:t>Date : le mercredi 9 novembre 2022</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fr" sz="2300">
                <a:solidFill>
                  <a:schemeClr val="dk1"/>
                </a:solidFill>
                <a:latin typeface="Comfortaa"/>
                <a:ea typeface="Comfortaa"/>
                <a:cs typeface="Comfortaa"/>
                <a:sym typeface="Comfortaa"/>
              </a:rPr>
              <a:t>Heure : 19h</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a:latin typeface="Short Stack"/>
              <a:ea typeface="Short Stack"/>
              <a:cs typeface="Short Stack"/>
              <a:sym typeface="Short Stack"/>
            </a:endParaRPr>
          </a:p>
        </p:txBody>
      </p:sp>
    </p:spTree>
  </p:cSld>
  <p:clrMapOvr>
    <a:masterClrMapping/>
  </p:clrMapOvr>
</p:sld>
</file>

<file path=ppt/theme/theme1.xml><?xml version="1.0" encoding="utf-8"?>
<a:theme xmlns:a="http://schemas.openxmlformats.org/drawingml/2006/main" xmlns:r="http://schemas.openxmlformats.org/officeDocument/2006/relationships" name="Chalkboard">
  <a:themeElements>
    <a:clrScheme name="Chalkboard">
      <a:dk1>
        <a:srgbClr val="FFFFFF"/>
      </a:dk1>
      <a:lt1>
        <a:srgbClr val="BF00FF"/>
      </a:lt1>
      <a:dk2>
        <a:srgbClr val="CBC8C2"/>
      </a:dk2>
      <a:lt2>
        <a:srgbClr val="51504D"/>
      </a:lt2>
      <a:accent1>
        <a:srgbClr val="71B0E2"/>
      </a:accent1>
      <a:accent2>
        <a:srgbClr val="A8E685"/>
      </a:accent2>
      <a:accent3>
        <a:srgbClr val="BF00FF"/>
      </a:accent3>
      <a:accent4>
        <a:srgbClr val="71B0E2"/>
      </a:accent4>
      <a:accent5>
        <a:srgbClr val="A8E685"/>
      </a:accent5>
      <a:accent6>
        <a:srgbClr val="BF00FF"/>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pour RÉCIT">
  <a:themeElements>
    <a:clrScheme name="Simple Light">
      <a:dk1>
        <a:srgbClr val="000000"/>
      </a:dk1>
      <a:lt1>
        <a:srgbClr val="FFFFFF"/>
      </a:lt1>
      <a:dk2>
        <a:srgbClr val="595959"/>
      </a:dk2>
      <a:lt2>
        <a:srgbClr val="EEEEEE"/>
      </a:lt2>
      <a:accent1>
        <a:srgbClr val="E85D85"/>
      </a:accent1>
      <a:accent2>
        <a:srgbClr val="EFBF60"/>
      </a:accent2>
      <a:accent3>
        <a:srgbClr val="70CC62"/>
      </a:accent3>
      <a:accent4>
        <a:srgbClr val="6DE8E4"/>
      </a:accent4>
      <a:accent5>
        <a:srgbClr val="374272"/>
      </a:accent5>
      <a:accent6>
        <a:srgbClr val="445B8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