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5" r:id="rId4"/>
    <p:sldMasterId id="2147483716" r:id="rId5"/>
    <p:sldMasterId id="2147483717" r:id="rId6"/>
    <p:sldMasterId id="2147483718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</p:sldIdLst>
  <p:sldSz cy="5143500" cx="9144000"/>
  <p:notesSz cx="6858000" cy="9144000"/>
  <p:embeddedFontLst>
    <p:embeddedFont>
      <p:font typeface="Figtree Medium"/>
      <p:regular r:id="rId35"/>
      <p:bold r:id="rId36"/>
      <p:italic r:id="rId37"/>
      <p:boldItalic r:id="rId38"/>
    </p:embeddedFont>
    <p:embeddedFont>
      <p:font typeface="Ubuntu"/>
      <p:regular r:id="rId39"/>
      <p:bold r:id="rId40"/>
      <p:italic r:id="rId41"/>
      <p:boldItalic r:id="rId42"/>
    </p:embeddedFont>
    <p:embeddedFont>
      <p:font typeface="Roboto Slab"/>
      <p:regular r:id="rId43"/>
      <p:bold r:id="rId44"/>
    </p:embeddedFont>
    <p:embeddedFont>
      <p:font typeface="Proxima Nova"/>
      <p:regular r:id="rId45"/>
      <p:bold r:id="rId46"/>
      <p:italic r:id="rId47"/>
      <p:boldItalic r:id="rId48"/>
    </p:embeddedFont>
    <p:embeddedFont>
      <p:font typeface="Karla ExtraBold"/>
      <p:bold r:id="rId49"/>
      <p:boldItalic r:id="rId50"/>
    </p:embeddedFont>
    <p:embeddedFont>
      <p:font typeface="Viga"/>
      <p:regular r:id="rId51"/>
    </p:embeddedFont>
    <p:embeddedFont>
      <p:font typeface="Rubik Black"/>
      <p:bold r:id="rId52"/>
      <p:boldItalic r:id="rId53"/>
    </p:embeddedFont>
    <p:embeddedFont>
      <p:font typeface="Century Gothic"/>
      <p:regular r:id="rId54"/>
      <p:bold r:id="rId55"/>
      <p:italic r:id="rId56"/>
      <p:boldItalic r:id="rId57"/>
    </p:embeddedFont>
    <p:embeddedFont>
      <p:font typeface="Roboto"/>
      <p:regular r:id="rId58"/>
      <p:bold r:id="rId59"/>
      <p:italic r:id="rId60"/>
      <p:boldItalic r:id="rId61"/>
    </p:embeddedFont>
    <p:embeddedFont>
      <p:font typeface="Nixie One"/>
      <p:regular r:id="rId62"/>
    </p:embeddedFont>
    <p:embeddedFont>
      <p:font typeface="Bebas Neue"/>
      <p:regular r:id="rId63"/>
    </p:embeddedFont>
    <p:embeddedFont>
      <p:font typeface="Karla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074F74B-8C23-4C9F-9746-6012DF44E994}">
  <a:tblStyle styleId="{A074F74B-8C23-4C9F-9746-6012DF44E99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bold.fntdata"/><Relationship Id="rId42" Type="http://schemas.openxmlformats.org/officeDocument/2006/relationships/font" Target="fonts/Ubuntu-boldItalic.fntdata"/><Relationship Id="rId41" Type="http://schemas.openxmlformats.org/officeDocument/2006/relationships/font" Target="fonts/Ubuntu-italic.fntdata"/><Relationship Id="rId44" Type="http://schemas.openxmlformats.org/officeDocument/2006/relationships/font" Target="fonts/RobotoSlab-bold.fntdata"/><Relationship Id="rId43" Type="http://schemas.openxmlformats.org/officeDocument/2006/relationships/font" Target="fonts/RobotoSlab-regular.fntdata"/><Relationship Id="rId46" Type="http://schemas.openxmlformats.org/officeDocument/2006/relationships/font" Target="fonts/ProximaNova-bold.fntdata"/><Relationship Id="rId45" Type="http://schemas.openxmlformats.org/officeDocument/2006/relationships/font" Target="fonts/ProximaNova-regular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48" Type="http://schemas.openxmlformats.org/officeDocument/2006/relationships/font" Target="fonts/ProximaNova-boldItalic.fntdata"/><Relationship Id="rId47" Type="http://schemas.openxmlformats.org/officeDocument/2006/relationships/font" Target="fonts/ProximaNova-italic.fntdata"/><Relationship Id="rId49" Type="http://schemas.openxmlformats.org/officeDocument/2006/relationships/font" Target="fonts/KarlaExtraBold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font" Target="fonts/FigtreeMedium-regular.fntdata"/><Relationship Id="rId34" Type="http://schemas.openxmlformats.org/officeDocument/2006/relationships/slide" Target="slides/slide26.xml"/><Relationship Id="rId37" Type="http://schemas.openxmlformats.org/officeDocument/2006/relationships/font" Target="fonts/FigtreeMedium-italic.fntdata"/><Relationship Id="rId36" Type="http://schemas.openxmlformats.org/officeDocument/2006/relationships/font" Target="fonts/FigtreeMedium-bold.fntdata"/><Relationship Id="rId39" Type="http://schemas.openxmlformats.org/officeDocument/2006/relationships/font" Target="fonts/Ubuntu-regular.fntdata"/><Relationship Id="rId38" Type="http://schemas.openxmlformats.org/officeDocument/2006/relationships/font" Target="fonts/FigtreeMedium-boldItalic.fntdata"/><Relationship Id="rId62" Type="http://schemas.openxmlformats.org/officeDocument/2006/relationships/font" Target="fonts/NixieOne-regular.fntdata"/><Relationship Id="rId61" Type="http://schemas.openxmlformats.org/officeDocument/2006/relationships/font" Target="fonts/Roboto-boldItalic.fntdata"/><Relationship Id="rId20" Type="http://schemas.openxmlformats.org/officeDocument/2006/relationships/slide" Target="slides/slide12.xml"/><Relationship Id="rId64" Type="http://schemas.openxmlformats.org/officeDocument/2006/relationships/font" Target="fonts/Karla-regular.fntdata"/><Relationship Id="rId63" Type="http://schemas.openxmlformats.org/officeDocument/2006/relationships/font" Target="fonts/BebasNeue-regular.fntdata"/><Relationship Id="rId22" Type="http://schemas.openxmlformats.org/officeDocument/2006/relationships/slide" Target="slides/slide14.xml"/><Relationship Id="rId66" Type="http://schemas.openxmlformats.org/officeDocument/2006/relationships/font" Target="fonts/Karla-italic.fntdata"/><Relationship Id="rId21" Type="http://schemas.openxmlformats.org/officeDocument/2006/relationships/slide" Target="slides/slide13.xml"/><Relationship Id="rId65" Type="http://schemas.openxmlformats.org/officeDocument/2006/relationships/font" Target="fonts/Karla-bold.fntdata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67" Type="http://schemas.openxmlformats.org/officeDocument/2006/relationships/font" Target="fonts/Karla-boldItalic.fntdata"/><Relationship Id="rId60" Type="http://schemas.openxmlformats.org/officeDocument/2006/relationships/font" Target="fonts/Roboto-italic.fntdata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Viga-regular.fntdata"/><Relationship Id="rId50" Type="http://schemas.openxmlformats.org/officeDocument/2006/relationships/font" Target="fonts/KarlaExtraBold-boldItalic.fntdata"/><Relationship Id="rId53" Type="http://schemas.openxmlformats.org/officeDocument/2006/relationships/font" Target="fonts/RubikBlack-boldItalic.fntdata"/><Relationship Id="rId52" Type="http://schemas.openxmlformats.org/officeDocument/2006/relationships/font" Target="fonts/RubikBlack-bold.fntdata"/><Relationship Id="rId11" Type="http://schemas.openxmlformats.org/officeDocument/2006/relationships/slide" Target="slides/slide3.xml"/><Relationship Id="rId55" Type="http://schemas.openxmlformats.org/officeDocument/2006/relationships/font" Target="fonts/CenturyGothic-bold.fntdata"/><Relationship Id="rId10" Type="http://schemas.openxmlformats.org/officeDocument/2006/relationships/slide" Target="slides/slide2.xml"/><Relationship Id="rId54" Type="http://schemas.openxmlformats.org/officeDocument/2006/relationships/font" Target="fonts/CenturyGothic-regular.fntdata"/><Relationship Id="rId13" Type="http://schemas.openxmlformats.org/officeDocument/2006/relationships/slide" Target="slides/slide5.xml"/><Relationship Id="rId57" Type="http://schemas.openxmlformats.org/officeDocument/2006/relationships/font" Target="fonts/CenturyGothic-boldItalic.fntdata"/><Relationship Id="rId12" Type="http://schemas.openxmlformats.org/officeDocument/2006/relationships/slide" Target="slides/slide4.xml"/><Relationship Id="rId56" Type="http://schemas.openxmlformats.org/officeDocument/2006/relationships/font" Target="fonts/CenturyGothic-italic.fntdata"/><Relationship Id="rId15" Type="http://schemas.openxmlformats.org/officeDocument/2006/relationships/slide" Target="slides/slide7.xml"/><Relationship Id="rId59" Type="http://schemas.openxmlformats.org/officeDocument/2006/relationships/font" Target="fonts/Roboto-bold.fntdata"/><Relationship Id="rId14" Type="http://schemas.openxmlformats.org/officeDocument/2006/relationships/slide" Target="slides/slide6.xml"/><Relationship Id="rId58" Type="http://schemas.openxmlformats.org/officeDocument/2006/relationships/font" Target="fonts/Roboto-regular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a002dfa6b6_1_28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a002dfa6b6_1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a002dfa6b6_1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a002dfa6b6_1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a002dfa6b6_1_2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3a002dfa6b6_1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a002dfa6b6_1_3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a002dfa6b6_1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14d2792e9d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14d2792e9d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14e0c60b851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14e0c60b851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125d80b41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125d80b41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14e084505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14e084505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Julie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14e1613f9b3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14e1613f9b3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110860aa57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110860aa5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8d9009e39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8d9009e39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8d9009e394_1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8d9009e394_1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JR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13376c313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13376c313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37e10f05f72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37e10f05f72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8228a921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38228a921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38228a92108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38228a92108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g38228a9210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38228a9210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38d9009e394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38d9009e394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10fb8bc67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10fb8bc67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3656f6b9721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3656f6b9721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3837cf64a87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3837cf64a87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g3a002dfa6b6_1_68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" name="Google Shape;1314;g3a002dfa6b6_1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3a002dfa6b6_1_6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3a002dfa6b6_1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a002dfa6b6_1_6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3a002dfa6b6_1_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14e0c60b851_0_35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14e0c60b851_0_35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14e0c60b851_0_49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14e0c60b851_0_49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0;p2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11" name="Google Shape;11;p2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" name="Google Shape;12;p2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13" name="Google Shape;13;p2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14" name="Google Shape;14;p2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5" name="Google Shape;15;p2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6" name="Google Shape;16;p2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7" name="Google Shape;17;p2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" name="Google Shape;19;p2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" name="Google Shape;20;p2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1" name="Google Shape;21;p2"/>
          <p:cNvGrpSpPr/>
          <p:nvPr/>
        </p:nvGrpSpPr>
        <p:grpSpPr>
          <a:xfrm>
            <a:off x="914400" y="535100"/>
            <a:ext cx="7406700" cy="4164575"/>
            <a:chOff x="914400" y="535100"/>
            <a:chExt cx="7406700" cy="4164575"/>
          </a:xfrm>
        </p:grpSpPr>
        <p:sp>
          <p:nvSpPr>
            <p:cNvPr id="22" name="Google Shape;22;p2"/>
            <p:cNvSpPr/>
            <p:nvPr/>
          </p:nvSpPr>
          <p:spPr>
            <a:xfrm>
              <a:off x="1005900" y="626275"/>
              <a:ext cx="7315200" cy="4073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" name="Google Shape;23;p2"/>
            <p:cNvGrpSpPr/>
            <p:nvPr/>
          </p:nvGrpSpPr>
          <p:grpSpPr>
            <a:xfrm>
              <a:off x="914400" y="535100"/>
              <a:ext cx="7315200" cy="4073400"/>
              <a:chOff x="914400" y="535100"/>
              <a:chExt cx="7315200" cy="4073400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914400" y="535100"/>
                <a:ext cx="7315200" cy="4073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5" name="Google Shape;25;p2"/>
              <p:cNvGrpSpPr/>
              <p:nvPr/>
            </p:nvGrpSpPr>
            <p:grpSpPr>
              <a:xfrm>
                <a:off x="7955100" y="6263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6" name="Google Shape;26;p2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8" name="Google Shape;28;p2"/>
              <p:cNvSpPr/>
              <p:nvPr/>
            </p:nvSpPr>
            <p:spPr>
              <a:xfrm>
                <a:off x="7635000" y="6263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9" name="Google Shape;29;p2"/>
              <p:cNvCxnSpPr/>
              <p:nvPr/>
            </p:nvCxnSpPr>
            <p:spPr>
              <a:xfrm>
                <a:off x="7284899" y="8093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916188" y="900697"/>
                <a:ext cx="7310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1" name="Google Shape;31;p2"/>
          <p:cNvSpPr txBox="1"/>
          <p:nvPr>
            <p:ph type="ctrTitle"/>
          </p:nvPr>
        </p:nvSpPr>
        <p:spPr>
          <a:xfrm>
            <a:off x="1828800" y="1174903"/>
            <a:ext cx="5486400" cy="246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1828800" y="3877100"/>
            <a:ext cx="5486400" cy="3657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" name="Google Shape;35;p3"/>
          <p:cNvGrpSpPr/>
          <p:nvPr/>
        </p:nvGrpSpPr>
        <p:grpSpPr>
          <a:xfrm>
            <a:off x="1371300" y="742950"/>
            <a:ext cx="6492300" cy="3749100"/>
            <a:chOff x="1371300" y="742950"/>
            <a:chExt cx="6492300" cy="3749100"/>
          </a:xfrm>
        </p:grpSpPr>
        <p:sp>
          <p:nvSpPr>
            <p:cNvPr id="36" name="Google Shape;36;p3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3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38" name="Google Shape;38;p3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9" name="Google Shape;39;p3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40" name="Google Shape;40;p3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41" name="Google Shape;41;p3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42" name="Google Shape;42;p3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43" name="Google Shape;43;p3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4" name="Google Shape;44;p3"/>
              <p:cNvCxnSpPr/>
              <p:nvPr/>
            </p:nvCxnSpPr>
            <p:spPr>
              <a:xfrm>
                <a:off x="6827699" y="1017288"/>
                <a:ext cx="2085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5" name="Google Shape;45;p3"/>
          <p:cNvSpPr txBox="1"/>
          <p:nvPr>
            <p:ph type="title"/>
          </p:nvPr>
        </p:nvSpPr>
        <p:spPr>
          <a:xfrm>
            <a:off x="1828800" y="2114550"/>
            <a:ext cx="54864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6" name="Google Shape;46;p3"/>
          <p:cNvSpPr txBox="1"/>
          <p:nvPr>
            <p:ph hasCustomPrompt="1" idx="2" type="title"/>
          </p:nvPr>
        </p:nvSpPr>
        <p:spPr>
          <a:xfrm>
            <a:off x="947550" y="679350"/>
            <a:ext cx="1368300" cy="1371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2286000" y="3952891"/>
            <a:ext cx="45720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" name="Google Shape;50;p4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51" name="Google Shape;51;p4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" name="Google Shape;52;p4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53" name="Google Shape;53;p4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54" name="Google Shape;54;p4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55" name="Google Shape;55;p4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56" name="Google Shape;56;p4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57" name="Google Shape;57;p4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58" name="Google Shape;58;p4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59" name="Google Shape;59;p4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0" name="Google Shape;60;p4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1" name="Google Shape;61;p4"/>
          <p:cNvSpPr txBox="1"/>
          <p:nvPr>
            <p:ph type="title"/>
          </p:nvPr>
        </p:nvSpPr>
        <p:spPr>
          <a:xfrm>
            <a:off x="715100" y="731400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" name="Google Shape;62;p4"/>
          <p:cNvSpPr txBox="1"/>
          <p:nvPr>
            <p:ph idx="1" type="body"/>
          </p:nvPr>
        </p:nvSpPr>
        <p:spPr>
          <a:xfrm>
            <a:off x="715100" y="1417200"/>
            <a:ext cx="77139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5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66" name="Google Shape;66;p5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7" name="Google Shape;67;p5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68" name="Google Shape;68;p5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69" name="Google Shape;69;p5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70" name="Google Shape;70;p5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1" name="Google Shape;71;p5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72" name="Google Shape;72;p5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73" name="Google Shape;73;p5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74" name="Google Shape;74;p5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5" name="Google Shape;75;p5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6" name="Google Shape;76;p5"/>
          <p:cNvSpPr txBox="1"/>
          <p:nvPr>
            <p:ph idx="1" type="subTitle"/>
          </p:nvPr>
        </p:nvSpPr>
        <p:spPr>
          <a:xfrm>
            <a:off x="2639725" y="2147800"/>
            <a:ext cx="1566300" cy="81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7" name="Google Shape;77;p5"/>
          <p:cNvSpPr txBox="1"/>
          <p:nvPr>
            <p:ph idx="2" type="subTitle"/>
          </p:nvPr>
        </p:nvSpPr>
        <p:spPr>
          <a:xfrm>
            <a:off x="6682288" y="2147800"/>
            <a:ext cx="1563600" cy="81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" name="Google Shape;78;p5"/>
          <p:cNvSpPr txBox="1"/>
          <p:nvPr>
            <p:ph idx="3" type="subTitle"/>
          </p:nvPr>
        </p:nvSpPr>
        <p:spPr>
          <a:xfrm>
            <a:off x="2639725" y="2892425"/>
            <a:ext cx="15663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"/>
          <p:cNvSpPr txBox="1"/>
          <p:nvPr>
            <p:ph idx="4" type="subTitle"/>
          </p:nvPr>
        </p:nvSpPr>
        <p:spPr>
          <a:xfrm>
            <a:off x="6682288" y="2892425"/>
            <a:ext cx="15636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type="title"/>
          </p:nvPr>
        </p:nvSpPr>
        <p:spPr>
          <a:xfrm>
            <a:off x="713232" y="731520"/>
            <a:ext cx="77175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" name="Google Shape;83;p6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84" name="Google Shape;84;p6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" name="Google Shape;85;p6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86" name="Google Shape;86;p6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87" name="Google Shape;87;p6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88" name="Google Shape;88;p6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89" name="Google Shape;89;p6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90" name="Google Shape;90;p6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91" name="Google Shape;91;p6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92" name="Google Shape;92;p6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" name="Google Shape;93;p6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4" name="Google Shape;94;p6"/>
          <p:cNvSpPr txBox="1"/>
          <p:nvPr>
            <p:ph type="title"/>
          </p:nvPr>
        </p:nvSpPr>
        <p:spPr>
          <a:xfrm>
            <a:off x="715125" y="731525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7"/>
          <p:cNvGrpSpPr/>
          <p:nvPr/>
        </p:nvGrpSpPr>
        <p:grpSpPr>
          <a:xfrm>
            <a:off x="1438985" y="535000"/>
            <a:ext cx="5919000" cy="4425900"/>
            <a:chOff x="274200" y="274200"/>
            <a:chExt cx="5919000" cy="4425900"/>
          </a:xfrm>
        </p:grpSpPr>
        <p:sp>
          <p:nvSpPr>
            <p:cNvPr id="98" name="Google Shape;98;p7"/>
            <p:cNvSpPr/>
            <p:nvPr/>
          </p:nvSpPr>
          <p:spPr>
            <a:xfrm>
              <a:off x="365700" y="365700"/>
              <a:ext cx="5827500" cy="4334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9" name="Google Shape;99;p7"/>
            <p:cNvGrpSpPr/>
            <p:nvPr/>
          </p:nvGrpSpPr>
          <p:grpSpPr>
            <a:xfrm>
              <a:off x="274200" y="274200"/>
              <a:ext cx="5827500" cy="4334400"/>
              <a:chOff x="274200" y="274200"/>
              <a:chExt cx="5827500" cy="4334400"/>
            </a:xfrm>
          </p:grpSpPr>
          <p:sp>
            <p:nvSpPr>
              <p:cNvPr id="100" name="Google Shape;100;p7"/>
              <p:cNvSpPr/>
              <p:nvPr/>
            </p:nvSpPr>
            <p:spPr>
              <a:xfrm>
                <a:off x="274200" y="274200"/>
                <a:ext cx="5827500" cy="4334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1" name="Google Shape;101;p7"/>
              <p:cNvGrpSpPr/>
              <p:nvPr/>
            </p:nvGrpSpPr>
            <p:grpSpPr>
              <a:xfrm>
                <a:off x="5827100" y="3654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02" name="Google Shape;102;p7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3" name="Google Shape;103;p7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4" name="Google Shape;104;p7"/>
              <p:cNvSpPr/>
              <p:nvPr/>
            </p:nvSpPr>
            <p:spPr>
              <a:xfrm>
                <a:off x="5507000" y="3654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5" name="Google Shape;105;p7"/>
              <p:cNvCxnSpPr/>
              <p:nvPr/>
            </p:nvCxnSpPr>
            <p:spPr>
              <a:xfrm>
                <a:off x="5156899" y="5484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06" name="Google Shape;106;p7"/>
              <p:cNvCxnSpPr/>
              <p:nvPr/>
            </p:nvCxnSpPr>
            <p:spPr>
              <a:xfrm>
                <a:off x="283500" y="639800"/>
                <a:ext cx="5815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07" name="Google Shape;107;p7"/>
          <p:cNvGrpSpPr/>
          <p:nvPr/>
        </p:nvGrpSpPr>
        <p:grpSpPr>
          <a:xfrm>
            <a:off x="274200" y="274200"/>
            <a:ext cx="5919000" cy="4425900"/>
            <a:chOff x="274200" y="274200"/>
            <a:chExt cx="5919000" cy="4425900"/>
          </a:xfrm>
        </p:grpSpPr>
        <p:sp>
          <p:nvSpPr>
            <p:cNvPr id="108" name="Google Shape;108;p7"/>
            <p:cNvSpPr/>
            <p:nvPr/>
          </p:nvSpPr>
          <p:spPr>
            <a:xfrm>
              <a:off x="365700" y="365700"/>
              <a:ext cx="5827500" cy="4334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9" name="Google Shape;109;p7"/>
            <p:cNvGrpSpPr/>
            <p:nvPr/>
          </p:nvGrpSpPr>
          <p:grpSpPr>
            <a:xfrm>
              <a:off x="274200" y="274200"/>
              <a:ext cx="5827500" cy="4334400"/>
              <a:chOff x="274200" y="274200"/>
              <a:chExt cx="5827500" cy="4334400"/>
            </a:xfrm>
          </p:grpSpPr>
          <p:sp>
            <p:nvSpPr>
              <p:cNvPr id="110" name="Google Shape;110;p7"/>
              <p:cNvSpPr/>
              <p:nvPr/>
            </p:nvSpPr>
            <p:spPr>
              <a:xfrm>
                <a:off x="274200" y="274200"/>
                <a:ext cx="5827500" cy="4334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1" name="Google Shape;111;p7"/>
              <p:cNvGrpSpPr/>
              <p:nvPr/>
            </p:nvGrpSpPr>
            <p:grpSpPr>
              <a:xfrm>
                <a:off x="5827100" y="3654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12" name="Google Shape;112;p7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13" name="Google Shape;113;p7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14" name="Google Shape;114;p7"/>
              <p:cNvSpPr/>
              <p:nvPr/>
            </p:nvSpPr>
            <p:spPr>
              <a:xfrm>
                <a:off x="5507000" y="3654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15" name="Google Shape;115;p7"/>
              <p:cNvCxnSpPr/>
              <p:nvPr/>
            </p:nvCxnSpPr>
            <p:spPr>
              <a:xfrm>
                <a:off x="5156899" y="5484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" name="Google Shape;116;p7"/>
              <p:cNvCxnSpPr/>
              <p:nvPr/>
            </p:nvCxnSpPr>
            <p:spPr>
              <a:xfrm>
                <a:off x="283500" y="639800"/>
                <a:ext cx="5815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17" name="Google Shape;117;p7"/>
          <p:cNvSpPr txBox="1"/>
          <p:nvPr>
            <p:ph type="title"/>
          </p:nvPr>
        </p:nvSpPr>
        <p:spPr>
          <a:xfrm>
            <a:off x="714250" y="731525"/>
            <a:ext cx="50157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8" name="Google Shape;118;p7"/>
          <p:cNvSpPr txBox="1"/>
          <p:nvPr>
            <p:ph idx="1" type="body"/>
          </p:nvPr>
        </p:nvSpPr>
        <p:spPr>
          <a:xfrm>
            <a:off x="715850" y="1600325"/>
            <a:ext cx="5019900" cy="25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8"/>
          <p:cNvGrpSpPr/>
          <p:nvPr/>
        </p:nvGrpSpPr>
        <p:grpSpPr>
          <a:xfrm>
            <a:off x="2028115" y="535000"/>
            <a:ext cx="6492300" cy="3749100"/>
            <a:chOff x="1371300" y="742950"/>
            <a:chExt cx="6492300" cy="3749100"/>
          </a:xfrm>
        </p:grpSpPr>
        <p:sp>
          <p:nvSpPr>
            <p:cNvPr id="122" name="Google Shape;122;p8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3" name="Google Shape;123;p8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124" name="Google Shape;124;p8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5" name="Google Shape;125;p8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26" name="Google Shape;126;p8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27" name="Google Shape;127;p8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28" name="Google Shape;128;p8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29" name="Google Shape;129;p8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0" name="Google Shape;130;p8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31" name="Google Shape;131;p8"/>
          <p:cNvGrpSpPr/>
          <p:nvPr/>
        </p:nvGrpSpPr>
        <p:grpSpPr>
          <a:xfrm>
            <a:off x="1371300" y="742950"/>
            <a:ext cx="6492300" cy="3749100"/>
            <a:chOff x="1371300" y="742950"/>
            <a:chExt cx="6492300" cy="3749100"/>
          </a:xfrm>
        </p:grpSpPr>
        <p:sp>
          <p:nvSpPr>
            <p:cNvPr id="132" name="Google Shape;132;p8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3" name="Google Shape;133;p8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134" name="Google Shape;134;p8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35" name="Google Shape;135;p8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36" name="Google Shape;136;p8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37" name="Google Shape;137;p8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8" name="Google Shape;138;p8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39" name="Google Shape;139;p8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0" name="Google Shape;140;p8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41" name="Google Shape;141;p8"/>
          <p:cNvSpPr txBox="1"/>
          <p:nvPr>
            <p:ph type="title"/>
          </p:nvPr>
        </p:nvSpPr>
        <p:spPr>
          <a:xfrm>
            <a:off x="1828800" y="1307100"/>
            <a:ext cx="5486400" cy="274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9"/>
          <p:cNvGrpSpPr/>
          <p:nvPr/>
        </p:nvGrpSpPr>
        <p:grpSpPr>
          <a:xfrm>
            <a:off x="2025281" y="535000"/>
            <a:ext cx="6492300" cy="3749100"/>
            <a:chOff x="1371300" y="742950"/>
            <a:chExt cx="6492300" cy="3749100"/>
          </a:xfrm>
        </p:grpSpPr>
        <p:sp>
          <p:nvSpPr>
            <p:cNvPr id="145" name="Google Shape;145;p9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9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147" name="Google Shape;147;p9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48" name="Google Shape;148;p9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49" name="Google Shape;149;p9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50" name="Google Shape;150;p9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51" name="Google Shape;151;p9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52" name="Google Shape;152;p9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3" name="Google Shape;153;p9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4" name="Google Shape;154;p9"/>
          <p:cNvGrpSpPr/>
          <p:nvPr/>
        </p:nvGrpSpPr>
        <p:grpSpPr>
          <a:xfrm>
            <a:off x="1371300" y="742950"/>
            <a:ext cx="6492300" cy="3749100"/>
            <a:chOff x="1371300" y="742950"/>
            <a:chExt cx="6492300" cy="3749100"/>
          </a:xfrm>
        </p:grpSpPr>
        <p:sp>
          <p:nvSpPr>
            <p:cNvPr id="155" name="Google Shape;155;p9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6" name="Google Shape;156;p9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157" name="Google Shape;157;p9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58" name="Google Shape;158;p9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59" name="Google Shape;159;p9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60" name="Google Shape;160;p9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61" name="Google Shape;161;p9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62" name="Google Shape;162;p9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63" name="Google Shape;163;p9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64" name="Google Shape;164;p9"/>
          <p:cNvSpPr txBox="1"/>
          <p:nvPr>
            <p:ph type="title"/>
          </p:nvPr>
        </p:nvSpPr>
        <p:spPr>
          <a:xfrm>
            <a:off x="2057400" y="1680088"/>
            <a:ext cx="50292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5" name="Google Shape;165;p9"/>
          <p:cNvSpPr txBox="1"/>
          <p:nvPr>
            <p:ph idx="1" type="subTitle"/>
          </p:nvPr>
        </p:nvSpPr>
        <p:spPr>
          <a:xfrm>
            <a:off x="2057400" y="2549013"/>
            <a:ext cx="5029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>
            <p:ph type="title"/>
          </p:nvPr>
        </p:nvSpPr>
        <p:spPr>
          <a:xfrm>
            <a:off x="715100" y="3968300"/>
            <a:ext cx="7713900" cy="6402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" name="Google Shape;170;p11"/>
          <p:cNvGrpSpPr/>
          <p:nvPr/>
        </p:nvGrpSpPr>
        <p:grpSpPr>
          <a:xfrm>
            <a:off x="914400" y="535100"/>
            <a:ext cx="7406700" cy="4164575"/>
            <a:chOff x="914400" y="535100"/>
            <a:chExt cx="7406700" cy="4164575"/>
          </a:xfrm>
        </p:grpSpPr>
        <p:sp>
          <p:nvSpPr>
            <p:cNvPr id="171" name="Google Shape;171;p11"/>
            <p:cNvSpPr/>
            <p:nvPr/>
          </p:nvSpPr>
          <p:spPr>
            <a:xfrm>
              <a:off x="1005900" y="626275"/>
              <a:ext cx="7315200" cy="4073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2" name="Google Shape;172;p11"/>
            <p:cNvGrpSpPr/>
            <p:nvPr/>
          </p:nvGrpSpPr>
          <p:grpSpPr>
            <a:xfrm>
              <a:off x="914400" y="535100"/>
              <a:ext cx="7315200" cy="4073400"/>
              <a:chOff x="914400" y="535100"/>
              <a:chExt cx="7315200" cy="4073400"/>
            </a:xfrm>
          </p:grpSpPr>
          <p:sp>
            <p:nvSpPr>
              <p:cNvPr id="173" name="Google Shape;173;p11"/>
              <p:cNvSpPr/>
              <p:nvPr/>
            </p:nvSpPr>
            <p:spPr>
              <a:xfrm>
                <a:off x="914400" y="535100"/>
                <a:ext cx="7315200" cy="4073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4" name="Google Shape;174;p11"/>
              <p:cNvGrpSpPr/>
              <p:nvPr/>
            </p:nvGrpSpPr>
            <p:grpSpPr>
              <a:xfrm>
                <a:off x="7955100" y="6263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75" name="Google Shape;175;p11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6" name="Google Shape;176;p11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77" name="Google Shape;177;p11"/>
              <p:cNvSpPr/>
              <p:nvPr/>
            </p:nvSpPr>
            <p:spPr>
              <a:xfrm>
                <a:off x="7635000" y="6263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78" name="Google Shape;178;p11"/>
              <p:cNvCxnSpPr/>
              <p:nvPr/>
            </p:nvCxnSpPr>
            <p:spPr>
              <a:xfrm>
                <a:off x="7284899" y="8093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9" name="Google Shape;179;p11"/>
              <p:cNvCxnSpPr/>
              <p:nvPr/>
            </p:nvCxnSpPr>
            <p:spPr>
              <a:xfrm>
                <a:off x="916188" y="900697"/>
                <a:ext cx="7310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80" name="Google Shape;180;p11"/>
          <p:cNvSpPr txBox="1"/>
          <p:nvPr>
            <p:ph hasCustomPrompt="1" type="title"/>
          </p:nvPr>
        </p:nvSpPr>
        <p:spPr>
          <a:xfrm>
            <a:off x="1371600" y="1657350"/>
            <a:ext cx="6400800" cy="18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1" name="Google Shape;181;p11"/>
          <p:cNvSpPr txBox="1"/>
          <p:nvPr>
            <p:ph idx="1" type="subTitle"/>
          </p:nvPr>
        </p:nvSpPr>
        <p:spPr>
          <a:xfrm>
            <a:off x="1828850" y="3877100"/>
            <a:ext cx="5486400" cy="3657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13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186" name="Google Shape;186;p13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7" name="Google Shape;187;p13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188" name="Google Shape;188;p13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189" name="Google Shape;189;p13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90" name="Google Shape;190;p13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191" name="Google Shape;191;p13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92" name="Google Shape;192;p13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3" name="Google Shape;193;p13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94" name="Google Shape;194;p13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5" name="Google Shape;195;p13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96" name="Google Shape;196;p13"/>
          <p:cNvSpPr txBox="1"/>
          <p:nvPr>
            <p:ph idx="1" type="subTitle"/>
          </p:nvPr>
        </p:nvSpPr>
        <p:spPr>
          <a:xfrm>
            <a:off x="1957976" y="1802875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7" name="Google Shape;197;p13"/>
          <p:cNvSpPr txBox="1"/>
          <p:nvPr>
            <p:ph idx="2" type="subTitle"/>
          </p:nvPr>
        </p:nvSpPr>
        <p:spPr>
          <a:xfrm>
            <a:off x="1957956" y="3399150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8" name="Google Shape;198;p13"/>
          <p:cNvSpPr txBox="1"/>
          <p:nvPr>
            <p:ph idx="3" type="subTitle"/>
          </p:nvPr>
        </p:nvSpPr>
        <p:spPr>
          <a:xfrm>
            <a:off x="5997466" y="1803588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9" name="Google Shape;199;p13"/>
          <p:cNvSpPr txBox="1"/>
          <p:nvPr>
            <p:ph idx="4" type="subTitle"/>
          </p:nvPr>
        </p:nvSpPr>
        <p:spPr>
          <a:xfrm>
            <a:off x="6043506" y="3399143"/>
            <a:ext cx="22860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0" name="Google Shape;200;p13"/>
          <p:cNvSpPr txBox="1"/>
          <p:nvPr>
            <p:ph hasCustomPrompt="1" type="title"/>
          </p:nvPr>
        </p:nvSpPr>
        <p:spPr>
          <a:xfrm>
            <a:off x="769317" y="1802875"/>
            <a:ext cx="1188600" cy="1097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1" name="Google Shape;201;p13"/>
          <p:cNvSpPr txBox="1"/>
          <p:nvPr>
            <p:ph idx="5" type="subTitle"/>
          </p:nvPr>
        </p:nvSpPr>
        <p:spPr>
          <a:xfrm>
            <a:off x="1957976" y="2261521"/>
            <a:ext cx="2377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13"/>
          <p:cNvSpPr txBox="1"/>
          <p:nvPr>
            <p:ph hasCustomPrompt="1" idx="6" type="title"/>
          </p:nvPr>
        </p:nvSpPr>
        <p:spPr>
          <a:xfrm>
            <a:off x="4808859" y="1803600"/>
            <a:ext cx="1188600" cy="1097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13"/>
          <p:cNvSpPr txBox="1"/>
          <p:nvPr>
            <p:ph idx="7" type="subTitle"/>
          </p:nvPr>
        </p:nvSpPr>
        <p:spPr>
          <a:xfrm>
            <a:off x="5997466" y="2260800"/>
            <a:ext cx="2377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3"/>
          <p:cNvSpPr txBox="1"/>
          <p:nvPr>
            <p:ph hasCustomPrompt="1" idx="8" type="title"/>
          </p:nvPr>
        </p:nvSpPr>
        <p:spPr>
          <a:xfrm>
            <a:off x="769347" y="3399150"/>
            <a:ext cx="1188600" cy="1097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5" name="Google Shape;205;p13"/>
          <p:cNvSpPr txBox="1"/>
          <p:nvPr>
            <p:ph idx="9" type="subTitle"/>
          </p:nvPr>
        </p:nvSpPr>
        <p:spPr>
          <a:xfrm>
            <a:off x="1957956" y="3856343"/>
            <a:ext cx="23775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13"/>
          <p:cNvSpPr txBox="1"/>
          <p:nvPr>
            <p:ph hasCustomPrompt="1" idx="13" type="title"/>
          </p:nvPr>
        </p:nvSpPr>
        <p:spPr>
          <a:xfrm>
            <a:off x="4854897" y="3399143"/>
            <a:ext cx="1188600" cy="10974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7" name="Google Shape;207;p13"/>
          <p:cNvSpPr txBox="1"/>
          <p:nvPr>
            <p:ph idx="14" type="subTitle"/>
          </p:nvPr>
        </p:nvSpPr>
        <p:spPr>
          <a:xfrm>
            <a:off x="6043506" y="3856343"/>
            <a:ext cx="22860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3"/>
          <p:cNvSpPr txBox="1"/>
          <p:nvPr>
            <p:ph idx="15" type="title"/>
          </p:nvPr>
        </p:nvSpPr>
        <p:spPr>
          <a:xfrm>
            <a:off x="715650" y="731525"/>
            <a:ext cx="77133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1" name="Google Shape;211;p14"/>
          <p:cNvGrpSpPr/>
          <p:nvPr/>
        </p:nvGrpSpPr>
        <p:grpSpPr>
          <a:xfrm>
            <a:off x="2025281" y="535000"/>
            <a:ext cx="6492300" cy="3749100"/>
            <a:chOff x="1371300" y="742950"/>
            <a:chExt cx="6492300" cy="3749100"/>
          </a:xfrm>
        </p:grpSpPr>
        <p:sp>
          <p:nvSpPr>
            <p:cNvPr id="212" name="Google Shape;212;p14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14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214" name="Google Shape;214;p14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15" name="Google Shape;215;p14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216" name="Google Shape;216;p14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17" name="Google Shape;217;p14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18" name="Google Shape;218;p14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19" name="Google Shape;219;p14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20" name="Google Shape;220;p14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21" name="Google Shape;221;p14"/>
          <p:cNvGrpSpPr/>
          <p:nvPr/>
        </p:nvGrpSpPr>
        <p:grpSpPr>
          <a:xfrm>
            <a:off x="1371300" y="742950"/>
            <a:ext cx="6492300" cy="3749100"/>
            <a:chOff x="1371300" y="742950"/>
            <a:chExt cx="6492300" cy="3749100"/>
          </a:xfrm>
        </p:grpSpPr>
        <p:sp>
          <p:nvSpPr>
            <p:cNvPr id="222" name="Google Shape;222;p14"/>
            <p:cNvSpPr/>
            <p:nvPr/>
          </p:nvSpPr>
          <p:spPr>
            <a:xfrm>
              <a:off x="1462800" y="834450"/>
              <a:ext cx="6400800" cy="36576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3" name="Google Shape;223;p14"/>
            <p:cNvGrpSpPr/>
            <p:nvPr/>
          </p:nvGrpSpPr>
          <p:grpSpPr>
            <a:xfrm>
              <a:off x="1371300" y="742950"/>
              <a:ext cx="6401400" cy="3657600"/>
              <a:chOff x="1371300" y="742950"/>
              <a:chExt cx="6401400" cy="3657600"/>
            </a:xfrm>
          </p:grpSpPr>
          <p:sp>
            <p:nvSpPr>
              <p:cNvPr id="224" name="Google Shape;224;p14"/>
              <p:cNvSpPr/>
              <p:nvPr/>
            </p:nvSpPr>
            <p:spPr>
              <a:xfrm>
                <a:off x="1371300" y="742950"/>
                <a:ext cx="6400800" cy="36576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25" name="Google Shape;225;p14"/>
              <p:cNvCxnSpPr/>
              <p:nvPr/>
            </p:nvCxnSpPr>
            <p:spPr>
              <a:xfrm>
                <a:off x="1371300" y="1108650"/>
                <a:ext cx="6401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226" name="Google Shape;226;p14"/>
              <p:cNvGrpSpPr/>
              <p:nvPr/>
            </p:nvGrpSpPr>
            <p:grpSpPr>
              <a:xfrm>
                <a:off x="7498200" y="834288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27" name="Google Shape;227;p14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8" name="Google Shape;228;p14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29" name="Google Shape;229;p14"/>
              <p:cNvSpPr/>
              <p:nvPr/>
            </p:nvSpPr>
            <p:spPr>
              <a:xfrm>
                <a:off x="7177950" y="834288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30" name="Google Shape;230;p14"/>
              <p:cNvCxnSpPr/>
              <p:nvPr/>
            </p:nvCxnSpPr>
            <p:spPr>
              <a:xfrm>
                <a:off x="6827699" y="1017288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31" name="Google Shape;231;p14"/>
          <p:cNvSpPr txBox="1"/>
          <p:nvPr>
            <p:ph type="title"/>
          </p:nvPr>
        </p:nvSpPr>
        <p:spPr>
          <a:xfrm>
            <a:off x="2286000" y="3293217"/>
            <a:ext cx="4572000" cy="5028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2" name="Google Shape;232;p14"/>
          <p:cNvSpPr txBox="1"/>
          <p:nvPr>
            <p:ph idx="1" type="subTitle"/>
          </p:nvPr>
        </p:nvSpPr>
        <p:spPr>
          <a:xfrm>
            <a:off x="1828800" y="1600317"/>
            <a:ext cx="5486400" cy="13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5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5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236" name="Google Shape;236;p15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7" name="Google Shape;237;p15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238" name="Google Shape;238;p15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239" name="Google Shape;239;p15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40" name="Google Shape;240;p15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41" name="Google Shape;241;p15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42" name="Google Shape;242;p15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43" name="Google Shape;243;p15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44" name="Google Shape;244;p15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45" name="Google Shape;245;p15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46" name="Google Shape;246;p15"/>
          <p:cNvSpPr txBox="1"/>
          <p:nvPr>
            <p:ph type="title"/>
          </p:nvPr>
        </p:nvSpPr>
        <p:spPr>
          <a:xfrm>
            <a:off x="715125" y="731525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6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" name="Google Shape;249;p16"/>
          <p:cNvGrpSpPr/>
          <p:nvPr/>
        </p:nvGrpSpPr>
        <p:grpSpPr>
          <a:xfrm>
            <a:off x="274200" y="274200"/>
            <a:ext cx="5919000" cy="4425900"/>
            <a:chOff x="274200" y="274200"/>
            <a:chExt cx="5919000" cy="4425900"/>
          </a:xfrm>
        </p:grpSpPr>
        <p:sp>
          <p:nvSpPr>
            <p:cNvPr id="250" name="Google Shape;250;p16"/>
            <p:cNvSpPr/>
            <p:nvPr/>
          </p:nvSpPr>
          <p:spPr>
            <a:xfrm>
              <a:off x="365700" y="365700"/>
              <a:ext cx="5827500" cy="4334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1" name="Google Shape;251;p16"/>
            <p:cNvGrpSpPr/>
            <p:nvPr/>
          </p:nvGrpSpPr>
          <p:grpSpPr>
            <a:xfrm>
              <a:off x="274200" y="274200"/>
              <a:ext cx="5827500" cy="4334400"/>
              <a:chOff x="274200" y="274200"/>
              <a:chExt cx="5827500" cy="4334400"/>
            </a:xfrm>
          </p:grpSpPr>
          <p:sp>
            <p:nvSpPr>
              <p:cNvPr id="252" name="Google Shape;252;p16"/>
              <p:cNvSpPr/>
              <p:nvPr/>
            </p:nvSpPr>
            <p:spPr>
              <a:xfrm>
                <a:off x="274200" y="274200"/>
                <a:ext cx="5827500" cy="4334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53" name="Google Shape;253;p16"/>
              <p:cNvGrpSpPr/>
              <p:nvPr/>
            </p:nvGrpSpPr>
            <p:grpSpPr>
              <a:xfrm>
                <a:off x="5827100" y="3654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54" name="Google Shape;254;p16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55" name="Google Shape;255;p16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56" name="Google Shape;256;p16"/>
              <p:cNvSpPr/>
              <p:nvPr/>
            </p:nvSpPr>
            <p:spPr>
              <a:xfrm>
                <a:off x="5507000" y="3654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57" name="Google Shape;257;p16"/>
              <p:cNvCxnSpPr/>
              <p:nvPr/>
            </p:nvCxnSpPr>
            <p:spPr>
              <a:xfrm>
                <a:off x="5156899" y="5484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8" name="Google Shape;258;p16"/>
              <p:cNvCxnSpPr/>
              <p:nvPr/>
            </p:nvCxnSpPr>
            <p:spPr>
              <a:xfrm>
                <a:off x="283500" y="639800"/>
                <a:ext cx="5815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59" name="Google Shape;259;p16"/>
          <p:cNvSpPr txBox="1"/>
          <p:nvPr>
            <p:ph idx="1" type="subTitle"/>
          </p:nvPr>
        </p:nvSpPr>
        <p:spPr>
          <a:xfrm>
            <a:off x="715100" y="1600325"/>
            <a:ext cx="3674100" cy="97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60" name="Google Shape;260;p16"/>
          <p:cNvSpPr txBox="1"/>
          <p:nvPr>
            <p:ph type="title"/>
          </p:nvPr>
        </p:nvSpPr>
        <p:spPr>
          <a:xfrm>
            <a:off x="714350" y="731525"/>
            <a:ext cx="36741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TITLE_AND_TWO_COLUMNS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7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7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264" name="Google Shape;264;p17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5" name="Google Shape;265;p17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266" name="Google Shape;266;p17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267" name="Google Shape;267;p17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68" name="Google Shape;268;p17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69" name="Google Shape;269;p17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70" name="Google Shape;270;p17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71" name="Google Shape;271;p17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72" name="Google Shape;272;p17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73" name="Google Shape;273;p17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74" name="Google Shape;274;p17"/>
          <p:cNvSpPr txBox="1"/>
          <p:nvPr>
            <p:ph idx="1" type="subTitle"/>
          </p:nvPr>
        </p:nvSpPr>
        <p:spPr>
          <a:xfrm>
            <a:off x="714325" y="2754900"/>
            <a:ext cx="3674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7"/>
          <p:cNvSpPr txBox="1"/>
          <p:nvPr>
            <p:ph type="title"/>
          </p:nvPr>
        </p:nvSpPr>
        <p:spPr>
          <a:xfrm>
            <a:off x="714325" y="731400"/>
            <a:ext cx="3674700" cy="18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9144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6" name="Google Shape;276;p17"/>
          <p:cNvSpPr/>
          <p:nvPr>
            <p:ph idx="2" type="pic"/>
          </p:nvPr>
        </p:nvSpPr>
        <p:spPr>
          <a:xfrm>
            <a:off x="4769625" y="1271375"/>
            <a:ext cx="3644400" cy="3217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8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" name="Google Shape;279;p18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280" name="Google Shape;280;p18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81" name="Google Shape;281;p18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282" name="Google Shape;282;p18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283" name="Google Shape;283;p18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284" name="Google Shape;284;p18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285" name="Google Shape;285;p18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286" name="Google Shape;286;p18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7" name="Google Shape;287;p18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288" name="Google Shape;288;p18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89" name="Google Shape;289;p18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90" name="Google Shape;290;p18"/>
          <p:cNvSpPr txBox="1"/>
          <p:nvPr>
            <p:ph type="title"/>
          </p:nvPr>
        </p:nvSpPr>
        <p:spPr>
          <a:xfrm>
            <a:off x="713232" y="731520"/>
            <a:ext cx="77175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1" name="Google Shape;291;p18"/>
          <p:cNvSpPr txBox="1"/>
          <p:nvPr>
            <p:ph idx="1" type="subTitle"/>
          </p:nvPr>
        </p:nvSpPr>
        <p:spPr>
          <a:xfrm>
            <a:off x="780350" y="2571436"/>
            <a:ext cx="21972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2" name="Google Shape;292;p18"/>
          <p:cNvSpPr txBox="1"/>
          <p:nvPr>
            <p:ph idx="2" type="subTitle"/>
          </p:nvPr>
        </p:nvSpPr>
        <p:spPr>
          <a:xfrm>
            <a:off x="781700" y="3053825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18"/>
          <p:cNvSpPr txBox="1"/>
          <p:nvPr>
            <p:ph idx="3" type="subTitle"/>
          </p:nvPr>
        </p:nvSpPr>
        <p:spPr>
          <a:xfrm>
            <a:off x="3474800" y="3053825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18"/>
          <p:cNvSpPr txBox="1"/>
          <p:nvPr>
            <p:ph idx="4" type="subTitle"/>
          </p:nvPr>
        </p:nvSpPr>
        <p:spPr>
          <a:xfrm>
            <a:off x="6167776" y="3053833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18"/>
          <p:cNvSpPr txBox="1"/>
          <p:nvPr>
            <p:ph idx="5" type="subTitle"/>
          </p:nvPr>
        </p:nvSpPr>
        <p:spPr>
          <a:xfrm>
            <a:off x="3474800" y="2571425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6" name="Google Shape;296;p18"/>
          <p:cNvSpPr txBox="1"/>
          <p:nvPr>
            <p:ph idx="6" type="subTitle"/>
          </p:nvPr>
        </p:nvSpPr>
        <p:spPr>
          <a:xfrm>
            <a:off x="6167776" y="2571426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9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19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300" name="Google Shape;300;p19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1" name="Google Shape;301;p19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302" name="Google Shape;302;p19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303" name="Google Shape;303;p19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04" name="Google Shape;304;p19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05" name="Google Shape;305;p19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306" name="Google Shape;306;p19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07" name="Google Shape;307;p19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308" name="Google Shape;308;p19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09" name="Google Shape;309;p19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10" name="Google Shape;310;p19"/>
          <p:cNvSpPr txBox="1"/>
          <p:nvPr>
            <p:ph type="title"/>
          </p:nvPr>
        </p:nvSpPr>
        <p:spPr>
          <a:xfrm>
            <a:off x="715100" y="731525"/>
            <a:ext cx="77157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1" name="Google Shape;311;p19"/>
          <p:cNvSpPr txBox="1"/>
          <p:nvPr>
            <p:ph idx="1" type="subTitle"/>
          </p:nvPr>
        </p:nvSpPr>
        <p:spPr>
          <a:xfrm>
            <a:off x="3408500" y="2103624"/>
            <a:ext cx="5020200" cy="502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2" name="Google Shape;312;p19"/>
          <p:cNvSpPr txBox="1"/>
          <p:nvPr>
            <p:ph idx="2" type="subTitle"/>
          </p:nvPr>
        </p:nvSpPr>
        <p:spPr>
          <a:xfrm>
            <a:off x="3408500" y="3104632"/>
            <a:ext cx="5020200" cy="502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3" name="Google Shape;313;p19"/>
          <p:cNvSpPr txBox="1"/>
          <p:nvPr>
            <p:ph idx="3" type="subTitle"/>
          </p:nvPr>
        </p:nvSpPr>
        <p:spPr>
          <a:xfrm>
            <a:off x="3408200" y="4105448"/>
            <a:ext cx="5020800" cy="502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4" name="Google Shape;314;p19"/>
          <p:cNvSpPr txBox="1"/>
          <p:nvPr>
            <p:ph idx="4" type="subTitle"/>
          </p:nvPr>
        </p:nvSpPr>
        <p:spPr>
          <a:xfrm>
            <a:off x="3408500" y="1600325"/>
            <a:ext cx="5020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19"/>
          <p:cNvSpPr txBox="1"/>
          <p:nvPr>
            <p:ph idx="5" type="subTitle"/>
          </p:nvPr>
        </p:nvSpPr>
        <p:spPr>
          <a:xfrm>
            <a:off x="3408500" y="2601333"/>
            <a:ext cx="5020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19"/>
          <p:cNvSpPr txBox="1"/>
          <p:nvPr>
            <p:ph idx="6" type="subTitle"/>
          </p:nvPr>
        </p:nvSpPr>
        <p:spPr>
          <a:xfrm>
            <a:off x="3408200" y="3602149"/>
            <a:ext cx="50208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0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9" name="Google Shape;319;p20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320" name="Google Shape;320;p20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1" name="Google Shape;321;p20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322" name="Google Shape;322;p20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323" name="Google Shape;323;p20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24" name="Google Shape;324;p20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25" name="Google Shape;325;p20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326" name="Google Shape;326;p20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27" name="Google Shape;327;p20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328" name="Google Shape;328;p20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29" name="Google Shape;329;p20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30" name="Google Shape;330;p20"/>
          <p:cNvSpPr txBox="1"/>
          <p:nvPr>
            <p:ph type="title"/>
          </p:nvPr>
        </p:nvSpPr>
        <p:spPr>
          <a:xfrm>
            <a:off x="715100" y="731400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1" name="Google Shape;331;p20"/>
          <p:cNvSpPr txBox="1"/>
          <p:nvPr>
            <p:ph idx="1" type="subTitle"/>
          </p:nvPr>
        </p:nvSpPr>
        <p:spPr>
          <a:xfrm>
            <a:off x="5918599" y="3396625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2" name="Google Shape;332;p20"/>
          <p:cNvSpPr txBox="1"/>
          <p:nvPr>
            <p:ph idx="2" type="subTitle"/>
          </p:nvPr>
        </p:nvSpPr>
        <p:spPr>
          <a:xfrm>
            <a:off x="5918599" y="3855625"/>
            <a:ext cx="2377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20"/>
          <p:cNvSpPr txBox="1"/>
          <p:nvPr>
            <p:ph idx="3" type="subTitle"/>
          </p:nvPr>
        </p:nvSpPr>
        <p:spPr>
          <a:xfrm>
            <a:off x="1878800" y="2263125"/>
            <a:ext cx="2377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20"/>
          <p:cNvSpPr txBox="1"/>
          <p:nvPr>
            <p:ph idx="4" type="subTitle"/>
          </p:nvPr>
        </p:nvSpPr>
        <p:spPr>
          <a:xfrm>
            <a:off x="1878800" y="3855634"/>
            <a:ext cx="2377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20"/>
          <p:cNvSpPr txBox="1"/>
          <p:nvPr>
            <p:ph idx="5" type="subTitle"/>
          </p:nvPr>
        </p:nvSpPr>
        <p:spPr>
          <a:xfrm>
            <a:off x="5918599" y="2260100"/>
            <a:ext cx="2377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20"/>
          <p:cNvSpPr txBox="1"/>
          <p:nvPr>
            <p:ph idx="6" type="subTitle"/>
          </p:nvPr>
        </p:nvSpPr>
        <p:spPr>
          <a:xfrm>
            <a:off x="1878800" y="3396625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7" name="Google Shape;337;p20"/>
          <p:cNvSpPr txBox="1"/>
          <p:nvPr>
            <p:ph idx="7" type="subTitle"/>
          </p:nvPr>
        </p:nvSpPr>
        <p:spPr>
          <a:xfrm>
            <a:off x="1878800" y="1801544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8" name="Google Shape;338;p20"/>
          <p:cNvSpPr txBox="1"/>
          <p:nvPr>
            <p:ph idx="8" type="subTitle"/>
          </p:nvPr>
        </p:nvSpPr>
        <p:spPr>
          <a:xfrm>
            <a:off x="5918599" y="1804550"/>
            <a:ext cx="2377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" name="Google Shape;341;p21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342" name="Google Shape;342;p21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3" name="Google Shape;343;p21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344" name="Google Shape;344;p21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345" name="Google Shape;345;p21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46" name="Google Shape;346;p21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47" name="Google Shape;347;p21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348" name="Google Shape;348;p21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49" name="Google Shape;349;p21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350" name="Google Shape;350;p21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51" name="Google Shape;351;p21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52" name="Google Shape;352;p21"/>
          <p:cNvSpPr txBox="1"/>
          <p:nvPr>
            <p:ph type="title"/>
          </p:nvPr>
        </p:nvSpPr>
        <p:spPr>
          <a:xfrm>
            <a:off x="715100" y="731525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3" name="Google Shape;353;p21"/>
          <p:cNvSpPr txBox="1"/>
          <p:nvPr>
            <p:ph idx="1" type="subTitle"/>
          </p:nvPr>
        </p:nvSpPr>
        <p:spPr>
          <a:xfrm>
            <a:off x="3474800" y="2261076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21"/>
          <p:cNvSpPr txBox="1"/>
          <p:nvPr>
            <p:ph idx="2" type="subTitle"/>
          </p:nvPr>
        </p:nvSpPr>
        <p:spPr>
          <a:xfrm>
            <a:off x="6166650" y="2261076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21"/>
          <p:cNvSpPr txBox="1"/>
          <p:nvPr>
            <p:ph idx="3" type="subTitle"/>
          </p:nvPr>
        </p:nvSpPr>
        <p:spPr>
          <a:xfrm>
            <a:off x="3474308" y="3853932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21"/>
          <p:cNvSpPr txBox="1"/>
          <p:nvPr>
            <p:ph idx="4" type="subTitle"/>
          </p:nvPr>
        </p:nvSpPr>
        <p:spPr>
          <a:xfrm>
            <a:off x="781538" y="2261076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p21"/>
          <p:cNvSpPr txBox="1"/>
          <p:nvPr>
            <p:ph idx="5" type="subTitle"/>
          </p:nvPr>
        </p:nvSpPr>
        <p:spPr>
          <a:xfrm>
            <a:off x="781548" y="3853932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8" name="Google Shape;358;p21"/>
          <p:cNvSpPr txBox="1"/>
          <p:nvPr>
            <p:ph idx="6" type="subTitle"/>
          </p:nvPr>
        </p:nvSpPr>
        <p:spPr>
          <a:xfrm>
            <a:off x="6168018" y="3853932"/>
            <a:ext cx="2194500" cy="640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21"/>
          <p:cNvSpPr txBox="1"/>
          <p:nvPr>
            <p:ph idx="7" type="subTitle"/>
          </p:nvPr>
        </p:nvSpPr>
        <p:spPr>
          <a:xfrm>
            <a:off x="3474750" y="1803550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0" name="Google Shape;360;p21"/>
          <p:cNvSpPr txBox="1"/>
          <p:nvPr>
            <p:ph idx="8" type="subTitle"/>
          </p:nvPr>
        </p:nvSpPr>
        <p:spPr>
          <a:xfrm>
            <a:off x="6166650" y="1803550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1" name="Google Shape;361;p21"/>
          <p:cNvSpPr txBox="1"/>
          <p:nvPr>
            <p:ph idx="9" type="subTitle"/>
          </p:nvPr>
        </p:nvSpPr>
        <p:spPr>
          <a:xfrm>
            <a:off x="3475767" y="3401300"/>
            <a:ext cx="21927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2" name="Google Shape;362;p21"/>
          <p:cNvSpPr txBox="1"/>
          <p:nvPr>
            <p:ph idx="13" type="subTitle"/>
          </p:nvPr>
        </p:nvSpPr>
        <p:spPr>
          <a:xfrm>
            <a:off x="781538" y="1803550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3" name="Google Shape;363;p21"/>
          <p:cNvSpPr txBox="1"/>
          <p:nvPr>
            <p:ph idx="14" type="subTitle"/>
          </p:nvPr>
        </p:nvSpPr>
        <p:spPr>
          <a:xfrm>
            <a:off x="781552" y="3401312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64" name="Google Shape;364;p21"/>
          <p:cNvSpPr txBox="1"/>
          <p:nvPr>
            <p:ph idx="15" type="subTitle"/>
          </p:nvPr>
        </p:nvSpPr>
        <p:spPr>
          <a:xfrm>
            <a:off x="6168018" y="3401300"/>
            <a:ext cx="2194500" cy="5487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22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22"/>
          <p:cNvGrpSpPr/>
          <p:nvPr/>
        </p:nvGrpSpPr>
        <p:grpSpPr>
          <a:xfrm>
            <a:off x="274200" y="274200"/>
            <a:ext cx="8687100" cy="4686600"/>
            <a:chOff x="274200" y="274200"/>
            <a:chExt cx="8687100" cy="4686600"/>
          </a:xfrm>
        </p:grpSpPr>
        <p:sp>
          <p:nvSpPr>
            <p:cNvPr id="368" name="Google Shape;368;p22"/>
            <p:cNvSpPr/>
            <p:nvPr/>
          </p:nvSpPr>
          <p:spPr>
            <a:xfrm>
              <a:off x="365700" y="365700"/>
              <a:ext cx="8595600" cy="459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9" name="Google Shape;369;p22"/>
            <p:cNvGrpSpPr/>
            <p:nvPr/>
          </p:nvGrpSpPr>
          <p:grpSpPr>
            <a:xfrm>
              <a:off x="274200" y="274200"/>
              <a:ext cx="8595900" cy="4595100"/>
              <a:chOff x="274200" y="274200"/>
              <a:chExt cx="8595900" cy="4595100"/>
            </a:xfrm>
          </p:grpSpPr>
          <p:grpSp>
            <p:nvGrpSpPr>
              <p:cNvPr id="370" name="Google Shape;370;p22"/>
              <p:cNvGrpSpPr/>
              <p:nvPr/>
            </p:nvGrpSpPr>
            <p:grpSpPr>
              <a:xfrm>
                <a:off x="274200" y="274200"/>
                <a:ext cx="8595900" cy="4595100"/>
                <a:chOff x="274200" y="274200"/>
                <a:chExt cx="8595900" cy="4595100"/>
              </a:xfrm>
            </p:grpSpPr>
            <p:sp>
              <p:nvSpPr>
                <p:cNvPr id="371" name="Google Shape;371;p22"/>
                <p:cNvSpPr/>
                <p:nvPr/>
              </p:nvSpPr>
              <p:spPr>
                <a:xfrm>
                  <a:off x="274200" y="274200"/>
                  <a:ext cx="8595600" cy="45951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372" name="Google Shape;372;p22"/>
                <p:cNvCxnSpPr/>
                <p:nvPr/>
              </p:nvCxnSpPr>
              <p:spPr>
                <a:xfrm>
                  <a:off x="274200" y="639909"/>
                  <a:ext cx="85959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373" name="Google Shape;373;p22"/>
              <p:cNvGrpSpPr/>
              <p:nvPr/>
            </p:nvGrpSpPr>
            <p:grpSpPr>
              <a:xfrm>
                <a:off x="8595300" y="3655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374" name="Google Shape;374;p22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75" name="Google Shape;375;p22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376" name="Google Shape;376;p22"/>
              <p:cNvSpPr/>
              <p:nvPr/>
            </p:nvSpPr>
            <p:spPr>
              <a:xfrm>
                <a:off x="8275200" y="3655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77" name="Google Shape;377;p22"/>
              <p:cNvCxnSpPr/>
              <p:nvPr/>
            </p:nvCxnSpPr>
            <p:spPr>
              <a:xfrm>
                <a:off x="7925099" y="5485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78" name="Google Shape;378;p22"/>
          <p:cNvSpPr txBox="1"/>
          <p:nvPr>
            <p:ph hasCustomPrompt="1" type="title"/>
          </p:nvPr>
        </p:nvSpPr>
        <p:spPr>
          <a:xfrm>
            <a:off x="1828775" y="731397"/>
            <a:ext cx="5486400" cy="8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79" name="Google Shape;379;p22"/>
          <p:cNvSpPr txBox="1"/>
          <p:nvPr>
            <p:ph idx="1" type="subTitle"/>
          </p:nvPr>
        </p:nvSpPr>
        <p:spPr>
          <a:xfrm>
            <a:off x="1828825" y="1600206"/>
            <a:ext cx="5486400" cy="3657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22"/>
          <p:cNvSpPr txBox="1"/>
          <p:nvPr>
            <p:ph hasCustomPrompt="1" idx="2" type="title"/>
          </p:nvPr>
        </p:nvSpPr>
        <p:spPr>
          <a:xfrm>
            <a:off x="1828775" y="2052697"/>
            <a:ext cx="5486400" cy="8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81" name="Google Shape;381;p22"/>
          <p:cNvSpPr txBox="1"/>
          <p:nvPr>
            <p:ph idx="3" type="subTitle"/>
          </p:nvPr>
        </p:nvSpPr>
        <p:spPr>
          <a:xfrm>
            <a:off x="1828775" y="2921500"/>
            <a:ext cx="5486400" cy="3657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22"/>
          <p:cNvSpPr txBox="1"/>
          <p:nvPr>
            <p:ph hasCustomPrompt="1" idx="4" type="title"/>
          </p:nvPr>
        </p:nvSpPr>
        <p:spPr>
          <a:xfrm>
            <a:off x="1828825" y="3373998"/>
            <a:ext cx="5486400" cy="86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383" name="Google Shape;383;p22"/>
          <p:cNvSpPr txBox="1"/>
          <p:nvPr>
            <p:ph idx="5" type="subTitle"/>
          </p:nvPr>
        </p:nvSpPr>
        <p:spPr>
          <a:xfrm>
            <a:off x="1828775" y="4242794"/>
            <a:ext cx="5486400" cy="365700"/>
          </a:xfrm>
          <a:prstGeom prst="rect">
            <a:avLst/>
          </a:prstGeom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6" name="Google Shape;386;p23"/>
          <p:cNvGrpSpPr/>
          <p:nvPr/>
        </p:nvGrpSpPr>
        <p:grpSpPr>
          <a:xfrm>
            <a:off x="914400" y="535100"/>
            <a:ext cx="7406700" cy="4164575"/>
            <a:chOff x="914400" y="535100"/>
            <a:chExt cx="7406700" cy="4164575"/>
          </a:xfrm>
        </p:grpSpPr>
        <p:sp>
          <p:nvSpPr>
            <p:cNvPr id="387" name="Google Shape;387;p23"/>
            <p:cNvSpPr/>
            <p:nvPr/>
          </p:nvSpPr>
          <p:spPr>
            <a:xfrm>
              <a:off x="1005900" y="626275"/>
              <a:ext cx="7315200" cy="4073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8" name="Google Shape;388;p23"/>
            <p:cNvGrpSpPr/>
            <p:nvPr/>
          </p:nvGrpSpPr>
          <p:grpSpPr>
            <a:xfrm>
              <a:off x="914400" y="535100"/>
              <a:ext cx="7315200" cy="4073400"/>
              <a:chOff x="914400" y="535100"/>
              <a:chExt cx="7315200" cy="4073400"/>
            </a:xfrm>
          </p:grpSpPr>
          <p:sp>
            <p:nvSpPr>
              <p:cNvPr id="389" name="Google Shape;389;p23"/>
              <p:cNvSpPr/>
              <p:nvPr/>
            </p:nvSpPr>
            <p:spPr>
              <a:xfrm>
                <a:off x="914400" y="535100"/>
                <a:ext cx="7315200" cy="40734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90" name="Google Shape;390;p23"/>
              <p:cNvGrpSpPr/>
              <p:nvPr/>
            </p:nvGrpSpPr>
            <p:grpSpPr>
              <a:xfrm>
                <a:off x="7955100" y="626350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391" name="Google Shape;391;p23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392" name="Google Shape;392;p23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393" name="Google Shape;393;p23"/>
              <p:cNvSpPr/>
              <p:nvPr/>
            </p:nvSpPr>
            <p:spPr>
              <a:xfrm>
                <a:off x="7635000" y="626350"/>
                <a:ext cx="183000" cy="1830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94" name="Google Shape;394;p23"/>
              <p:cNvCxnSpPr/>
              <p:nvPr/>
            </p:nvCxnSpPr>
            <p:spPr>
              <a:xfrm>
                <a:off x="7284899" y="809350"/>
                <a:ext cx="213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5" name="Google Shape;395;p23"/>
              <p:cNvCxnSpPr/>
              <p:nvPr/>
            </p:nvCxnSpPr>
            <p:spPr>
              <a:xfrm>
                <a:off x="916188" y="900697"/>
                <a:ext cx="73104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96" name="Google Shape;396;p23"/>
          <p:cNvSpPr txBox="1"/>
          <p:nvPr>
            <p:ph type="ctrTitle"/>
          </p:nvPr>
        </p:nvSpPr>
        <p:spPr>
          <a:xfrm>
            <a:off x="2285980" y="984428"/>
            <a:ext cx="4572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7" name="Google Shape;397;p23"/>
          <p:cNvSpPr txBox="1"/>
          <p:nvPr>
            <p:ph idx="1" type="subTitle"/>
          </p:nvPr>
        </p:nvSpPr>
        <p:spPr>
          <a:xfrm>
            <a:off x="2285980" y="1898836"/>
            <a:ext cx="45720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8" name="Google Shape;398;p23"/>
          <p:cNvSpPr txBox="1"/>
          <p:nvPr/>
        </p:nvSpPr>
        <p:spPr>
          <a:xfrm>
            <a:off x="2286020" y="3535412"/>
            <a:ext cx="4572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CREDITS</a:t>
            </a:r>
            <a:r>
              <a:rPr lang="en" sz="1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, 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Karla"/>
                <a:ea typeface="Karla"/>
                <a:cs typeface="Karla"/>
                <a:sym typeface="Karl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24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91387" y="1031845"/>
            <a:ext cx="9326879" cy="4169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couverture">
  <p:cSld name="TITLE_3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"/>
          <p:cNvSpPr txBox="1"/>
          <p:nvPr>
            <p:ph type="ctrTitle"/>
          </p:nvPr>
        </p:nvSpPr>
        <p:spPr>
          <a:xfrm>
            <a:off x="519975" y="887925"/>
            <a:ext cx="8103900" cy="15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264A"/>
              </a:buClr>
              <a:buSzPts val="3900"/>
              <a:buNone/>
              <a:defRPr sz="3900">
                <a:solidFill>
                  <a:srgbClr val="03264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04" name="Google Shape;404;p26"/>
          <p:cNvSpPr txBox="1"/>
          <p:nvPr>
            <p:ph idx="1" type="subTitle"/>
          </p:nvPr>
        </p:nvSpPr>
        <p:spPr>
          <a:xfrm>
            <a:off x="2155652" y="2576168"/>
            <a:ext cx="48327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Figtree Medium"/>
              <a:buNone/>
              <a:defRPr sz="27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Figtree Medium"/>
              <a:buNone/>
              <a:defRPr sz="12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Figtree Medium"/>
              <a:buNone/>
              <a:defRPr sz="11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9pPr>
          </a:lstStyle>
          <a:p/>
        </p:txBody>
      </p:sp>
      <p:pic>
        <p:nvPicPr>
          <p:cNvPr descr="Logo drapeau gouvernement du Québec" id="405" name="Google Shape;40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90482" y="4026245"/>
            <a:ext cx="2953515" cy="1115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Votre gouvernement" id="406" name="Google Shape;40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7002" y="4028751"/>
            <a:ext cx="2764417" cy="1113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9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1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9" name="Google Shape;419;p31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2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2" name="Google Shape;422;p32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5" name="Google Shape;425;p33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3564B9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4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8" name="Google Shape;428;p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3564B9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5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1" name="Google Shape;431;p35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5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3" name="Google Shape;433;p35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34" name="Google Shape;434;p35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5" name="Google Shape;435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">
  <p:cSld name="TITLE_AND_BODY_1_1">
    <p:bg>
      <p:bgPr>
        <a:solidFill>
          <a:srgbClr val="3564B9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36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8" name="Google Shape;438;p36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6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36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41" name="Google Shape;441;p36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2" name="Google Shape;442;p3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3564B9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7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5" name="Google Shape;445;p37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7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37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48" name="Google Shape;448;p37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9" name="Google Shape;449;p3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3564B9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8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2" name="Google Shape;452;p38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38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8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38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56" name="Google Shape;456;p38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7" name="Google Shape;457;p38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8" name="Google Shape;458;p3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3564B9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9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2" name="Google Shape;462;p39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3" name="Google Shape;463;p39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3564B9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0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0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7" name="Google Shape;467;p40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p40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434343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1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1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2" name="Google Shape;472;p41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2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42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6" name="Google Shape;476;p42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7" name="Google Shape;477;p42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8" name="Google Shape;478;p42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3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43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2" name="Google Shape;482;p43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3" name="Google Shape;483;p43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4" name="Google Shape;484;p43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4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8" name="Google Shape;488;p44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91" name="Google Shape;491;p4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6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46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5" name="Google Shape;495;p46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6" name="Google Shape;496;p4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4200"/>
              <a:buFont typeface="Source Sans Pro"/>
              <a:buNone/>
              <a:defRPr b="1" sz="4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7" name="Google Shape;497;p46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98" name="Google Shape;498;p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499" name="Google Shape;499;p4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7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2" name="Google Shape;502;p47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3" name="Google Shape;503;p47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8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6" name="Google Shape;506;p48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48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3564B9"/>
        </a:solidFill>
      </p:bgPr>
    </p:bg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0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5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13" name="Google Shape;513;p50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4" name="Google Shape;514;p50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50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6" name="Google Shape;516;p50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7" name="Google Shape;517;p50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1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5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21" name="Google Shape;521;p51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2" name="Google Shape;522;p51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3" name="Google Shape;523;p51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4" name="Google Shape;524;p51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5" name="Google Shape;525;p51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3564B9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2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5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29" name="Google Shape;529;p52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0" name="Google Shape;530;p52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1" name="Google Shape;531;p52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2" name="Google Shape;532;p52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3" name="Google Shape;533;p52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434343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3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5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37" name="Google Shape;537;p53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8" name="Google Shape;538;p53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9" name="Google Shape;539;p53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0" name="Google Shape;540;p53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1" name="Google Shape;541;p53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44" name="Google Shape;544;p5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45" name="Google Shape;54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1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6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56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56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56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6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57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58" name="Google Shape;558;p57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559" name="Google Shape;559;p57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7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57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57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57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57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58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58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58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58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58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1" name="Google Shape;571;p58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72" name="Google Shape;572;p58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58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9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9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59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5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59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59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0"/>
          <p:cNvSpPr/>
          <p:nvPr/>
        </p:nvSpPr>
        <p:spPr>
          <a:xfrm>
            <a:off x="3398538" y="1599538"/>
            <a:ext cx="2346925" cy="194442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0E3142">
                    <a:alpha val="2667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583" name="Google Shape;583;p60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60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60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60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60"/>
          <p:cNvSpPr txBox="1"/>
          <p:nvPr>
            <p:ph idx="1" type="body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 sz="2000">
                <a:solidFill>
                  <a:schemeClr val="lt1"/>
                </a:solidFill>
              </a:defRPr>
            </a:lvl1pPr>
            <a:lvl2pPr indent="-355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▫"/>
              <a:defRPr sz="2000">
                <a:solidFill>
                  <a:schemeClr val="lt1"/>
                </a:solidFill>
              </a:defRPr>
            </a:lvl2pPr>
            <a:lvl3pPr indent="-355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3pPr>
            <a:lvl4pPr indent="-355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4pPr>
            <a:lvl5pPr indent="-355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5pPr>
            <a:lvl6pPr indent="-3556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6pPr>
            <a:lvl7pPr indent="-3556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 sz="2000">
                <a:solidFill>
                  <a:schemeClr val="lt1"/>
                </a:solidFill>
              </a:defRPr>
            </a:lvl7pPr>
            <a:lvl8pPr indent="-3556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  <a:defRPr sz="2000">
                <a:solidFill>
                  <a:schemeClr val="lt1"/>
                </a:solidFill>
              </a:defRPr>
            </a:lvl8pPr>
            <a:lvl9pPr indent="-3556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 sz="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8" name="Google Shape;588;p60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1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61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61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61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61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5" name="Google Shape;595;p61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6" name="Google Shape;596;p61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61"/>
          <p:cNvSpPr txBox="1"/>
          <p:nvPr>
            <p:ph idx="1" type="body"/>
          </p:nvPr>
        </p:nvSpPr>
        <p:spPr>
          <a:xfrm>
            <a:off x="879125" y="1744500"/>
            <a:ext cx="7544400" cy="3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entury Gothic"/>
              <a:buChar char="■"/>
              <a:defRPr sz="17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Open Sans"/>
              <a:buChar char="❏"/>
              <a:defRPr sz="2800"/>
            </a:lvl3pPr>
            <a:lvl4pPr indent="-406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4pPr>
            <a:lvl5pPr indent="-406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5pPr>
            <a:lvl6pPr indent="-406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6pPr>
            <a:lvl7pPr indent="-406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7pPr>
            <a:lvl8pPr indent="-406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8pPr>
            <a:lvl9pPr indent="-406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"/>
              <a:buChar char="❏"/>
              <a:defRPr sz="2800"/>
            </a:lvl9pPr>
          </a:lstStyle>
          <a:p/>
        </p:txBody>
      </p:sp>
      <p:sp>
        <p:nvSpPr>
          <p:cNvPr id="598" name="Google Shape;598;p61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2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62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2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62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62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5" name="Google Shape;605;p62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6" name="Google Shape;606;p62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07" name="Google Shape;607;p62"/>
          <p:cNvSpPr txBox="1"/>
          <p:nvPr>
            <p:ph idx="1" type="body"/>
          </p:nvPr>
        </p:nvSpPr>
        <p:spPr>
          <a:xfrm>
            <a:off x="1146025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608" name="Google Shape;608;p62"/>
          <p:cNvSpPr txBox="1"/>
          <p:nvPr>
            <p:ph idx="2" type="body"/>
          </p:nvPr>
        </p:nvSpPr>
        <p:spPr>
          <a:xfrm>
            <a:off x="5026623" y="1767275"/>
            <a:ext cx="36603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55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indent="-355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609" name="Google Shape;609;p62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3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63"/>
          <p:cNvSpPr/>
          <p:nvPr/>
        </p:nvSpPr>
        <p:spPr>
          <a:xfrm>
            <a:off x="0" y="500625"/>
            <a:ext cx="45720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63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63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63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6" name="Google Shape;616;p63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7" name="Google Shape;617;p63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63"/>
          <p:cNvSpPr txBox="1"/>
          <p:nvPr>
            <p:ph idx="1" type="body"/>
          </p:nvPr>
        </p:nvSpPr>
        <p:spPr>
          <a:xfrm>
            <a:off x="1146025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19" name="Google Shape;619;p63"/>
          <p:cNvSpPr txBox="1"/>
          <p:nvPr>
            <p:ph idx="2" type="body"/>
          </p:nvPr>
        </p:nvSpPr>
        <p:spPr>
          <a:xfrm>
            <a:off x="3679388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0" name="Google Shape;620;p63"/>
          <p:cNvSpPr txBox="1"/>
          <p:nvPr>
            <p:ph idx="3" type="body"/>
          </p:nvPr>
        </p:nvSpPr>
        <p:spPr>
          <a:xfrm>
            <a:off x="6212750" y="1773300"/>
            <a:ext cx="2409900" cy="31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 sz="18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▫"/>
              <a:defRPr sz="18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21" name="Google Shape;621;p63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4"/>
          <p:cNvSpPr/>
          <p:nvPr/>
        </p:nvSpPr>
        <p:spPr>
          <a:xfrm>
            <a:off x="0" y="0"/>
            <a:ext cx="2472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64"/>
          <p:cNvSpPr/>
          <p:nvPr/>
        </p:nvSpPr>
        <p:spPr>
          <a:xfrm>
            <a:off x="0" y="500625"/>
            <a:ext cx="247200" cy="1058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64"/>
          <p:cNvSpPr/>
          <p:nvPr/>
        </p:nvSpPr>
        <p:spPr>
          <a:xfrm>
            <a:off x="0" y="1553406"/>
            <a:ext cx="247200" cy="153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64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64"/>
          <p:cNvSpPr/>
          <p:nvPr/>
        </p:nvSpPr>
        <p:spPr>
          <a:xfrm>
            <a:off x="0" y="3691500"/>
            <a:ext cx="247200" cy="145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64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629" name="Google Shape;629;p6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A">
  <p:cSld name="BLANK_1_1">
    <p:bg>
      <p:bgPr>
        <a:solidFill>
          <a:schemeClr val="accent4"/>
        </a:solidFill>
      </p:bgPr>
    </p:bg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5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65"/>
          <p:cNvSpPr/>
          <p:nvPr/>
        </p:nvSpPr>
        <p:spPr>
          <a:xfrm>
            <a:off x="0" y="500625"/>
            <a:ext cx="9144000" cy="7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65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65"/>
          <p:cNvSpPr/>
          <p:nvPr/>
        </p:nvSpPr>
        <p:spPr>
          <a:xfrm>
            <a:off x="0" y="4333125"/>
            <a:ext cx="9144000" cy="81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tyle B">
  <p:cSld name="BLANK_1_1_1">
    <p:bg>
      <p:bgPr>
        <a:solidFill>
          <a:schemeClr val="accent1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6"/>
          <p:cNvSpPr/>
          <p:nvPr/>
        </p:nvSpPr>
        <p:spPr>
          <a:xfrm>
            <a:off x="0" y="4294550"/>
            <a:ext cx="9144000" cy="241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66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1445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66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66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6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4" name="Google Shape;644;p6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5" name="Google Shape;64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_2"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6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 1">
  <p:cSld name="BLANK_1_3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couverture">
  <p:cSld name="TITLE_3"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70"/>
          <p:cNvSpPr txBox="1"/>
          <p:nvPr>
            <p:ph type="ctrTitle"/>
          </p:nvPr>
        </p:nvSpPr>
        <p:spPr>
          <a:xfrm>
            <a:off x="519975" y="887925"/>
            <a:ext cx="8103900" cy="15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264A"/>
              </a:buClr>
              <a:buSzPts val="3900"/>
              <a:buNone/>
              <a:defRPr sz="3900">
                <a:solidFill>
                  <a:srgbClr val="03264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70"/>
          <p:cNvSpPr txBox="1"/>
          <p:nvPr>
            <p:ph idx="1" type="subTitle"/>
          </p:nvPr>
        </p:nvSpPr>
        <p:spPr>
          <a:xfrm>
            <a:off x="2155652" y="2576168"/>
            <a:ext cx="48327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700"/>
              <a:buFont typeface="Figtree Medium"/>
              <a:buNone/>
              <a:defRPr sz="27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Font typeface="Figtree Medium"/>
              <a:buNone/>
              <a:defRPr sz="12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Font typeface="Figtree Medium"/>
              <a:buNone/>
              <a:defRPr sz="11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Font typeface="Figtree Medium"/>
              <a:buNone/>
              <a:defRPr sz="900">
                <a:solidFill>
                  <a:srgbClr val="0A6BCD"/>
                </a:solidFill>
                <a:latin typeface="Figtree Medium"/>
                <a:ea typeface="Figtree Medium"/>
                <a:cs typeface="Figtree Medium"/>
                <a:sym typeface="Figtree Medium"/>
              </a:defRPr>
            </a:lvl9pPr>
          </a:lstStyle>
          <a:p/>
        </p:txBody>
      </p:sp>
      <p:pic>
        <p:nvPicPr>
          <p:cNvPr descr="Logo drapeau gouvernement du Québec" id="653" name="Google Shape;653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90482" y="4026245"/>
            <a:ext cx="2953515" cy="1115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 Votre gouvernement" id="654" name="Google Shape;654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7002" y="4028751"/>
            <a:ext cx="2764417" cy="1113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1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7" name="Google Shape;657;p71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8" name="Google Shape;658;p71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4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0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25" Type="http://schemas.openxmlformats.org/officeDocument/2006/relationships/theme" Target="../theme/theme5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4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3.xml"/><Relationship Id="rId3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6.xml"/><Relationship Id="rId6" Type="http://schemas.openxmlformats.org/officeDocument/2006/relationships/slideLayout" Target="../slideLayouts/slideLayout57.xml"/><Relationship Id="rId7" Type="http://schemas.openxmlformats.org/officeDocument/2006/relationships/slideLayout" Target="../slideLayouts/slideLayout58.xml"/><Relationship Id="rId8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65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ubik Black"/>
              <a:buNone/>
              <a:defRPr sz="3500">
                <a:solidFill>
                  <a:schemeClr val="dk1"/>
                </a:solidFill>
                <a:latin typeface="Rubik Black"/>
                <a:ea typeface="Rubik Black"/>
                <a:cs typeface="Rubik Black"/>
                <a:sym typeface="Rubik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pos="173">
          <p15:clr>
            <a:srgbClr val="EA4335"/>
          </p15:clr>
        </p15:guide>
        <p15:guide id="8" orient="horz" pos="173">
          <p15:clr>
            <a:srgbClr val="EA4335"/>
          </p15:clr>
        </p15:guide>
        <p15:guide id="9" pos="5587">
          <p15:clr>
            <a:srgbClr val="EA4335"/>
          </p15:clr>
        </p15:guide>
        <p15:guide id="10" orient="horz" pos="3067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7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09" name="Google Shape;409;p27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3564B9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iga"/>
              <a:buNone/>
              <a:defRPr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15" name="Google Shape;415;p30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416" name="Google Shape;416;p3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55"/>
          <p:cNvSpPr txBox="1"/>
          <p:nvPr>
            <p:ph type="title"/>
          </p:nvPr>
        </p:nvSpPr>
        <p:spPr>
          <a:xfrm>
            <a:off x="1146025" y="530725"/>
            <a:ext cx="32088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Slab"/>
              <a:buNone/>
              <a:defRPr b="1" i="0" sz="1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548" name="Google Shape;548;p55"/>
          <p:cNvSpPr txBox="1"/>
          <p:nvPr>
            <p:ph idx="1" type="body"/>
          </p:nvPr>
        </p:nvSpPr>
        <p:spPr>
          <a:xfrm>
            <a:off x="1146025" y="1767275"/>
            <a:ext cx="7540800" cy="31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marR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Nixie One"/>
              <a:buChar char="▪"/>
              <a:defRPr b="0" i="0" sz="30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▫"/>
              <a:defRPr b="0" i="0" sz="24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ixie One"/>
              <a:buChar char="■"/>
              <a:defRPr b="0" i="0" sz="24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●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○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ixie One"/>
              <a:buChar char="■"/>
              <a:defRPr b="0" i="0" sz="1800" u="none" cap="none" strike="noStrike">
                <a:solidFill>
                  <a:schemeClr val="accent1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/>
        </p:txBody>
      </p:sp>
      <p:sp>
        <p:nvSpPr>
          <p:cNvPr id="549" name="Google Shape;549;p55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recitmst.qc.ca/microbit06112025" TargetMode="External"/><Relationship Id="rId4" Type="http://schemas.openxmlformats.org/officeDocument/2006/relationships/image" Target="../media/image16.jp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stephanie.rioux@recit.gouvqc.ca" TargetMode="External"/><Relationship Id="rId4" Type="http://schemas.openxmlformats.org/officeDocument/2006/relationships/hyperlink" Target="mailto:deschesnesj@cssvt.gouv.qc.ca" TargetMode="External"/><Relationship Id="rId9" Type="http://schemas.openxmlformats.org/officeDocument/2006/relationships/hyperlink" Target="mailto:julie.robidoux@cssdeschenes.gouv.qc.ca" TargetMode="External"/><Relationship Id="rId5" Type="http://schemas.openxmlformats.org/officeDocument/2006/relationships/hyperlink" Target="https://recitmst.qc.ca/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8.png"/><Relationship Id="rId11" Type="http://schemas.openxmlformats.org/officeDocument/2006/relationships/image" Target="../media/image12.png"/><Relationship Id="rId10" Type="http://schemas.openxmlformats.org/officeDocument/2006/relationships/hyperlink" Target="http://recitmst.qc.ca/microbit06112025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makecode.microbit.org/S01669-16819-10802-99285" TargetMode="External"/><Relationship Id="rId4" Type="http://schemas.openxmlformats.org/officeDocument/2006/relationships/hyperlink" Target="https://makecode.microbit.org/S01669-16819-10802-99285" TargetMode="External"/><Relationship Id="rId5" Type="http://schemas.openxmlformats.org/officeDocument/2006/relationships/hyperlink" Target="https://makecode.microbit.org/S01669-16819-10802-99285" TargetMode="External"/><Relationship Id="rId6" Type="http://schemas.openxmlformats.org/officeDocument/2006/relationships/image" Target="../media/image9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makecode.microbit.org/S01669-16819-10802-99285" TargetMode="External"/><Relationship Id="rId4" Type="http://schemas.openxmlformats.org/officeDocument/2006/relationships/hyperlink" Target="https://drive.google.com/file/d/1gkXeaZT-uW_L51xWJ9Z_QK_qGF8rupmH/view?usp=sharing" TargetMode="External"/><Relationship Id="rId5" Type="http://schemas.openxmlformats.org/officeDocument/2006/relationships/hyperlink" Target="https://makecode.microbit.org/S01669-16819-10802-99285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s.google.com/presentation/d/1RJhLIZB9L8n9CEEULF-Gnox5HV6mtY4C97NjVqH9DWM/edit?usp=sharing" TargetMode="External"/><Relationship Id="rId4" Type="http://schemas.openxmlformats.org/officeDocument/2006/relationships/hyperlink" Target="https://docs.google.com/presentation/d/1RJhLIZB9L8n9CEEULF-Gnox5HV6mtY4C97NjVqH9DWM/edit?usp=sharing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presentation/d/1RJhLIZB9L8n9CEEULF-Gnox5HV6mtY4C97NjVqH9DWM/edit?usp=sharing" TargetMode="External"/><Relationship Id="rId4" Type="http://schemas.openxmlformats.org/officeDocument/2006/relationships/hyperlink" Target="https://docs.google.com/presentation/d/1RJhLIZB9L8n9CEEULF-Gnox5HV6mtY4C97NjVqH9DWM/edit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docs.google.com/presentation/d/1z6fl9FE-hprXeX0m9S0sMjBvZJxf5AGDbcJmhWHBPgE/edit?usp=sharing" TargetMode="External"/><Relationship Id="rId4" Type="http://schemas.openxmlformats.org/officeDocument/2006/relationships/hyperlink" Target="https://docs.google.com/presentation/d/1iv6lcpPsZnx8AoV3TzhCVn9P4F0__sSqfCSJ_t2gmJM/edit?usp=sharing" TargetMode="External"/><Relationship Id="rId5" Type="http://schemas.openxmlformats.org/officeDocument/2006/relationships/hyperlink" Target="https://docs.google.com/presentation/d/1RJhLIZB9L8n9CEEULF-Gnox5HV6mtY4C97NjVqH9DWM/edit?usp=sharing" TargetMode="External"/><Relationship Id="rId6" Type="http://schemas.openxmlformats.org/officeDocument/2006/relationships/hyperlink" Target="https://docs.google.com/presentation/d/1hMKfYZ335VCHkNC2K1Xmqs1QKk36S1o-iQCQQEIg4SM/edit?slide=id.g337fad2ac98_4_0#slide=id.g337fad2ac98_4_0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bit.ly/2PfT4lq" TargetMode="External"/><Relationship Id="rId4" Type="http://schemas.openxmlformats.org/officeDocument/2006/relationships/hyperlink" Target="http://bit.ly/33VAFh3" TargetMode="External"/><Relationship Id="rId5" Type="http://schemas.openxmlformats.org/officeDocument/2006/relationships/hyperlink" Target="http://bit.ly/30B07Gq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bit.ly/2PfT4lq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7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4" name="Google Shape;664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87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6" name="Google Shape;66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72"/>
          <p:cNvSpPr txBox="1"/>
          <p:nvPr/>
        </p:nvSpPr>
        <p:spPr>
          <a:xfrm>
            <a:off x="1184700" y="2331425"/>
            <a:ext cx="6774600" cy="14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91919"/>
                </a:solidFill>
              </a:rPr>
              <a:t>Animation: 	Julie Robidoux</a:t>
            </a:r>
            <a:endParaRPr sz="3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91919"/>
                </a:solidFill>
              </a:rPr>
              <a:t>					Josée Deschêsnes</a:t>
            </a:r>
            <a:endParaRPr sz="3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91919"/>
                </a:solidFill>
              </a:rPr>
              <a:t>					Stéphanie Rioux</a:t>
            </a:r>
            <a:endParaRPr sz="3000">
              <a:solidFill>
                <a:srgbClr val="19191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19191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7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7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4" name="Google Shape;67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1" name="Google Shape;68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8" name="Google Shape;68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76"/>
          <p:cNvSpPr txBox="1"/>
          <p:nvPr>
            <p:ph type="ctrTitle"/>
          </p:nvPr>
        </p:nvSpPr>
        <p:spPr>
          <a:xfrm>
            <a:off x="1828800" y="587696"/>
            <a:ext cx="5486400" cy="246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Micro:bit en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mathématiques</a:t>
            </a:r>
            <a:endParaRPr sz="4700"/>
          </a:p>
        </p:txBody>
      </p:sp>
      <p:sp>
        <p:nvSpPr>
          <p:cNvPr id="694" name="Google Shape;694;p76"/>
          <p:cNvSpPr txBox="1"/>
          <p:nvPr>
            <p:ph idx="1" type="subTitle"/>
          </p:nvPr>
        </p:nvSpPr>
        <p:spPr>
          <a:xfrm>
            <a:off x="1828800" y="3877100"/>
            <a:ext cx="5486400" cy="6771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GRMS </a:t>
            </a:r>
            <a:r>
              <a:rPr b="1" lang="en" sz="1600"/>
              <a:t>2025</a:t>
            </a:r>
            <a:endParaRPr b="1"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hlinkClick r:id="rId3"/>
              </a:rPr>
              <a:t>recitmst.qc.ca/microbit06112025</a:t>
            </a:r>
            <a:endParaRPr b="1" sz="1600"/>
          </a:p>
        </p:txBody>
      </p:sp>
      <p:sp>
        <p:nvSpPr>
          <p:cNvPr id="695" name="Google Shape;695;p76"/>
          <p:cNvSpPr/>
          <p:nvPr/>
        </p:nvSpPr>
        <p:spPr>
          <a:xfrm rot="-2700000">
            <a:off x="7125203" y="4050192"/>
            <a:ext cx="365716" cy="365716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6" name="Google Shape;696;p76"/>
          <p:cNvGrpSpPr/>
          <p:nvPr/>
        </p:nvGrpSpPr>
        <p:grpSpPr>
          <a:xfrm>
            <a:off x="136938" y="2571748"/>
            <a:ext cx="1827475" cy="1051350"/>
            <a:chOff x="274188" y="1278048"/>
            <a:chExt cx="1827475" cy="1051350"/>
          </a:xfrm>
        </p:grpSpPr>
        <p:sp>
          <p:nvSpPr>
            <p:cNvPr id="697" name="Google Shape;697;p76"/>
            <p:cNvSpPr/>
            <p:nvPr/>
          </p:nvSpPr>
          <p:spPr>
            <a:xfrm>
              <a:off x="364363" y="1369398"/>
              <a:ext cx="1737300" cy="9600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8" name="Google Shape;698;p76"/>
            <p:cNvGrpSpPr/>
            <p:nvPr/>
          </p:nvGrpSpPr>
          <p:grpSpPr>
            <a:xfrm>
              <a:off x="274188" y="1278048"/>
              <a:ext cx="1737300" cy="960000"/>
              <a:chOff x="7146475" y="2190661"/>
              <a:chExt cx="1737300" cy="960000"/>
            </a:xfrm>
          </p:grpSpPr>
          <p:sp>
            <p:nvSpPr>
              <p:cNvPr id="699" name="Google Shape;699;p76"/>
              <p:cNvSpPr/>
              <p:nvPr/>
            </p:nvSpPr>
            <p:spPr>
              <a:xfrm>
                <a:off x="7146475" y="2190661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00" name="Google Shape;700;p76"/>
              <p:cNvCxnSpPr/>
              <p:nvPr/>
            </p:nvCxnSpPr>
            <p:spPr>
              <a:xfrm>
                <a:off x="7151600" y="2373361"/>
                <a:ext cx="17247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01" name="Google Shape;701;p76"/>
            <p:cNvGrpSpPr/>
            <p:nvPr/>
          </p:nvGrpSpPr>
          <p:grpSpPr>
            <a:xfrm>
              <a:off x="447057" y="1555937"/>
              <a:ext cx="1391436" cy="587426"/>
              <a:chOff x="817139" y="2952501"/>
              <a:chExt cx="1391436" cy="587426"/>
            </a:xfrm>
          </p:grpSpPr>
          <p:sp>
            <p:nvSpPr>
              <p:cNvPr id="702" name="Google Shape;702;p76"/>
              <p:cNvSpPr/>
              <p:nvPr/>
            </p:nvSpPr>
            <p:spPr>
              <a:xfrm>
                <a:off x="834354" y="3033062"/>
                <a:ext cx="328236" cy="324038"/>
              </a:xfrm>
              <a:custGeom>
                <a:rect b="b" l="l" r="r" t="t"/>
                <a:pathLst>
                  <a:path extrusionOk="0" h="8733" w="8732">
                    <a:moveTo>
                      <a:pt x="4366" y="1"/>
                    </a:moveTo>
                    <a:cubicBezTo>
                      <a:pt x="1951" y="1"/>
                      <a:pt x="0" y="1952"/>
                      <a:pt x="0" y="4366"/>
                    </a:cubicBezTo>
                    <a:cubicBezTo>
                      <a:pt x="0" y="6757"/>
                      <a:pt x="1951" y="8732"/>
                      <a:pt x="4366" y="8732"/>
                    </a:cubicBezTo>
                    <a:cubicBezTo>
                      <a:pt x="6780" y="8732"/>
                      <a:pt x="8732" y="6757"/>
                      <a:pt x="8732" y="4366"/>
                    </a:cubicBezTo>
                    <a:cubicBezTo>
                      <a:pt x="8732" y="1952"/>
                      <a:pt x="6780" y="1"/>
                      <a:pt x="43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76"/>
              <p:cNvSpPr/>
              <p:nvPr/>
            </p:nvSpPr>
            <p:spPr>
              <a:xfrm>
                <a:off x="817139" y="3173107"/>
                <a:ext cx="735110" cy="366820"/>
              </a:xfrm>
              <a:custGeom>
                <a:rect b="b" l="l" r="r" t="t"/>
                <a:pathLst>
                  <a:path extrusionOk="0" h="9886" w="19556">
                    <a:moveTo>
                      <a:pt x="10025" y="0"/>
                    </a:moveTo>
                    <a:cubicBezTo>
                      <a:pt x="7970" y="0"/>
                      <a:pt x="5937" y="1254"/>
                      <a:pt x="5263" y="3544"/>
                    </a:cubicBezTo>
                    <a:cubicBezTo>
                      <a:pt x="4773" y="3298"/>
                      <a:pt x="4258" y="3184"/>
                      <a:pt x="3754" y="3184"/>
                    </a:cubicBezTo>
                    <a:cubicBezTo>
                      <a:pt x="2252" y="3184"/>
                      <a:pt x="848" y="4199"/>
                      <a:pt x="482" y="5787"/>
                    </a:cubicBezTo>
                    <a:cubicBezTo>
                      <a:pt x="0" y="7884"/>
                      <a:pt x="1590" y="9886"/>
                      <a:pt x="3723" y="9886"/>
                    </a:cubicBezTo>
                    <a:cubicBezTo>
                      <a:pt x="3748" y="9886"/>
                      <a:pt x="3774" y="9885"/>
                      <a:pt x="3799" y="9885"/>
                    </a:cubicBezTo>
                    <a:lnTo>
                      <a:pt x="15531" y="9885"/>
                    </a:lnTo>
                    <a:cubicBezTo>
                      <a:pt x="17750" y="9885"/>
                      <a:pt x="19555" y="8104"/>
                      <a:pt x="19555" y="5885"/>
                    </a:cubicBezTo>
                    <a:cubicBezTo>
                      <a:pt x="19555" y="3641"/>
                      <a:pt x="17750" y="1861"/>
                      <a:pt x="15531" y="1861"/>
                    </a:cubicBezTo>
                    <a:cubicBezTo>
                      <a:pt x="15019" y="1861"/>
                      <a:pt x="14531" y="1958"/>
                      <a:pt x="14068" y="2129"/>
                    </a:cubicBezTo>
                    <a:cubicBezTo>
                      <a:pt x="13064" y="681"/>
                      <a:pt x="11538" y="0"/>
                      <a:pt x="1002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76"/>
              <p:cNvSpPr/>
              <p:nvPr/>
            </p:nvSpPr>
            <p:spPr>
              <a:xfrm>
                <a:off x="1739143" y="2952501"/>
                <a:ext cx="162314" cy="219958"/>
              </a:xfrm>
              <a:custGeom>
                <a:rect b="b" l="l" r="r" t="t"/>
                <a:pathLst>
                  <a:path extrusionOk="0" h="5928" w="4318">
                    <a:moveTo>
                      <a:pt x="2245" y="1"/>
                    </a:moveTo>
                    <a:cubicBezTo>
                      <a:pt x="1976" y="1"/>
                      <a:pt x="1708" y="25"/>
                      <a:pt x="1440" y="99"/>
                    </a:cubicBezTo>
                    <a:cubicBezTo>
                      <a:pt x="1196" y="147"/>
                      <a:pt x="976" y="245"/>
                      <a:pt x="757" y="367"/>
                    </a:cubicBezTo>
                    <a:cubicBezTo>
                      <a:pt x="489" y="513"/>
                      <a:pt x="245" y="708"/>
                      <a:pt x="1" y="928"/>
                    </a:cubicBezTo>
                    <a:lnTo>
                      <a:pt x="854" y="1952"/>
                    </a:lnTo>
                    <a:cubicBezTo>
                      <a:pt x="1050" y="1757"/>
                      <a:pt x="1269" y="1611"/>
                      <a:pt x="1489" y="1464"/>
                    </a:cubicBezTo>
                    <a:cubicBezTo>
                      <a:pt x="1659" y="1367"/>
                      <a:pt x="1854" y="1318"/>
                      <a:pt x="2049" y="1318"/>
                    </a:cubicBezTo>
                    <a:cubicBezTo>
                      <a:pt x="2196" y="1318"/>
                      <a:pt x="2367" y="1367"/>
                      <a:pt x="2464" y="1440"/>
                    </a:cubicBezTo>
                    <a:cubicBezTo>
                      <a:pt x="2562" y="1538"/>
                      <a:pt x="2635" y="1684"/>
                      <a:pt x="2610" y="1806"/>
                    </a:cubicBezTo>
                    <a:cubicBezTo>
                      <a:pt x="2610" y="1928"/>
                      <a:pt x="2586" y="2050"/>
                      <a:pt x="2537" y="2172"/>
                    </a:cubicBezTo>
                    <a:cubicBezTo>
                      <a:pt x="2488" y="2318"/>
                      <a:pt x="2391" y="2440"/>
                      <a:pt x="2293" y="2562"/>
                    </a:cubicBezTo>
                    <a:cubicBezTo>
                      <a:pt x="2171" y="2733"/>
                      <a:pt x="1879" y="3025"/>
                      <a:pt x="1489" y="3440"/>
                    </a:cubicBezTo>
                    <a:lnTo>
                      <a:pt x="50" y="4903"/>
                    </a:lnTo>
                    <a:lnTo>
                      <a:pt x="50" y="5928"/>
                    </a:lnTo>
                    <a:lnTo>
                      <a:pt x="4318" y="5928"/>
                    </a:lnTo>
                    <a:lnTo>
                      <a:pt x="4318" y="4659"/>
                    </a:lnTo>
                    <a:lnTo>
                      <a:pt x="2098" y="4659"/>
                    </a:lnTo>
                    <a:lnTo>
                      <a:pt x="2098" y="4611"/>
                    </a:lnTo>
                    <a:cubicBezTo>
                      <a:pt x="2757" y="4050"/>
                      <a:pt x="3171" y="3635"/>
                      <a:pt x="3367" y="3440"/>
                    </a:cubicBezTo>
                    <a:cubicBezTo>
                      <a:pt x="3562" y="3245"/>
                      <a:pt x="3708" y="3050"/>
                      <a:pt x="3854" y="2830"/>
                    </a:cubicBezTo>
                    <a:cubicBezTo>
                      <a:pt x="4098" y="2464"/>
                      <a:pt x="4220" y="2025"/>
                      <a:pt x="4220" y="1611"/>
                    </a:cubicBezTo>
                    <a:cubicBezTo>
                      <a:pt x="4220" y="1294"/>
                      <a:pt x="4123" y="1025"/>
                      <a:pt x="3952" y="781"/>
                    </a:cubicBezTo>
                    <a:cubicBezTo>
                      <a:pt x="3781" y="513"/>
                      <a:pt x="3562" y="318"/>
                      <a:pt x="3269" y="196"/>
                    </a:cubicBezTo>
                    <a:cubicBezTo>
                      <a:pt x="2952" y="50"/>
                      <a:pt x="2610" y="1"/>
                      <a:pt x="22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76"/>
              <p:cNvSpPr/>
              <p:nvPr/>
            </p:nvSpPr>
            <p:spPr>
              <a:xfrm>
                <a:off x="1926175" y="2955247"/>
                <a:ext cx="129310" cy="217213"/>
              </a:xfrm>
              <a:custGeom>
                <a:rect b="b" l="l" r="r" t="t"/>
                <a:pathLst>
                  <a:path extrusionOk="0" h="5854" w="3440">
                    <a:moveTo>
                      <a:pt x="2000" y="0"/>
                    </a:moveTo>
                    <a:lnTo>
                      <a:pt x="0" y="1659"/>
                    </a:lnTo>
                    <a:lnTo>
                      <a:pt x="805" y="2659"/>
                    </a:lnTo>
                    <a:lnTo>
                      <a:pt x="1488" y="2122"/>
                    </a:lnTo>
                    <a:cubicBezTo>
                      <a:pt x="1610" y="2000"/>
                      <a:pt x="1732" y="1878"/>
                      <a:pt x="1854" y="1732"/>
                    </a:cubicBezTo>
                    <a:lnTo>
                      <a:pt x="1854" y="1732"/>
                    </a:lnTo>
                    <a:cubicBezTo>
                      <a:pt x="1829" y="2049"/>
                      <a:pt x="1829" y="2390"/>
                      <a:pt x="1829" y="2756"/>
                    </a:cubicBezTo>
                    <a:lnTo>
                      <a:pt x="1829" y="5854"/>
                    </a:lnTo>
                    <a:lnTo>
                      <a:pt x="3439" y="5854"/>
                    </a:lnTo>
                    <a:lnTo>
                      <a:pt x="343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76"/>
              <p:cNvSpPr/>
              <p:nvPr/>
            </p:nvSpPr>
            <p:spPr>
              <a:xfrm>
                <a:off x="2096669" y="2952501"/>
                <a:ext cx="111905" cy="112354"/>
              </a:xfrm>
              <a:custGeom>
                <a:rect b="b" l="l" r="r" t="t"/>
                <a:pathLst>
                  <a:path extrusionOk="0" h="3028" w="2977">
                    <a:moveTo>
                      <a:pt x="1537" y="830"/>
                    </a:moveTo>
                    <a:cubicBezTo>
                      <a:pt x="1806" y="830"/>
                      <a:pt x="1928" y="1050"/>
                      <a:pt x="1928" y="1513"/>
                    </a:cubicBezTo>
                    <a:cubicBezTo>
                      <a:pt x="1928" y="1977"/>
                      <a:pt x="1806" y="2220"/>
                      <a:pt x="1537" y="2220"/>
                    </a:cubicBezTo>
                    <a:cubicBezTo>
                      <a:pt x="1415" y="2220"/>
                      <a:pt x="1293" y="2147"/>
                      <a:pt x="1220" y="2050"/>
                    </a:cubicBezTo>
                    <a:cubicBezTo>
                      <a:pt x="1147" y="1879"/>
                      <a:pt x="1123" y="1684"/>
                      <a:pt x="1123" y="1513"/>
                    </a:cubicBezTo>
                    <a:lnTo>
                      <a:pt x="1147" y="1513"/>
                    </a:lnTo>
                    <a:cubicBezTo>
                      <a:pt x="1147" y="1050"/>
                      <a:pt x="1269" y="830"/>
                      <a:pt x="1537" y="830"/>
                    </a:cubicBezTo>
                    <a:close/>
                    <a:moveTo>
                      <a:pt x="1562" y="1"/>
                    </a:moveTo>
                    <a:cubicBezTo>
                      <a:pt x="1171" y="1"/>
                      <a:pt x="781" y="147"/>
                      <a:pt x="513" y="416"/>
                    </a:cubicBezTo>
                    <a:cubicBezTo>
                      <a:pt x="1" y="1050"/>
                      <a:pt x="1" y="1977"/>
                      <a:pt x="513" y="2611"/>
                    </a:cubicBezTo>
                    <a:cubicBezTo>
                      <a:pt x="764" y="2862"/>
                      <a:pt x="1101" y="3028"/>
                      <a:pt x="1463" y="3028"/>
                    </a:cubicBezTo>
                    <a:cubicBezTo>
                      <a:pt x="1488" y="3028"/>
                      <a:pt x="1513" y="3027"/>
                      <a:pt x="1537" y="3025"/>
                    </a:cubicBezTo>
                    <a:cubicBezTo>
                      <a:pt x="1565" y="3027"/>
                      <a:pt x="1593" y="3028"/>
                      <a:pt x="1621" y="3028"/>
                    </a:cubicBezTo>
                    <a:cubicBezTo>
                      <a:pt x="1980" y="3028"/>
                      <a:pt x="2314" y="2882"/>
                      <a:pt x="2586" y="2611"/>
                    </a:cubicBezTo>
                    <a:cubicBezTo>
                      <a:pt x="2854" y="2318"/>
                      <a:pt x="2976" y="1928"/>
                      <a:pt x="2952" y="1513"/>
                    </a:cubicBezTo>
                    <a:cubicBezTo>
                      <a:pt x="2976" y="1123"/>
                      <a:pt x="2830" y="733"/>
                      <a:pt x="2586" y="416"/>
                    </a:cubicBezTo>
                    <a:cubicBezTo>
                      <a:pt x="2318" y="147"/>
                      <a:pt x="1928" y="1"/>
                      <a:pt x="15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07" name="Google Shape;707;p76"/>
          <p:cNvSpPr/>
          <p:nvPr/>
        </p:nvSpPr>
        <p:spPr>
          <a:xfrm>
            <a:off x="1099325" y="4259275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8" name="Google Shape;708;p76"/>
          <p:cNvGrpSpPr/>
          <p:nvPr/>
        </p:nvGrpSpPr>
        <p:grpSpPr>
          <a:xfrm>
            <a:off x="6761147" y="3414805"/>
            <a:ext cx="689546" cy="208288"/>
            <a:chOff x="6761147" y="3414805"/>
            <a:chExt cx="689546" cy="208288"/>
          </a:xfrm>
        </p:grpSpPr>
        <p:sp>
          <p:nvSpPr>
            <p:cNvPr id="709" name="Google Shape;709;p76"/>
            <p:cNvSpPr/>
            <p:nvPr/>
          </p:nvSpPr>
          <p:spPr>
            <a:xfrm>
              <a:off x="6993487" y="3563457"/>
              <a:ext cx="457207" cy="59636"/>
            </a:xfrm>
            <a:custGeom>
              <a:rect b="b" l="l" r="r" t="t"/>
              <a:pathLst>
                <a:path extrusionOk="0" h="952" w="8294">
                  <a:moveTo>
                    <a:pt x="415" y="0"/>
                  </a:moveTo>
                  <a:cubicBezTo>
                    <a:pt x="757" y="0"/>
                    <a:pt x="952" y="439"/>
                    <a:pt x="708" y="683"/>
                  </a:cubicBezTo>
                  <a:cubicBezTo>
                    <a:pt x="440" y="951"/>
                    <a:pt x="1" y="756"/>
                    <a:pt x="25" y="390"/>
                  </a:cubicBezTo>
                  <a:cubicBezTo>
                    <a:pt x="25" y="171"/>
                    <a:pt x="196" y="0"/>
                    <a:pt x="415" y="0"/>
                  </a:cubicBezTo>
                  <a:close/>
                  <a:moveTo>
                    <a:pt x="7757" y="0"/>
                  </a:moveTo>
                  <a:cubicBezTo>
                    <a:pt x="8123" y="0"/>
                    <a:pt x="8293" y="439"/>
                    <a:pt x="8025" y="683"/>
                  </a:cubicBezTo>
                  <a:cubicBezTo>
                    <a:pt x="7781" y="951"/>
                    <a:pt x="7342" y="756"/>
                    <a:pt x="7342" y="415"/>
                  </a:cubicBezTo>
                  <a:cubicBezTo>
                    <a:pt x="7342" y="195"/>
                    <a:pt x="7537" y="0"/>
                    <a:pt x="7757" y="0"/>
                  </a:cubicBezTo>
                  <a:close/>
                  <a:moveTo>
                    <a:pt x="5928" y="0"/>
                  </a:moveTo>
                  <a:cubicBezTo>
                    <a:pt x="6293" y="24"/>
                    <a:pt x="6440" y="463"/>
                    <a:pt x="6171" y="707"/>
                  </a:cubicBezTo>
                  <a:cubicBezTo>
                    <a:pt x="5903" y="951"/>
                    <a:pt x="5488" y="756"/>
                    <a:pt x="5513" y="390"/>
                  </a:cubicBezTo>
                  <a:cubicBezTo>
                    <a:pt x="5513" y="171"/>
                    <a:pt x="5684" y="0"/>
                    <a:pt x="5903" y="0"/>
                  </a:cubicBezTo>
                  <a:close/>
                  <a:moveTo>
                    <a:pt x="4098" y="0"/>
                  </a:moveTo>
                  <a:cubicBezTo>
                    <a:pt x="4464" y="24"/>
                    <a:pt x="4610" y="463"/>
                    <a:pt x="4342" y="707"/>
                  </a:cubicBezTo>
                  <a:cubicBezTo>
                    <a:pt x="4074" y="951"/>
                    <a:pt x="3659" y="756"/>
                    <a:pt x="3684" y="390"/>
                  </a:cubicBezTo>
                  <a:cubicBezTo>
                    <a:pt x="3684" y="171"/>
                    <a:pt x="3854" y="0"/>
                    <a:pt x="4074" y="0"/>
                  </a:cubicBezTo>
                  <a:close/>
                  <a:moveTo>
                    <a:pt x="2269" y="0"/>
                  </a:moveTo>
                  <a:cubicBezTo>
                    <a:pt x="2635" y="24"/>
                    <a:pt x="2781" y="463"/>
                    <a:pt x="2513" y="707"/>
                  </a:cubicBezTo>
                  <a:cubicBezTo>
                    <a:pt x="2245" y="951"/>
                    <a:pt x="1830" y="756"/>
                    <a:pt x="1854" y="390"/>
                  </a:cubicBezTo>
                  <a:cubicBezTo>
                    <a:pt x="1854" y="171"/>
                    <a:pt x="2025" y="0"/>
                    <a:pt x="22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76"/>
            <p:cNvSpPr/>
            <p:nvPr/>
          </p:nvSpPr>
          <p:spPr>
            <a:xfrm>
              <a:off x="6761147" y="3414805"/>
              <a:ext cx="457196" cy="57149"/>
            </a:xfrm>
            <a:custGeom>
              <a:rect b="b" l="l" r="r" t="t"/>
              <a:pathLst>
                <a:path extrusionOk="0" h="1391" w="11732">
                  <a:moveTo>
                    <a:pt x="11488" y="854"/>
                  </a:moveTo>
                  <a:cubicBezTo>
                    <a:pt x="11708" y="878"/>
                    <a:pt x="11732" y="1220"/>
                    <a:pt x="11488" y="1244"/>
                  </a:cubicBezTo>
                  <a:cubicBezTo>
                    <a:pt x="11220" y="1244"/>
                    <a:pt x="10952" y="1098"/>
                    <a:pt x="10805" y="854"/>
                  </a:cubicBezTo>
                  <a:cubicBezTo>
                    <a:pt x="10683" y="708"/>
                    <a:pt x="10561" y="537"/>
                    <a:pt x="10366" y="537"/>
                  </a:cubicBezTo>
                  <a:cubicBezTo>
                    <a:pt x="10171" y="537"/>
                    <a:pt x="10049" y="683"/>
                    <a:pt x="9927" y="854"/>
                  </a:cubicBezTo>
                  <a:cubicBezTo>
                    <a:pt x="9781" y="1098"/>
                    <a:pt x="9513" y="1244"/>
                    <a:pt x="9244" y="1244"/>
                  </a:cubicBezTo>
                  <a:cubicBezTo>
                    <a:pt x="8952" y="1244"/>
                    <a:pt x="8708" y="1098"/>
                    <a:pt x="8561" y="854"/>
                  </a:cubicBezTo>
                  <a:cubicBezTo>
                    <a:pt x="8439" y="708"/>
                    <a:pt x="8293" y="537"/>
                    <a:pt x="8122" y="537"/>
                  </a:cubicBezTo>
                  <a:cubicBezTo>
                    <a:pt x="7927" y="537"/>
                    <a:pt x="7805" y="683"/>
                    <a:pt x="7683" y="854"/>
                  </a:cubicBezTo>
                  <a:cubicBezTo>
                    <a:pt x="7537" y="1098"/>
                    <a:pt x="7269" y="1244"/>
                    <a:pt x="6976" y="1244"/>
                  </a:cubicBezTo>
                  <a:cubicBezTo>
                    <a:pt x="6708" y="1244"/>
                    <a:pt x="6439" y="1098"/>
                    <a:pt x="6293" y="854"/>
                  </a:cubicBezTo>
                  <a:cubicBezTo>
                    <a:pt x="6171" y="708"/>
                    <a:pt x="6049" y="537"/>
                    <a:pt x="5854" y="537"/>
                  </a:cubicBezTo>
                  <a:cubicBezTo>
                    <a:pt x="5683" y="537"/>
                    <a:pt x="5561" y="683"/>
                    <a:pt x="5415" y="854"/>
                  </a:cubicBezTo>
                  <a:cubicBezTo>
                    <a:pt x="5122" y="1391"/>
                    <a:pt x="4342" y="1391"/>
                    <a:pt x="4049" y="854"/>
                  </a:cubicBezTo>
                  <a:cubicBezTo>
                    <a:pt x="3927" y="708"/>
                    <a:pt x="3805" y="537"/>
                    <a:pt x="3610" y="537"/>
                  </a:cubicBezTo>
                  <a:cubicBezTo>
                    <a:pt x="3415" y="537"/>
                    <a:pt x="3318" y="683"/>
                    <a:pt x="3171" y="854"/>
                  </a:cubicBezTo>
                  <a:cubicBezTo>
                    <a:pt x="2879" y="1391"/>
                    <a:pt x="2098" y="1391"/>
                    <a:pt x="1805" y="854"/>
                  </a:cubicBezTo>
                  <a:cubicBezTo>
                    <a:pt x="1683" y="708"/>
                    <a:pt x="1561" y="537"/>
                    <a:pt x="1366" y="537"/>
                  </a:cubicBezTo>
                  <a:cubicBezTo>
                    <a:pt x="1171" y="537"/>
                    <a:pt x="1074" y="683"/>
                    <a:pt x="927" y="854"/>
                  </a:cubicBezTo>
                  <a:cubicBezTo>
                    <a:pt x="781" y="1098"/>
                    <a:pt x="513" y="1244"/>
                    <a:pt x="244" y="1244"/>
                  </a:cubicBezTo>
                  <a:cubicBezTo>
                    <a:pt x="1" y="1220"/>
                    <a:pt x="1" y="878"/>
                    <a:pt x="244" y="854"/>
                  </a:cubicBezTo>
                  <a:cubicBezTo>
                    <a:pt x="391" y="854"/>
                    <a:pt x="513" y="732"/>
                    <a:pt x="635" y="586"/>
                  </a:cubicBezTo>
                  <a:cubicBezTo>
                    <a:pt x="781" y="317"/>
                    <a:pt x="1074" y="171"/>
                    <a:pt x="1366" y="147"/>
                  </a:cubicBezTo>
                  <a:cubicBezTo>
                    <a:pt x="1659" y="171"/>
                    <a:pt x="1952" y="317"/>
                    <a:pt x="2098" y="586"/>
                  </a:cubicBezTo>
                  <a:cubicBezTo>
                    <a:pt x="2220" y="732"/>
                    <a:pt x="2342" y="854"/>
                    <a:pt x="2488" y="854"/>
                  </a:cubicBezTo>
                  <a:lnTo>
                    <a:pt x="2488" y="854"/>
                  </a:lnTo>
                  <a:cubicBezTo>
                    <a:pt x="2635" y="854"/>
                    <a:pt x="2757" y="732"/>
                    <a:pt x="2879" y="586"/>
                  </a:cubicBezTo>
                  <a:cubicBezTo>
                    <a:pt x="3196" y="0"/>
                    <a:pt x="4025" y="0"/>
                    <a:pt x="4342" y="586"/>
                  </a:cubicBezTo>
                  <a:cubicBezTo>
                    <a:pt x="4464" y="732"/>
                    <a:pt x="4586" y="854"/>
                    <a:pt x="4732" y="854"/>
                  </a:cubicBezTo>
                  <a:lnTo>
                    <a:pt x="4781" y="854"/>
                  </a:lnTo>
                  <a:cubicBezTo>
                    <a:pt x="4927" y="854"/>
                    <a:pt x="5025" y="732"/>
                    <a:pt x="5147" y="586"/>
                  </a:cubicBezTo>
                  <a:cubicBezTo>
                    <a:pt x="5318" y="317"/>
                    <a:pt x="5586" y="171"/>
                    <a:pt x="5878" y="147"/>
                  </a:cubicBezTo>
                  <a:cubicBezTo>
                    <a:pt x="6196" y="171"/>
                    <a:pt x="6464" y="317"/>
                    <a:pt x="6635" y="586"/>
                  </a:cubicBezTo>
                  <a:cubicBezTo>
                    <a:pt x="6757" y="732"/>
                    <a:pt x="6854" y="854"/>
                    <a:pt x="7000" y="854"/>
                  </a:cubicBezTo>
                  <a:lnTo>
                    <a:pt x="7025" y="854"/>
                  </a:lnTo>
                  <a:cubicBezTo>
                    <a:pt x="7171" y="854"/>
                    <a:pt x="7293" y="732"/>
                    <a:pt x="7391" y="586"/>
                  </a:cubicBezTo>
                  <a:cubicBezTo>
                    <a:pt x="7708" y="0"/>
                    <a:pt x="8561" y="0"/>
                    <a:pt x="8878" y="586"/>
                  </a:cubicBezTo>
                  <a:cubicBezTo>
                    <a:pt x="9000" y="732"/>
                    <a:pt x="9098" y="854"/>
                    <a:pt x="9244" y="854"/>
                  </a:cubicBezTo>
                  <a:lnTo>
                    <a:pt x="9269" y="854"/>
                  </a:lnTo>
                  <a:cubicBezTo>
                    <a:pt x="9415" y="854"/>
                    <a:pt x="9537" y="732"/>
                    <a:pt x="9659" y="586"/>
                  </a:cubicBezTo>
                  <a:cubicBezTo>
                    <a:pt x="9805" y="317"/>
                    <a:pt x="10074" y="171"/>
                    <a:pt x="10391" y="147"/>
                  </a:cubicBezTo>
                  <a:cubicBezTo>
                    <a:pt x="10683" y="171"/>
                    <a:pt x="10976" y="317"/>
                    <a:pt x="11122" y="586"/>
                  </a:cubicBezTo>
                  <a:cubicBezTo>
                    <a:pt x="11244" y="732"/>
                    <a:pt x="11342" y="854"/>
                    <a:pt x="11488" y="8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1" name="Google Shape;711;p76"/>
          <p:cNvGrpSpPr/>
          <p:nvPr/>
        </p:nvGrpSpPr>
        <p:grpSpPr>
          <a:xfrm>
            <a:off x="136938" y="1047512"/>
            <a:ext cx="1371600" cy="1375875"/>
            <a:chOff x="299013" y="1079125"/>
            <a:chExt cx="1371600" cy="1375875"/>
          </a:xfrm>
        </p:grpSpPr>
        <p:sp>
          <p:nvSpPr>
            <p:cNvPr id="712" name="Google Shape;712;p76"/>
            <p:cNvSpPr/>
            <p:nvPr/>
          </p:nvSpPr>
          <p:spPr>
            <a:xfrm>
              <a:off x="390513" y="1174900"/>
              <a:ext cx="1280100" cy="1280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76"/>
            <p:cNvSpPr/>
            <p:nvPr/>
          </p:nvSpPr>
          <p:spPr>
            <a:xfrm>
              <a:off x="299013" y="1079125"/>
              <a:ext cx="1280100" cy="1280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4" name="Google Shape;714;p76"/>
            <p:cNvGrpSpPr/>
            <p:nvPr/>
          </p:nvGrpSpPr>
          <p:grpSpPr>
            <a:xfrm>
              <a:off x="396400" y="1384064"/>
              <a:ext cx="1085400" cy="635100"/>
              <a:chOff x="396400" y="1399225"/>
              <a:chExt cx="1085400" cy="635100"/>
            </a:xfrm>
          </p:grpSpPr>
          <p:sp>
            <p:nvSpPr>
              <p:cNvPr id="715" name="Google Shape;715;p76"/>
              <p:cNvSpPr/>
              <p:nvPr/>
            </p:nvSpPr>
            <p:spPr>
              <a:xfrm>
                <a:off x="396400" y="1399225"/>
                <a:ext cx="1085400" cy="635100"/>
              </a:xfrm>
              <a:prstGeom prst="roundRect">
                <a:avLst>
                  <a:gd fmla="val 0" name="adj"/>
                </a:avLst>
              </a:prstGeom>
              <a:solidFill>
                <a:schemeClr val="l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16" name="Google Shape;716;p76"/>
              <p:cNvGrpSpPr/>
              <p:nvPr/>
            </p:nvGrpSpPr>
            <p:grpSpPr>
              <a:xfrm>
                <a:off x="712181" y="1506835"/>
                <a:ext cx="453838" cy="419880"/>
                <a:chOff x="733647" y="1423686"/>
                <a:chExt cx="453838" cy="419880"/>
              </a:xfrm>
            </p:grpSpPr>
            <p:sp>
              <p:nvSpPr>
                <p:cNvPr id="717" name="Google Shape;717;p76"/>
                <p:cNvSpPr/>
                <p:nvPr/>
              </p:nvSpPr>
              <p:spPr>
                <a:xfrm>
                  <a:off x="733647" y="1423686"/>
                  <a:ext cx="453838" cy="419880"/>
                </a:xfrm>
                <a:custGeom>
                  <a:rect b="b" l="l" r="r" t="t"/>
                  <a:pathLst>
                    <a:path extrusionOk="0" h="9055" w="9781">
                      <a:moveTo>
                        <a:pt x="4904" y="1"/>
                      </a:moveTo>
                      <a:cubicBezTo>
                        <a:pt x="4654" y="1"/>
                        <a:pt x="4401" y="21"/>
                        <a:pt x="4147" y="64"/>
                      </a:cubicBezTo>
                      <a:cubicBezTo>
                        <a:pt x="1659" y="479"/>
                        <a:pt x="1" y="2820"/>
                        <a:pt x="440" y="5284"/>
                      </a:cubicBezTo>
                      <a:cubicBezTo>
                        <a:pt x="811" y="7493"/>
                        <a:pt x="2733" y="9054"/>
                        <a:pt x="4902" y="9054"/>
                      </a:cubicBezTo>
                      <a:cubicBezTo>
                        <a:pt x="5152" y="9054"/>
                        <a:pt x="5405" y="9034"/>
                        <a:pt x="5659" y="8991"/>
                      </a:cubicBezTo>
                      <a:cubicBezTo>
                        <a:pt x="8122" y="8576"/>
                        <a:pt x="9781" y="6235"/>
                        <a:pt x="9366" y="3771"/>
                      </a:cubicBezTo>
                      <a:cubicBezTo>
                        <a:pt x="8994" y="1562"/>
                        <a:pt x="7073" y="1"/>
                        <a:pt x="490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76"/>
                <p:cNvSpPr/>
                <p:nvPr/>
              </p:nvSpPr>
              <p:spPr>
                <a:xfrm>
                  <a:off x="898875" y="1539755"/>
                  <a:ext cx="163003" cy="188911"/>
                </a:xfrm>
                <a:custGeom>
                  <a:rect b="b" l="l" r="r" t="t"/>
                  <a:pathLst>
                    <a:path extrusionOk="0" h="4074" w="3513">
                      <a:moveTo>
                        <a:pt x="1" y="0"/>
                      </a:moveTo>
                      <a:lnTo>
                        <a:pt x="1" y="4073"/>
                      </a:lnTo>
                      <a:lnTo>
                        <a:pt x="3513" y="202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19" name="Google Shape;719;p76"/>
            <p:cNvGrpSpPr/>
            <p:nvPr/>
          </p:nvGrpSpPr>
          <p:grpSpPr>
            <a:xfrm>
              <a:off x="396391" y="2141102"/>
              <a:ext cx="1085342" cy="96171"/>
              <a:chOff x="417899" y="2116530"/>
              <a:chExt cx="1085342" cy="96171"/>
            </a:xfrm>
          </p:grpSpPr>
          <p:sp>
            <p:nvSpPr>
              <p:cNvPr id="720" name="Google Shape;720;p76"/>
              <p:cNvSpPr/>
              <p:nvPr/>
            </p:nvSpPr>
            <p:spPr>
              <a:xfrm>
                <a:off x="417899" y="2116530"/>
                <a:ext cx="1085342" cy="96171"/>
              </a:xfrm>
              <a:custGeom>
                <a:rect b="b" l="l" r="r" t="t"/>
                <a:pathLst>
                  <a:path extrusionOk="0" h="2074" w="23391">
                    <a:moveTo>
                      <a:pt x="1025" y="1"/>
                    </a:moveTo>
                    <a:cubicBezTo>
                      <a:pt x="464" y="1"/>
                      <a:pt x="1" y="464"/>
                      <a:pt x="1" y="1050"/>
                    </a:cubicBezTo>
                    <a:cubicBezTo>
                      <a:pt x="1" y="1611"/>
                      <a:pt x="464" y="2074"/>
                      <a:pt x="1025" y="2074"/>
                    </a:cubicBezTo>
                    <a:lnTo>
                      <a:pt x="22366" y="2074"/>
                    </a:lnTo>
                    <a:cubicBezTo>
                      <a:pt x="22927" y="2074"/>
                      <a:pt x="23391" y="1611"/>
                      <a:pt x="23391" y="1050"/>
                    </a:cubicBezTo>
                    <a:cubicBezTo>
                      <a:pt x="23391" y="464"/>
                      <a:pt x="22927" y="1"/>
                      <a:pt x="223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76"/>
              <p:cNvSpPr/>
              <p:nvPr/>
            </p:nvSpPr>
            <p:spPr>
              <a:xfrm>
                <a:off x="417899" y="2116530"/>
                <a:ext cx="555733" cy="96171"/>
              </a:xfrm>
              <a:custGeom>
                <a:rect b="b" l="l" r="r" t="t"/>
                <a:pathLst>
                  <a:path extrusionOk="0" h="2074" w="11977">
                    <a:moveTo>
                      <a:pt x="1025" y="1"/>
                    </a:moveTo>
                    <a:cubicBezTo>
                      <a:pt x="464" y="1"/>
                      <a:pt x="1" y="464"/>
                      <a:pt x="1" y="1050"/>
                    </a:cubicBezTo>
                    <a:cubicBezTo>
                      <a:pt x="1" y="1611"/>
                      <a:pt x="464" y="2074"/>
                      <a:pt x="1025" y="2074"/>
                    </a:cubicBezTo>
                    <a:lnTo>
                      <a:pt x="11976" y="2074"/>
                    </a:lnTo>
                    <a:lnTo>
                      <a:pt x="11976" y="1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22" name="Google Shape;722;p76"/>
            <p:cNvCxnSpPr/>
            <p:nvPr/>
          </p:nvCxnSpPr>
          <p:spPr>
            <a:xfrm>
              <a:off x="308975" y="1262125"/>
              <a:ext cx="1263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3" name="Google Shape;723;p76"/>
          <p:cNvGrpSpPr/>
          <p:nvPr/>
        </p:nvGrpSpPr>
        <p:grpSpPr>
          <a:xfrm>
            <a:off x="7855413" y="2571747"/>
            <a:ext cx="836668" cy="1371596"/>
            <a:chOff x="2771692" y="3497697"/>
            <a:chExt cx="836668" cy="1371596"/>
          </a:xfrm>
        </p:grpSpPr>
        <p:sp>
          <p:nvSpPr>
            <p:cNvPr id="724" name="Google Shape;724;p76"/>
            <p:cNvSpPr/>
            <p:nvPr/>
          </p:nvSpPr>
          <p:spPr>
            <a:xfrm>
              <a:off x="2771692" y="3497697"/>
              <a:ext cx="836668" cy="1371596"/>
            </a:xfrm>
            <a:custGeom>
              <a:rect b="b" l="l" r="r" t="t"/>
              <a:pathLst>
                <a:path extrusionOk="0" h="15683" w="9513">
                  <a:moveTo>
                    <a:pt x="4757" y="0"/>
                  </a:moveTo>
                  <a:cubicBezTo>
                    <a:pt x="7391" y="0"/>
                    <a:pt x="9513" y="2122"/>
                    <a:pt x="9513" y="4756"/>
                  </a:cubicBezTo>
                  <a:lnTo>
                    <a:pt x="9513" y="11049"/>
                  </a:lnTo>
                  <a:cubicBezTo>
                    <a:pt x="9464" y="13634"/>
                    <a:pt x="7342" y="15683"/>
                    <a:pt x="4757" y="15683"/>
                  </a:cubicBezTo>
                  <a:cubicBezTo>
                    <a:pt x="2172" y="15683"/>
                    <a:pt x="74" y="13634"/>
                    <a:pt x="1" y="11049"/>
                  </a:cubicBezTo>
                  <a:lnTo>
                    <a:pt x="1" y="4756"/>
                  </a:lnTo>
                  <a:cubicBezTo>
                    <a:pt x="1" y="2122"/>
                    <a:pt x="2123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76"/>
            <p:cNvSpPr/>
            <p:nvPr/>
          </p:nvSpPr>
          <p:spPr>
            <a:xfrm>
              <a:off x="2771692" y="3497697"/>
              <a:ext cx="836668" cy="1371596"/>
            </a:xfrm>
            <a:custGeom>
              <a:rect b="b" l="l" r="r" t="t"/>
              <a:pathLst>
                <a:path extrusionOk="0" h="15683" w="9513">
                  <a:moveTo>
                    <a:pt x="4757" y="0"/>
                  </a:moveTo>
                  <a:cubicBezTo>
                    <a:pt x="7391" y="0"/>
                    <a:pt x="9513" y="2122"/>
                    <a:pt x="9513" y="4756"/>
                  </a:cubicBezTo>
                  <a:lnTo>
                    <a:pt x="9513" y="11049"/>
                  </a:lnTo>
                  <a:cubicBezTo>
                    <a:pt x="9464" y="13634"/>
                    <a:pt x="7342" y="15683"/>
                    <a:pt x="4757" y="15683"/>
                  </a:cubicBezTo>
                  <a:cubicBezTo>
                    <a:pt x="2172" y="15683"/>
                    <a:pt x="74" y="13634"/>
                    <a:pt x="1" y="11049"/>
                  </a:cubicBezTo>
                  <a:lnTo>
                    <a:pt x="1" y="4756"/>
                  </a:lnTo>
                  <a:cubicBezTo>
                    <a:pt x="1" y="2122"/>
                    <a:pt x="2123" y="0"/>
                    <a:pt x="4757" y="0"/>
                  </a:cubicBezTo>
                  <a:close/>
                  <a:moveTo>
                    <a:pt x="4903" y="390"/>
                  </a:moveTo>
                  <a:lnTo>
                    <a:pt x="4903" y="2293"/>
                  </a:lnTo>
                  <a:cubicBezTo>
                    <a:pt x="5391" y="2390"/>
                    <a:pt x="5732" y="2781"/>
                    <a:pt x="5732" y="3268"/>
                  </a:cubicBezTo>
                  <a:lnTo>
                    <a:pt x="5732" y="6000"/>
                  </a:lnTo>
                  <a:cubicBezTo>
                    <a:pt x="5732" y="6488"/>
                    <a:pt x="5391" y="6902"/>
                    <a:pt x="4903" y="6976"/>
                  </a:cubicBezTo>
                  <a:lnTo>
                    <a:pt x="4903" y="8268"/>
                  </a:lnTo>
                  <a:lnTo>
                    <a:pt x="5123" y="8268"/>
                  </a:lnTo>
                  <a:cubicBezTo>
                    <a:pt x="5854" y="8268"/>
                    <a:pt x="6562" y="8171"/>
                    <a:pt x="7269" y="7976"/>
                  </a:cubicBezTo>
                  <a:cubicBezTo>
                    <a:pt x="7928" y="7756"/>
                    <a:pt x="8537" y="7488"/>
                    <a:pt x="9123" y="7122"/>
                  </a:cubicBezTo>
                  <a:lnTo>
                    <a:pt x="9123" y="4756"/>
                  </a:lnTo>
                  <a:cubicBezTo>
                    <a:pt x="9098" y="2415"/>
                    <a:pt x="7245" y="488"/>
                    <a:pt x="4903" y="415"/>
                  </a:cubicBezTo>
                  <a:close/>
                  <a:moveTo>
                    <a:pt x="4611" y="2293"/>
                  </a:moveTo>
                  <a:lnTo>
                    <a:pt x="4611" y="415"/>
                  </a:lnTo>
                  <a:cubicBezTo>
                    <a:pt x="2269" y="488"/>
                    <a:pt x="416" y="2415"/>
                    <a:pt x="391" y="4756"/>
                  </a:cubicBezTo>
                  <a:lnTo>
                    <a:pt x="391" y="7122"/>
                  </a:lnTo>
                  <a:cubicBezTo>
                    <a:pt x="976" y="7463"/>
                    <a:pt x="1611" y="7756"/>
                    <a:pt x="2245" y="7951"/>
                  </a:cubicBezTo>
                  <a:cubicBezTo>
                    <a:pt x="2952" y="8146"/>
                    <a:pt x="3659" y="8268"/>
                    <a:pt x="4391" y="8244"/>
                  </a:cubicBezTo>
                  <a:lnTo>
                    <a:pt x="4611" y="8244"/>
                  </a:lnTo>
                  <a:lnTo>
                    <a:pt x="4611" y="6976"/>
                  </a:lnTo>
                  <a:cubicBezTo>
                    <a:pt x="4123" y="6902"/>
                    <a:pt x="3781" y="6488"/>
                    <a:pt x="3781" y="6000"/>
                  </a:cubicBezTo>
                  <a:lnTo>
                    <a:pt x="3781" y="3268"/>
                  </a:lnTo>
                  <a:cubicBezTo>
                    <a:pt x="3781" y="2781"/>
                    <a:pt x="4123" y="2390"/>
                    <a:pt x="4611" y="2293"/>
                  </a:cubicBezTo>
                  <a:close/>
                  <a:moveTo>
                    <a:pt x="5220" y="2781"/>
                  </a:moveTo>
                  <a:cubicBezTo>
                    <a:pt x="5098" y="2659"/>
                    <a:pt x="4928" y="2585"/>
                    <a:pt x="4757" y="2585"/>
                  </a:cubicBezTo>
                  <a:lnTo>
                    <a:pt x="4757" y="2585"/>
                  </a:lnTo>
                  <a:cubicBezTo>
                    <a:pt x="4391" y="2585"/>
                    <a:pt x="4074" y="2902"/>
                    <a:pt x="4074" y="3268"/>
                  </a:cubicBezTo>
                  <a:lnTo>
                    <a:pt x="4074" y="6000"/>
                  </a:lnTo>
                  <a:cubicBezTo>
                    <a:pt x="4074" y="6390"/>
                    <a:pt x="4391" y="6683"/>
                    <a:pt x="4757" y="6683"/>
                  </a:cubicBezTo>
                  <a:lnTo>
                    <a:pt x="4757" y="6683"/>
                  </a:lnTo>
                  <a:cubicBezTo>
                    <a:pt x="4928" y="6683"/>
                    <a:pt x="5098" y="6610"/>
                    <a:pt x="5220" y="6488"/>
                  </a:cubicBezTo>
                  <a:cubicBezTo>
                    <a:pt x="5367" y="6366"/>
                    <a:pt x="5440" y="6195"/>
                    <a:pt x="5440" y="6000"/>
                  </a:cubicBezTo>
                  <a:lnTo>
                    <a:pt x="5440" y="3268"/>
                  </a:lnTo>
                  <a:cubicBezTo>
                    <a:pt x="5440" y="3098"/>
                    <a:pt x="5367" y="2927"/>
                    <a:pt x="5220" y="2781"/>
                  </a:cubicBezTo>
                  <a:close/>
                  <a:moveTo>
                    <a:pt x="9123" y="7463"/>
                  </a:moveTo>
                  <a:cubicBezTo>
                    <a:pt x="8562" y="7805"/>
                    <a:pt x="7976" y="8073"/>
                    <a:pt x="7342" y="8244"/>
                  </a:cubicBezTo>
                  <a:cubicBezTo>
                    <a:pt x="6635" y="8463"/>
                    <a:pt x="5879" y="8561"/>
                    <a:pt x="5123" y="8561"/>
                  </a:cubicBezTo>
                  <a:lnTo>
                    <a:pt x="4391" y="8561"/>
                  </a:lnTo>
                  <a:cubicBezTo>
                    <a:pt x="2976" y="8561"/>
                    <a:pt x="1611" y="8195"/>
                    <a:pt x="391" y="7463"/>
                  </a:cubicBezTo>
                  <a:lnTo>
                    <a:pt x="391" y="11049"/>
                  </a:lnTo>
                  <a:cubicBezTo>
                    <a:pt x="464" y="13414"/>
                    <a:pt x="2391" y="15292"/>
                    <a:pt x="4757" y="15292"/>
                  </a:cubicBezTo>
                  <a:cubicBezTo>
                    <a:pt x="7123" y="15292"/>
                    <a:pt x="9049" y="13414"/>
                    <a:pt x="9123" y="110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76"/>
            <p:cNvSpPr/>
            <p:nvPr/>
          </p:nvSpPr>
          <p:spPr>
            <a:xfrm>
              <a:off x="3202911" y="3533904"/>
              <a:ext cx="371149" cy="686979"/>
            </a:xfrm>
            <a:custGeom>
              <a:rect b="b" l="l" r="r" t="t"/>
              <a:pathLst>
                <a:path extrusionOk="0" h="7855" w="4220">
                  <a:moveTo>
                    <a:pt x="537" y="2171"/>
                  </a:moveTo>
                  <a:cubicBezTo>
                    <a:pt x="732" y="2342"/>
                    <a:pt x="829" y="2586"/>
                    <a:pt x="829" y="2854"/>
                  </a:cubicBezTo>
                  <a:lnTo>
                    <a:pt x="829" y="5586"/>
                  </a:lnTo>
                  <a:cubicBezTo>
                    <a:pt x="829" y="6074"/>
                    <a:pt x="488" y="6488"/>
                    <a:pt x="0" y="6562"/>
                  </a:cubicBezTo>
                  <a:lnTo>
                    <a:pt x="0" y="7854"/>
                  </a:lnTo>
                  <a:lnTo>
                    <a:pt x="220" y="7854"/>
                  </a:lnTo>
                  <a:cubicBezTo>
                    <a:pt x="951" y="7854"/>
                    <a:pt x="1659" y="7757"/>
                    <a:pt x="2366" y="7562"/>
                  </a:cubicBezTo>
                  <a:cubicBezTo>
                    <a:pt x="3025" y="7342"/>
                    <a:pt x="3634" y="7074"/>
                    <a:pt x="4220" y="6708"/>
                  </a:cubicBezTo>
                  <a:lnTo>
                    <a:pt x="4220" y="4342"/>
                  </a:lnTo>
                  <a:cubicBezTo>
                    <a:pt x="4195" y="2001"/>
                    <a:pt x="2342" y="74"/>
                    <a:pt x="0" y="1"/>
                  </a:cubicBezTo>
                  <a:lnTo>
                    <a:pt x="0" y="1903"/>
                  </a:lnTo>
                  <a:cubicBezTo>
                    <a:pt x="220" y="1928"/>
                    <a:pt x="390" y="2025"/>
                    <a:pt x="537" y="21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76"/>
            <p:cNvSpPr/>
            <p:nvPr/>
          </p:nvSpPr>
          <p:spPr>
            <a:xfrm>
              <a:off x="3129912" y="3708819"/>
              <a:ext cx="120228" cy="373356"/>
            </a:xfrm>
            <a:custGeom>
              <a:rect b="b" l="l" r="r" t="t"/>
              <a:pathLst>
                <a:path extrusionOk="0" h="4269" w="1367">
                  <a:moveTo>
                    <a:pt x="1367" y="3586"/>
                  </a:moveTo>
                  <a:lnTo>
                    <a:pt x="1367" y="854"/>
                  </a:lnTo>
                  <a:cubicBezTo>
                    <a:pt x="1294" y="1"/>
                    <a:pt x="74" y="1"/>
                    <a:pt x="1" y="854"/>
                  </a:cubicBezTo>
                  <a:lnTo>
                    <a:pt x="1" y="3586"/>
                  </a:lnTo>
                  <a:cubicBezTo>
                    <a:pt x="1" y="3976"/>
                    <a:pt x="318" y="4269"/>
                    <a:pt x="684" y="4269"/>
                  </a:cubicBezTo>
                  <a:cubicBezTo>
                    <a:pt x="855" y="4269"/>
                    <a:pt x="1025" y="4196"/>
                    <a:pt x="1172" y="4074"/>
                  </a:cubicBezTo>
                  <a:cubicBezTo>
                    <a:pt x="1294" y="3952"/>
                    <a:pt x="1367" y="3781"/>
                    <a:pt x="1367" y="35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6"/>
            <p:cNvSpPr/>
            <p:nvPr/>
          </p:nvSpPr>
          <p:spPr>
            <a:xfrm>
              <a:off x="2806080" y="3533904"/>
              <a:ext cx="371149" cy="686979"/>
            </a:xfrm>
            <a:custGeom>
              <a:rect b="b" l="l" r="r" t="t"/>
              <a:pathLst>
                <a:path extrusionOk="0" h="7855" w="4220">
                  <a:moveTo>
                    <a:pt x="3390" y="5586"/>
                  </a:moveTo>
                  <a:lnTo>
                    <a:pt x="3390" y="2854"/>
                  </a:lnTo>
                  <a:cubicBezTo>
                    <a:pt x="3390" y="2367"/>
                    <a:pt x="3756" y="1976"/>
                    <a:pt x="4220" y="1903"/>
                  </a:cubicBezTo>
                  <a:lnTo>
                    <a:pt x="4220" y="1"/>
                  </a:lnTo>
                  <a:cubicBezTo>
                    <a:pt x="1878" y="74"/>
                    <a:pt x="25" y="2001"/>
                    <a:pt x="0" y="4342"/>
                  </a:cubicBezTo>
                  <a:lnTo>
                    <a:pt x="0" y="6708"/>
                  </a:lnTo>
                  <a:cubicBezTo>
                    <a:pt x="585" y="7049"/>
                    <a:pt x="1220" y="7342"/>
                    <a:pt x="1854" y="7537"/>
                  </a:cubicBezTo>
                  <a:cubicBezTo>
                    <a:pt x="2561" y="7732"/>
                    <a:pt x="3268" y="7854"/>
                    <a:pt x="4000" y="7830"/>
                  </a:cubicBezTo>
                  <a:lnTo>
                    <a:pt x="4220" y="7830"/>
                  </a:lnTo>
                  <a:lnTo>
                    <a:pt x="4220" y="6562"/>
                  </a:lnTo>
                  <a:cubicBezTo>
                    <a:pt x="3732" y="6488"/>
                    <a:pt x="3390" y="6074"/>
                    <a:pt x="3390" y="55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76"/>
            <p:cNvSpPr/>
            <p:nvPr/>
          </p:nvSpPr>
          <p:spPr>
            <a:xfrm>
              <a:off x="2806080" y="4150392"/>
              <a:ext cx="767979" cy="684792"/>
            </a:xfrm>
            <a:custGeom>
              <a:rect b="b" l="l" r="r" t="t"/>
              <a:pathLst>
                <a:path extrusionOk="0" h="7830" w="8732">
                  <a:moveTo>
                    <a:pt x="6976" y="781"/>
                  </a:moveTo>
                  <a:cubicBezTo>
                    <a:pt x="6244" y="1000"/>
                    <a:pt x="5488" y="1098"/>
                    <a:pt x="4732" y="1098"/>
                  </a:cubicBezTo>
                  <a:lnTo>
                    <a:pt x="4000" y="1098"/>
                  </a:lnTo>
                  <a:cubicBezTo>
                    <a:pt x="2585" y="1098"/>
                    <a:pt x="1220" y="732"/>
                    <a:pt x="0" y="0"/>
                  </a:cubicBezTo>
                  <a:lnTo>
                    <a:pt x="0" y="3586"/>
                  </a:lnTo>
                  <a:cubicBezTo>
                    <a:pt x="73" y="5951"/>
                    <a:pt x="2000" y="7829"/>
                    <a:pt x="4366" y="7829"/>
                  </a:cubicBezTo>
                  <a:cubicBezTo>
                    <a:pt x="6732" y="7829"/>
                    <a:pt x="8658" y="5951"/>
                    <a:pt x="8732" y="3586"/>
                  </a:cubicBezTo>
                  <a:lnTo>
                    <a:pt x="8732" y="0"/>
                  </a:lnTo>
                  <a:cubicBezTo>
                    <a:pt x="8171" y="342"/>
                    <a:pt x="7585" y="610"/>
                    <a:pt x="6976" y="7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76"/>
            <p:cNvSpPr/>
            <p:nvPr/>
          </p:nvSpPr>
          <p:spPr>
            <a:xfrm>
              <a:off x="3505371" y="4248519"/>
              <a:ext cx="34388" cy="266658"/>
            </a:xfrm>
            <a:custGeom>
              <a:rect b="b" l="l" r="r" t="t"/>
              <a:pathLst>
                <a:path extrusionOk="0" h="3049" w="391">
                  <a:moveTo>
                    <a:pt x="0" y="195"/>
                  </a:moveTo>
                  <a:cubicBezTo>
                    <a:pt x="0" y="98"/>
                    <a:pt x="98" y="0"/>
                    <a:pt x="195" y="0"/>
                  </a:cubicBezTo>
                  <a:cubicBezTo>
                    <a:pt x="317" y="0"/>
                    <a:pt x="390" y="98"/>
                    <a:pt x="390" y="195"/>
                  </a:cubicBezTo>
                  <a:lnTo>
                    <a:pt x="390" y="1927"/>
                  </a:lnTo>
                  <a:cubicBezTo>
                    <a:pt x="390" y="2025"/>
                    <a:pt x="317" y="2122"/>
                    <a:pt x="195" y="2122"/>
                  </a:cubicBezTo>
                  <a:cubicBezTo>
                    <a:pt x="98" y="2122"/>
                    <a:pt x="0" y="2025"/>
                    <a:pt x="0" y="1927"/>
                  </a:cubicBezTo>
                  <a:close/>
                  <a:moveTo>
                    <a:pt x="0" y="2537"/>
                  </a:moveTo>
                  <a:cubicBezTo>
                    <a:pt x="0" y="2439"/>
                    <a:pt x="98" y="2342"/>
                    <a:pt x="195" y="2342"/>
                  </a:cubicBezTo>
                  <a:cubicBezTo>
                    <a:pt x="317" y="2342"/>
                    <a:pt x="390" y="2439"/>
                    <a:pt x="390" y="2537"/>
                  </a:cubicBezTo>
                  <a:lnTo>
                    <a:pt x="390" y="2854"/>
                  </a:lnTo>
                  <a:cubicBezTo>
                    <a:pt x="390" y="2951"/>
                    <a:pt x="317" y="3049"/>
                    <a:pt x="195" y="3049"/>
                  </a:cubicBezTo>
                  <a:cubicBezTo>
                    <a:pt x="73" y="3049"/>
                    <a:pt x="0" y="2951"/>
                    <a:pt x="0" y="28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76"/>
            <p:cNvSpPr/>
            <p:nvPr/>
          </p:nvSpPr>
          <p:spPr>
            <a:xfrm>
              <a:off x="3202911" y="3533904"/>
              <a:ext cx="371149" cy="633630"/>
            </a:xfrm>
            <a:custGeom>
              <a:rect b="b" l="l" r="r" t="t"/>
              <a:pathLst>
                <a:path extrusionOk="0" h="7245" w="4220">
                  <a:moveTo>
                    <a:pt x="3610" y="4635"/>
                  </a:moveTo>
                  <a:lnTo>
                    <a:pt x="3610" y="7001"/>
                  </a:lnTo>
                  <a:cubicBezTo>
                    <a:pt x="3464" y="7098"/>
                    <a:pt x="3317" y="7171"/>
                    <a:pt x="3171" y="7244"/>
                  </a:cubicBezTo>
                  <a:cubicBezTo>
                    <a:pt x="3537" y="7098"/>
                    <a:pt x="3878" y="6903"/>
                    <a:pt x="4220" y="6708"/>
                  </a:cubicBezTo>
                  <a:lnTo>
                    <a:pt x="4220" y="4342"/>
                  </a:lnTo>
                  <a:cubicBezTo>
                    <a:pt x="4195" y="2001"/>
                    <a:pt x="2342" y="74"/>
                    <a:pt x="0" y="1"/>
                  </a:cubicBezTo>
                  <a:lnTo>
                    <a:pt x="0" y="342"/>
                  </a:lnTo>
                  <a:cubicBezTo>
                    <a:pt x="2073" y="732"/>
                    <a:pt x="3586" y="2537"/>
                    <a:pt x="3610" y="4635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6"/>
            <p:cNvSpPr/>
            <p:nvPr/>
          </p:nvSpPr>
          <p:spPr>
            <a:xfrm>
              <a:off x="3329471" y="4150392"/>
              <a:ext cx="246788" cy="667738"/>
            </a:xfrm>
            <a:custGeom>
              <a:rect b="b" l="l" r="r" t="t"/>
              <a:pathLst>
                <a:path extrusionOk="0" h="7635" w="2806">
                  <a:moveTo>
                    <a:pt x="2781" y="0"/>
                  </a:moveTo>
                  <a:cubicBezTo>
                    <a:pt x="2586" y="122"/>
                    <a:pt x="2366" y="244"/>
                    <a:pt x="2171" y="342"/>
                  </a:cubicBezTo>
                  <a:lnTo>
                    <a:pt x="2171" y="1122"/>
                  </a:lnTo>
                  <a:lnTo>
                    <a:pt x="2195" y="1122"/>
                  </a:lnTo>
                  <a:cubicBezTo>
                    <a:pt x="2317" y="1122"/>
                    <a:pt x="2390" y="1220"/>
                    <a:pt x="2390" y="1317"/>
                  </a:cubicBezTo>
                  <a:lnTo>
                    <a:pt x="2390" y="3049"/>
                  </a:lnTo>
                  <a:cubicBezTo>
                    <a:pt x="2390" y="3147"/>
                    <a:pt x="2317" y="3244"/>
                    <a:pt x="2195" y="3244"/>
                  </a:cubicBezTo>
                  <a:lnTo>
                    <a:pt x="2171" y="3244"/>
                  </a:lnTo>
                  <a:lnTo>
                    <a:pt x="2171" y="3464"/>
                  </a:lnTo>
                  <a:lnTo>
                    <a:pt x="2195" y="3464"/>
                  </a:lnTo>
                  <a:cubicBezTo>
                    <a:pt x="2317" y="3464"/>
                    <a:pt x="2390" y="3561"/>
                    <a:pt x="2390" y="3683"/>
                  </a:cubicBezTo>
                  <a:lnTo>
                    <a:pt x="2390" y="3976"/>
                  </a:lnTo>
                  <a:cubicBezTo>
                    <a:pt x="2390" y="4098"/>
                    <a:pt x="2317" y="4171"/>
                    <a:pt x="2195" y="4171"/>
                  </a:cubicBezTo>
                  <a:lnTo>
                    <a:pt x="2171" y="4171"/>
                  </a:lnTo>
                  <a:cubicBezTo>
                    <a:pt x="2049" y="5610"/>
                    <a:pt x="1244" y="6903"/>
                    <a:pt x="0" y="7634"/>
                  </a:cubicBezTo>
                  <a:cubicBezTo>
                    <a:pt x="1683" y="6976"/>
                    <a:pt x="2781" y="5366"/>
                    <a:pt x="2805" y="3586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76"/>
            <p:cNvSpPr/>
            <p:nvPr/>
          </p:nvSpPr>
          <p:spPr>
            <a:xfrm>
              <a:off x="3138531" y="3728060"/>
              <a:ext cx="111609" cy="373356"/>
            </a:xfrm>
            <a:custGeom>
              <a:rect b="b" l="l" r="r" t="t"/>
              <a:pathLst>
                <a:path extrusionOk="0" h="4269" w="1269">
                  <a:moveTo>
                    <a:pt x="879" y="317"/>
                  </a:moveTo>
                  <a:lnTo>
                    <a:pt x="879" y="3049"/>
                  </a:lnTo>
                  <a:cubicBezTo>
                    <a:pt x="879" y="3439"/>
                    <a:pt x="586" y="3732"/>
                    <a:pt x="220" y="3732"/>
                  </a:cubicBezTo>
                  <a:cubicBezTo>
                    <a:pt x="147" y="3732"/>
                    <a:pt x="74" y="3732"/>
                    <a:pt x="1" y="3707"/>
                  </a:cubicBezTo>
                  <a:cubicBezTo>
                    <a:pt x="25" y="3756"/>
                    <a:pt x="74" y="3805"/>
                    <a:pt x="123" y="3854"/>
                  </a:cubicBezTo>
                  <a:cubicBezTo>
                    <a:pt x="537" y="4268"/>
                    <a:pt x="1244" y="3976"/>
                    <a:pt x="1269" y="3366"/>
                  </a:cubicBezTo>
                  <a:lnTo>
                    <a:pt x="1269" y="634"/>
                  </a:lnTo>
                  <a:cubicBezTo>
                    <a:pt x="1269" y="464"/>
                    <a:pt x="1196" y="293"/>
                    <a:pt x="1074" y="147"/>
                  </a:cubicBezTo>
                  <a:cubicBezTo>
                    <a:pt x="976" y="73"/>
                    <a:pt x="903" y="25"/>
                    <a:pt x="805" y="0"/>
                  </a:cubicBezTo>
                  <a:cubicBezTo>
                    <a:pt x="854" y="98"/>
                    <a:pt x="879" y="195"/>
                    <a:pt x="879" y="31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34" name="Google Shape;734;p76" title="microbit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5413" y="2571750"/>
            <a:ext cx="1493175" cy="12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50700" y="1047500"/>
            <a:ext cx="1315600" cy="13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77"/>
          <p:cNvSpPr txBox="1"/>
          <p:nvPr>
            <p:ph type="title"/>
          </p:nvPr>
        </p:nvSpPr>
        <p:spPr>
          <a:xfrm>
            <a:off x="713232" y="731520"/>
            <a:ext cx="77175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Vos animatrices</a:t>
            </a:r>
            <a:endParaRPr/>
          </a:p>
        </p:txBody>
      </p:sp>
      <p:grpSp>
        <p:nvGrpSpPr>
          <p:cNvPr id="741" name="Google Shape;741;p77"/>
          <p:cNvGrpSpPr/>
          <p:nvPr/>
        </p:nvGrpSpPr>
        <p:grpSpPr>
          <a:xfrm>
            <a:off x="6087639" y="1500420"/>
            <a:ext cx="2524869" cy="1956455"/>
            <a:chOff x="4754842" y="1601102"/>
            <a:chExt cx="3763405" cy="2916165"/>
          </a:xfrm>
        </p:grpSpPr>
        <p:sp>
          <p:nvSpPr>
            <p:cNvPr id="742" name="Google Shape;742;p77"/>
            <p:cNvSpPr/>
            <p:nvPr/>
          </p:nvSpPr>
          <p:spPr>
            <a:xfrm>
              <a:off x="4844447" y="1692467"/>
              <a:ext cx="3673800" cy="28248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61350" lIns="61350" spcFirstLastPara="1" rIns="61350" wrap="square" tIns="613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43" name="Google Shape;743;p77"/>
            <p:cNvGrpSpPr/>
            <p:nvPr/>
          </p:nvGrpSpPr>
          <p:grpSpPr>
            <a:xfrm>
              <a:off x="4754842" y="1601102"/>
              <a:ext cx="3674345" cy="2824800"/>
              <a:chOff x="715067" y="1600275"/>
              <a:chExt cx="3674345" cy="2824800"/>
            </a:xfrm>
          </p:grpSpPr>
          <p:grpSp>
            <p:nvGrpSpPr>
              <p:cNvPr id="744" name="Google Shape;744;p77"/>
              <p:cNvGrpSpPr/>
              <p:nvPr/>
            </p:nvGrpSpPr>
            <p:grpSpPr>
              <a:xfrm>
                <a:off x="715067" y="1600275"/>
                <a:ext cx="3674345" cy="2824800"/>
                <a:chOff x="715100" y="1600339"/>
                <a:chExt cx="3674713" cy="2824800"/>
              </a:xfrm>
            </p:grpSpPr>
            <p:sp>
              <p:nvSpPr>
                <p:cNvPr id="745" name="Google Shape;745;p77"/>
                <p:cNvSpPr/>
                <p:nvPr/>
              </p:nvSpPr>
              <p:spPr>
                <a:xfrm>
                  <a:off x="715100" y="1600339"/>
                  <a:ext cx="3674100" cy="28248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191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350" lIns="61350" spcFirstLastPara="1" rIns="61350" wrap="square" tIns="613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746" name="Google Shape;746;p77"/>
                <p:cNvCxnSpPr/>
                <p:nvPr/>
              </p:nvCxnSpPr>
              <p:spPr>
                <a:xfrm>
                  <a:off x="715413" y="1966095"/>
                  <a:ext cx="3674400" cy="0"/>
                </a:xfrm>
                <a:prstGeom prst="straightConnector1">
                  <a:avLst/>
                </a:prstGeom>
                <a:noFill/>
                <a:ln cap="flat" cmpd="sng" w="191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47" name="Google Shape;747;p77"/>
              <p:cNvGrpSpPr/>
              <p:nvPr/>
            </p:nvGrpSpPr>
            <p:grpSpPr>
              <a:xfrm>
                <a:off x="3452549" y="1691675"/>
                <a:ext cx="845101" cy="183000"/>
                <a:chOff x="1605849" y="363963"/>
                <a:chExt cx="845101" cy="183000"/>
              </a:xfrm>
            </p:grpSpPr>
            <p:sp>
              <p:nvSpPr>
                <p:cNvPr id="748" name="Google Shape;748;p77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191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350" lIns="61350" spcFirstLastPara="1" rIns="61350" wrap="square" tIns="61350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749" name="Google Shape;749;p77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750" name="Google Shape;750;p77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1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751" name="Google Shape;751;p77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1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752" name="Google Shape;752;p77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191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753" name="Google Shape;753;p77"/>
          <p:cNvGrpSpPr/>
          <p:nvPr/>
        </p:nvGrpSpPr>
        <p:grpSpPr>
          <a:xfrm>
            <a:off x="607868" y="1507137"/>
            <a:ext cx="2540675" cy="1968703"/>
            <a:chOff x="715067" y="1600275"/>
            <a:chExt cx="3763405" cy="2916165"/>
          </a:xfrm>
        </p:grpSpPr>
        <p:sp>
          <p:nvSpPr>
            <p:cNvPr id="754" name="Google Shape;754;p77"/>
            <p:cNvSpPr/>
            <p:nvPr/>
          </p:nvSpPr>
          <p:spPr>
            <a:xfrm>
              <a:off x="804672" y="1691640"/>
              <a:ext cx="3673800" cy="28248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61725" lIns="61725" spcFirstLastPara="1" rIns="61725" wrap="square" tIns="61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55" name="Google Shape;755;p77"/>
            <p:cNvGrpSpPr/>
            <p:nvPr/>
          </p:nvGrpSpPr>
          <p:grpSpPr>
            <a:xfrm>
              <a:off x="715067" y="1600275"/>
              <a:ext cx="3674345" cy="2824800"/>
              <a:chOff x="715067" y="1600275"/>
              <a:chExt cx="3674345" cy="2824800"/>
            </a:xfrm>
          </p:grpSpPr>
          <p:grpSp>
            <p:nvGrpSpPr>
              <p:cNvPr id="756" name="Google Shape;756;p77"/>
              <p:cNvGrpSpPr/>
              <p:nvPr/>
            </p:nvGrpSpPr>
            <p:grpSpPr>
              <a:xfrm>
                <a:off x="715067" y="1600275"/>
                <a:ext cx="3674345" cy="2824800"/>
                <a:chOff x="715100" y="1600339"/>
                <a:chExt cx="3674713" cy="2824800"/>
              </a:xfrm>
            </p:grpSpPr>
            <p:sp>
              <p:nvSpPr>
                <p:cNvPr id="757" name="Google Shape;757;p77"/>
                <p:cNvSpPr/>
                <p:nvPr/>
              </p:nvSpPr>
              <p:spPr>
                <a:xfrm>
                  <a:off x="715100" y="1600339"/>
                  <a:ext cx="3674100" cy="28248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193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725" lIns="61725" spcFirstLastPara="1" rIns="61725" wrap="square" tIns="61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758" name="Google Shape;758;p77"/>
                <p:cNvCxnSpPr/>
                <p:nvPr/>
              </p:nvCxnSpPr>
              <p:spPr>
                <a:xfrm>
                  <a:off x="715413" y="1966095"/>
                  <a:ext cx="3674400" cy="0"/>
                </a:xfrm>
                <a:prstGeom prst="straightConnector1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59" name="Google Shape;759;p77"/>
              <p:cNvGrpSpPr/>
              <p:nvPr/>
            </p:nvGrpSpPr>
            <p:grpSpPr>
              <a:xfrm>
                <a:off x="3452549" y="1691675"/>
                <a:ext cx="845101" cy="183000"/>
                <a:chOff x="1605849" y="363963"/>
                <a:chExt cx="845101" cy="183000"/>
              </a:xfrm>
            </p:grpSpPr>
            <p:sp>
              <p:nvSpPr>
                <p:cNvPr id="760" name="Google Shape;760;p77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725" lIns="61725" spcFirstLastPara="1" rIns="61725" wrap="square" tIns="61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761" name="Google Shape;761;p77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762" name="Google Shape;762;p77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300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763" name="Google Shape;763;p77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300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764" name="Google Shape;764;p77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765" name="Google Shape;765;p77"/>
          <p:cNvSpPr txBox="1"/>
          <p:nvPr>
            <p:ph idx="3" type="subTitle"/>
          </p:nvPr>
        </p:nvSpPr>
        <p:spPr>
          <a:xfrm>
            <a:off x="757958" y="2379548"/>
            <a:ext cx="2206800" cy="555300"/>
          </a:xfrm>
          <a:prstGeom prst="rect">
            <a:avLst/>
          </a:prstGeom>
        </p:spPr>
        <p:txBody>
          <a:bodyPr anchorCtr="0" anchor="t" bIns="61725" lIns="61725" spcFirstLastPara="1" rIns="61725" wrap="square" tIns="61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rPr b="1" lang="en" sz="945"/>
              <a:t>Conseillère pédagogique, RÉCIT MST</a:t>
            </a:r>
            <a:endParaRPr b="1" sz="94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t/>
            </a:r>
            <a:endParaRPr b="1" sz="94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rPr b="1" lang="en" sz="945" u="sng">
                <a:solidFill>
                  <a:schemeClr val="hlink"/>
                </a:solidFill>
                <a:hlinkClick r:id="rId3"/>
              </a:rPr>
              <a:t>stephanie.rioux@recit.gouv.qc.ca</a:t>
            </a:r>
            <a:endParaRPr b="1" sz="94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t/>
            </a:r>
            <a:endParaRPr b="1" sz="945"/>
          </a:p>
        </p:txBody>
      </p:sp>
      <p:sp>
        <p:nvSpPr>
          <p:cNvPr id="766" name="Google Shape;766;p77"/>
          <p:cNvSpPr txBox="1"/>
          <p:nvPr>
            <p:ph idx="1" type="subTitle"/>
          </p:nvPr>
        </p:nvSpPr>
        <p:spPr>
          <a:xfrm>
            <a:off x="757958" y="1876831"/>
            <a:ext cx="2089500" cy="549900"/>
          </a:xfrm>
          <a:prstGeom prst="rect">
            <a:avLst/>
          </a:prstGeom>
        </p:spPr>
        <p:txBody>
          <a:bodyPr anchorCtr="0" anchor="b" bIns="61725" lIns="61725" spcFirstLastPara="1" rIns="61725" wrap="square" tIns="61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20"/>
              <a:t>Stéphanie Rioux</a:t>
            </a:r>
            <a:endParaRPr sz="1620"/>
          </a:p>
        </p:txBody>
      </p:sp>
      <p:sp>
        <p:nvSpPr>
          <p:cNvPr id="767" name="Google Shape;767;p77"/>
          <p:cNvSpPr txBox="1"/>
          <p:nvPr>
            <p:ph idx="2" type="subTitle"/>
          </p:nvPr>
        </p:nvSpPr>
        <p:spPr>
          <a:xfrm>
            <a:off x="6160403" y="1867477"/>
            <a:ext cx="2269800" cy="546300"/>
          </a:xfrm>
          <a:prstGeom prst="rect">
            <a:avLst/>
          </a:prstGeom>
        </p:spPr>
        <p:txBody>
          <a:bodyPr anchorCtr="0" anchor="b" bIns="61350" lIns="61350" spcFirstLastPara="1" rIns="61350" wrap="square" tIns="6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10"/>
              <a:t>Josée Deschesnes</a:t>
            </a:r>
            <a:endParaRPr sz="1610"/>
          </a:p>
        </p:txBody>
      </p:sp>
      <p:sp>
        <p:nvSpPr>
          <p:cNvPr id="768" name="Google Shape;768;p77"/>
          <p:cNvSpPr txBox="1"/>
          <p:nvPr>
            <p:ph idx="4" type="subTitle"/>
          </p:nvPr>
        </p:nvSpPr>
        <p:spPr>
          <a:xfrm>
            <a:off x="6160403" y="2366871"/>
            <a:ext cx="2036400" cy="552300"/>
          </a:xfrm>
          <a:prstGeom prst="rect">
            <a:avLst/>
          </a:prstGeom>
        </p:spPr>
        <p:txBody>
          <a:bodyPr anchorCtr="0" anchor="t" bIns="61350" lIns="61350" spcFirstLastPara="1" rIns="61350" wrap="square" tIns="61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8"/>
              <a:buFont typeface="Arial"/>
              <a:buNone/>
            </a:pPr>
            <a:r>
              <a:rPr b="1" lang="en" sz="939"/>
              <a:t>Conseillère pédagogique, CSSVT</a:t>
            </a:r>
            <a:endParaRPr b="1" sz="93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8"/>
              <a:buFont typeface="Arial"/>
              <a:buNone/>
            </a:pPr>
            <a:r>
              <a:t/>
            </a:r>
            <a:endParaRPr b="1" sz="939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38"/>
              <a:buFont typeface="Arial"/>
              <a:buNone/>
            </a:pPr>
            <a:r>
              <a:rPr b="1" lang="en" sz="939" u="sng">
                <a:solidFill>
                  <a:schemeClr val="hlink"/>
                </a:solidFill>
                <a:hlinkClick r:id="rId4"/>
              </a:rPr>
              <a:t>deschesnesj@cssvt.gouv.qc.ca</a:t>
            </a:r>
            <a:endParaRPr b="1" sz="939"/>
          </a:p>
        </p:txBody>
      </p:sp>
      <p:sp>
        <p:nvSpPr>
          <p:cNvPr id="769" name="Google Shape;769;p77"/>
          <p:cNvSpPr/>
          <p:nvPr/>
        </p:nvSpPr>
        <p:spPr>
          <a:xfrm>
            <a:off x="7971700" y="1081625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77"/>
          <p:cNvSpPr/>
          <p:nvPr/>
        </p:nvSpPr>
        <p:spPr>
          <a:xfrm>
            <a:off x="7739360" y="932973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77"/>
          <p:cNvSpPr/>
          <p:nvPr/>
        </p:nvSpPr>
        <p:spPr>
          <a:xfrm>
            <a:off x="715160" y="1024125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77"/>
          <p:cNvSpPr txBox="1"/>
          <p:nvPr/>
        </p:nvSpPr>
        <p:spPr>
          <a:xfrm>
            <a:off x="419037" y="4618983"/>
            <a:ext cx="766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Cette présentation est mise à disposition par le </a:t>
            </a:r>
            <a:r>
              <a:rPr b="1" i="0" lang="en" sz="1000" u="sng" cap="none" strike="noStrike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b="0" i="0" lang="en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sauf exception, selon les termes de la</a:t>
            </a:r>
            <a:r>
              <a:rPr b="0" i="0" lang="en" sz="1000" u="none" cap="none" strike="noStrike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" sz="1000" u="sng" cap="none" strike="noStrike">
                <a:solidFill>
                  <a:srgbClr val="18637B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b="0" i="0" lang="en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202</a:t>
            </a:r>
            <a:r>
              <a:rPr lang="en" sz="1000">
                <a:latin typeface="Century Gothic"/>
                <a:ea typeface="Century Gothic"/>
                <a:cs typeface="Century Gothic"/>
                <a:sym typeface="Century Gothic"/>
              </a:rPr>
              <a:t>5</a:t>
            </a:r>
            <a:r>
              <a:rPr b="0" i="0" lang="en" sz="1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0" i="0" sz="1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73" name="Google Shape;773;p7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86419" y="4586097"/>
            <a:ext cx="627752" cy="2196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4" name="Google Shape;774;p77"/>
          <p:cNvGrpSpPr/>
          <p:nvPr/>
        </p:nvGrpSpPr>
        <p:grpSpPr>
          <a:xfrm>
            <a:off x="3347755" y="1494312"/>
            <a:ext cx="2540675" cy="1968703"/>
            <a:chOff x="715067" y="1600275"/>
            <a:chExt cx="3763405" cy="2916165"/>
          </a:xfrm>
        </p:grpSpPr>
        <p:sp>
          <p:nvSpPr>
            <p:cNvPr id="775" name="Google Shape;775;p77"/>
            <p:cNvSpPr/>
            <p:nvPr/>
          </p:nvSpPr>
          <p:spPr>
            <a:xfrm>
              <a:off x="804672" y="1691640"/>
              <a:ext cx="3673800" cy="28248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61725" lIns="61725" spcFirstLastPara="1" rIns="61725" wrap="square" tIns="61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6" name="Google Shape;776;p77"/>
            <p:cNvGrpSpPr/>
            <p:nvPr/>
          </p:nvGrpSpPr>
          <p:grpSpPr>
            <a:xfrm>
              <a:off x="715067" y="1600275"/>
              <a:ext cx="3674345" cy="2824800"/>
              <a:chOff x="715067" y="1600275"/>
              <a:chExt cx="3674345" cy="2824800"/>
            </a:xfrm>
          </p:grpSpPr>
          <p:grpSp>
            <p:nvGrpSpPr>
              <p:cNvPr id="777" name="Google Shape;777;p77"/>
              <p:cNvGrpSpPr/>
              <p:nvPr/>
            </p:nvGrpSpPr>
            <p:grpSpPr>
              <a:xfrm>
                <a:off x="715067" y="1600275"/>
                <a:ext cx="3674345" cy="2824800"/>
                <a:chOff x="715100" y="1600339"/>
                <a:chExt cx="3674713" cy="2824800"/>
              </a:xfrm>
            </p:grpSpPr>
            <p:sp>
              <p:nvSpPr>
                <p:cNvPr id="778" name="Google Shape;778;p77"/>
                <p:cNvSpPr/>
                <p:nvPr/>
              </p:nvSpPr>
              <p:spPr>
                <a:xfrm>
                  <a:off x="715100" y="1600339"/>
                  <a:ext cx="3674100" cy="28248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193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725" lIns="61725" spcFirstLastPara="1" rIns="61725" wrap="square" tIns="61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779" name="Google Shape;779;p77"/>
                <p:cNvCxnSpPr/>
                <p:nvPr/>
              </p:nvCxnSpPr>
              <p:spPr>
                <a:xfrm>
                  <a:off x="715413" y="1966095"/>
                  <a:ext cx="3674400" cy="0"/>
                </a:xfrm>
                <a:prstGeom prst="straightConnector1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grpSp>
            <p:nvGrpSpPr>
              <p:cNvPr id="780" name="Google Shape;780;p77"/>
              <p:cNvGrpSpPr/>
              <p:nvPr/>
            </p:nvGrpSpPr>
            <p:grpSpPr>
              <a:xfrm>
                <a:off x="3452549" y="1691675"/>
                <a:ext cx="845101" cy="183000"/>
                <a:chOff x="1605849" y="363963"/>
                <a:chExt cx="845101" cy="183000"/>
              </a:xfrm>
            </p:grpSpPr>
            <p:sp>
              <p:nvSpPr>
                <p:cNvPr id="781" name="Google Shape;781;p77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61725" lIns="61725" spcFirstLastPara="1" rIns="61725" wrap="square" tIns="617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782" name="Google Shape;782;p77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783" name="Google Shape;783;p77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300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784" name="Google Shape;784;p77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19300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785" name="Google Shape;785;p77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193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786" name="Google Shape;786;p77"/>
          <p:cNvSpPr txBox="1"/>
          <p:nvPr>
            <p:ph idx="3" type="subTitle"/>
          </p:nvPr>
        </p:nvSpPr>
        <p:spPr>
          <a:xfrm>
            <a:off x="3383275" y="2366879"/>
            <a:ext cx="2473200" cy="685800"/>
          </a:xfrm>
          <a:prstGeom prst="rect">
            <a:avLst/>
          </a:prstGeom>
        </p:spPr>
        <p:txBody>
          <a:bodyPr anchorCtr="0" anchor="t" bIns="61725" lIns="61725" spcFirstLastPara="1" rIns="61725" wrap="square" tIns="61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rPr b="1" lang="en" sz="945"/>
              <a:t>Conseillère pédagogique, RÉCIT CSSDC</a:t>
            </a:r>
            <a:endParaRPr b="1" sz="94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t/>
            </a:r>
            <a:endParaRPr b="1" sz="945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43"/>
              <a:buFont typeface="Arial"/>
              <a:buNone/>
            </a:pPr>
            <a:r>
              <a:rPr b="1" lang="en" sz="945" u="sng">
                <a:solidFill>
                  <a:schemeClr val="hlink"/>
                </a:solidFill>
                <a:hlinkClick r:id="rId9"/>
              </a:rPr>
              <a:t>julie.robidoux@cssdeschenes.gouv.qc.ca</a:t>
            </a:r>
            <a:endParaRPr b="1" sz="945"/>
          </a:p>
        </p:txBody>
      </p:sp>
      <p:sp>
        <p:nvSpPr>
          <p:cNvPr id="787" name="Google Shape;787;p77"/>
          <p:cNvSpPr txBox="1"/>
          <p:nvPr>
            <p:ph idx="1" type="subTitle"/>
          </p:nvPr>
        </p:nvSpPr>
        <p:spPr>
          <a:xfrm>
            <a:off x="3422796" y="1865681"/>
            <a:ext cx="2089500" cy="549900"/>
          </a:xfrm>
          <a:prstGeom prst="rect">
            <a:avLst/>
          </a:prstGeom>
        </p:spPr>
        <p:txBody>
          <a:bodyPr anchorCtr="0" anchor="b" bIns="61725" lIns="61725" spcFirstLastPara="1" rIns="61725" wrap="square" tIns="61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20"/>
              <a:t>Julie Robidoux</a:t>
            </a:r>
            <a:endParaRPr sz="1620"/>
          </a:p>
        </p:txBody>
      </p:sp>
      <p:sp>
        <p:nvSpPr>
          <p:cNvPr id="788" name="Google Shape;788;p77"/>
          <p:cNvSpPr txBox="1"/>
          <p:nvPr>
            <p:ph idx="1" type="subTitle"/>
          </p:nvPr>
        </p:nvSpPr>
        <p:spPr>
          <a:xfrm>
            <a:off x="1828850" y="3708863"/>
            <a:ext cx="5486400" cy="6771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Karla ExtraBold"/>
                <a:ea typeface="Karla ExtraBold"/>
                <a:cs typeface="Karla ExtraBold"/>
                <a:sym typeface="Karla ExtraBold"/>
              </a:rPr>
              <a:t>GRMS 2025</a:t>
            </a:r>
            <a:endParaRPr sz="1600">
              <a:latin typeface="Karla ExtraBold"/>
              <a:ea typeface="Karla ExtraBold"/>
              <a:cs typeface="Karla ExtraBold"/>
              <a:sym typeface="Karla Extra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Karla ExtraBold"/>
                <a:ea typeface="Karla ExtraBold"/>
                <a:cs typeface="Karla ExtraBold"/>
                <a:sym typeface="Karla ExtraBold"/>
                <a:hlinkClick r:id="rId10"/>
              </a:rPr>
              <a:t>recitmst.qc.ca/microbit06112025</a:t>
            </a:r>
            <a:endParaRPr sz="1600">
              <a:latin typeface="Karla ExtraBold"/>
              <a:ea typeface="Karla ExtraBold"/>
              <a:cs typeface="Karla ExtraBold"/>
              <a:sym typeface="Karla ExtraBold"/>
            </a:endParaRPr>
          </a:p>
        </p:txBody>
      </p:sp>
      <p:pic>
        <p:nvPicPr>
          <p:cNvPr id="789" name="Google Shape;789;p7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50700" y="3094838"/>
            <a:ext cx="1315600" cy="131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78"/>
          <p:cNvGrpSpPr/>
          <p:nvPr/>
        </p:nvGrpSpPr>
        <p:grpSpPr>
          <a:xfrm>
            <a:off x="6102151" y="1600325"/>
            <a:ext cx="2418050" cy="2916600"/>
            <a:chOff x="6102151" y="1600325"/>
            <a:chExt cx="2418050" cy="2916600"/>
          </a:xfrm>
        </p:grpSpPr>
        <p:sp>
          <p:nvSpPr>
            <p:cNvPr id="795" name="Google Shape;795;p78"/>
            <p:cNvSpPr/>
            <p:nvPr/>
          </p:nvSpPr>
          <p:spPr>
            <a:xfrm>
              <a:off x="6193101" y="1691825"/>
              <a:ext cx="2327100" cy="282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96" name="Google Shape;796;p78"/>
            <p:cNvGrpSpPr/>
            <p:nvPr/>
          </p:nvGrpSpPr>
          <p:grpSpPr>
            <a:xfrm>
              <a:off x="6102151" y="1600325"/>
              <a:ext cx="2327100" cy="2825100"/>
              <a:chOff x="715400" y="1600325"/>
              <a:chExt cx="2327100" cy="2825100"/>
            </a:xfrm>
          </p:grpSpPr>
          <p:sp>
            <p:nvSpPr>
              <p:cNvPr id="797" name="Google Shape;797;p78"/>
              <p:cNvSpPr/>
              <p:nvPr/>
            </p:nvSpPr>
            <p:spPr>
              <a:xfrm>
                <a:off x="715400" y="1600325"/>
                <a:ext cx="2327100" cy="28251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98" name="Google Shape;798;p78"/>
              <p:cNvCxnSpPr/>
              <p:nvPr/>
            </p:nvCxnSpPr>
            <p:spPr>
              <a:xfrm>
                <a:off x="715400" y="1783325"/>
                <a:ext cx="2322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799" name="Google Shape;799;p78"/>
          <p:cNvGrpSpPr/>
          <p:nvPr/>
        </p:nvGrpSpPr>
        <p:grpSpPr>
          <a:xfrm>
            <a:off x="3408500" y="1600325"/>
            <a:ext cx="2418600" cy="2916600"/>
            <a:chOff x="3408500" y="1600325"/>
            <a:chExt cx="2418600" cy="2916600"/>
          </a:xfrm>
        </p:grpSpPr>
        <p:sp>
          <p:nvSpPr>
            <p:cNvPr id="800" name="Google Shape;800;p78"/>
            <p:cNvSpPr/>
            <p:nvPr/>
          </p:nvSpPr>
          <p:spPr>
            <a:xfrm>
              <a:off x="3500000" y="1691825"/>
              <a:ext cx="2327100" cy="282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1" name="Google Shape;801;p78"/>
            <p:cNvGrpSpPr/>
            <p:nvPr/>
          </p:nvGrpSpPr>
          <p:grpSpPr>
            <a:xfrm>
              <a:off x="3408500" y="1600325"/>
              <a:ext cx="2327100" cy="2825100"/>
              <a:chOff x="715400" y="1600325"/>
              <a:chExt cx="2327100" cy="2825100"/>
            </a:xfrm>
          </p:grpSpPr>
          <p:sp>
            <p:nvSpPr>
              <p:cNvPr id="802" name="Google Shape;802;p78"/>
              <p:cNvSpPr/>
              <p:nvPr/>
            </p:nvSpPr>
            <p:spPr>
              <a:xfrm>
                <a:off x="715400" y="1600325"/>
                <a:ext cx="2327100" cy="28251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03" name="Google Shape;803;p78"/>
              <p:cNvCxnSpPr/>
              <p:nvPr/>
            </p:nvCxnSpPr>
            <p:spPr>
              <a:xfrm>
                <a:off x="715400" y="1783325"/>
                <a:ext cx="2322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804" name="Google Shape;804;p78"/>
          <p:cNvGrpSpPr/>
          <p:nvPr/>
        </p:nvGrpSpPr>
        <p:grpSpPr>
          <a:xfrm>
            <a:off x="715400" y="1600325"/>
            <a:ext cx="2418600" cy="2916600"/>
            <a:chOff x="715400" y="1600325"/>
            <a:chExt cx="2418600" cy="2916600"/>
          </a:xfrm>
        </p:grpSpPr>
        <p:sp>
          <p:nvSpPr>
            <p:cNvPr id="805" name="Google Shape;805;p78"/>
            <p:cNvSpPr/>
            <p:nvPr/>
          </p:nvSpPr>
          <p:spPr>
            <a:xfrm>
              <a:off x="806900" y="1691825"/>
              <a:ext cx="2327100" cy="2825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6" name="Google Shape;806;p78"/>
            <p:cNvGrpSpPr/>
            <p:nvPr/>
          </p:nvGrpSpPr>
          <p:grpSpPr>
            <a:xfrm>
              <a:off x="715400" y="1600325"/>
              <a:ext cx="2327100" cy="2825100"/>
              <a:chOff x="715400" y="1600325"/>
              <a:chExt cx="2327100" cy="2825100"/>
            </a:xfrm>
          </p:grpSpPr>
          <p:sp>
            <p:nvSpPr>
              <p:cNvPr id="807" name="Google Shape;807;p78"/>
              <p:cNvSpPr/>
              <p:nvPr/>
            </p:nvSpPr>
            <p:spPr>
              <a:xfrm>
                <a:off x="715400" y="1600325"/>
                <a:ext cx="2327100" cy="28251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08" name="Google Shape;808;p78"/>
              <p:cNvCxnSpPr/>
              <p:nvPr/>
            </p:nvCxnSpPr>
            <p:spPr>
              <a:xfrm>
                <a:off x="715400" y="1783325"/>
                <a:ext cx="2322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09" name="Google Shape;809;p78"/>
          <p:cNvSpPr txBox="1"/>
          <p:nvPr>
            <p:ph type="title"/>
          </p:nvPr>
        </p:nvSpPr>
        <p:spPr>
          <a:xfrm>
            <a:off x="713232" y="731520"/>
            <a:ext cx="77175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Objectifs de l’atelier</a:t>
            </a:r>
            <a:endParaRPr/>
          </a:p>
        </p:txBody>
      </p:sp>
      <p:sp>
        <p:nvSpPr>
          <p:cNvPr id="810" name="Google Shape;810;p78"/>
          <p:cNvSpPr txBox="1"/>
          <p:nvPr>
            <p:ph idx="2" type="subTitle"/>
          </p:nvPr>
        </p:nvSpPr>
        <p:spPr>
          <a:xfrm>
            <a:off x="781700" y="2879838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Découvrir les usages du Micro:bit en mathématiques.</a:t>
            </a:r>
            <a:endParaRPr b="1" sz="1500"/>
          </a:p>
        </p:txBody>
      </p:sp>
      <p:sp>
        <p:nvSpPr>
          <p:cNvPr id="811" name="Google Shape;811;p78"/>
          <p:cNvSpPr txBox="1"/>
          <p:nvPr>
            <p:ph idx="3" type="subTitle"/>
          </p:nvPr>
        </p:nvSpPr>
        <p:spPr>
          <a:xfrm>
            <a:off x="3475075" y="2879838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Explorer des activités pratiques et concrètes.</a:t>
            </a:r>
            <a:endParaRPr b="1" sz="1500"/>
          </a:p>
        </p:txBody>
      </p:sp>
      <p:sp>
        <p:nvSpPr>
          <p:cNvPr id="812" name="Google Shape;812;p78"/>
          <p:cNvSpPr txBox="1"/>
          <p:nvPr>
            <p:ph idx="4" type="subTitle"/>
          </p:nvPr>
        </p:nvSpPr>
        <p:spPr>
          <a:xfrm>
            <a:off x="6167776" y="2879846"/>
            <a:ext cx="21945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Réinvestir en classe avec vos élèves.</a:t>
            </a:r>
            <a:endParaRPr b="1" sz="1500"/>
          </a:p>
        </p:txBody>
      </p:sp>
      <p:grpSp>
        <p:nvGrpSpPr>
          <p:cNvPr id="813" name="Google Shape;813;p78"/>
          <p:cNvGrpSpPr/>
          <p:nvPr/>
        </p:nvGrpSpPr>
        <p:grpSpPr>
          <a:xfrm>
            <a:off x="7013577" y="2017301"/>
            <a:ext cx="502899" cy="502899"/>
            <a:chOff x="858700" y="1967475"/>
            <a:chExt cx="605100" cy="605100"/>
          </a:xfrm>
        </p:grpSpPr>
        <p:sp>
          <p:nvSpPr>
            <p:cNvPr id="814" name="Google Shape;814;p78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78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6" name="Google Shape;816;p78"/>
          <p:cNvGrpSpPr/>
          <p:nvPr/>
        </p:nvGrpSpPr>
        <p:grpSpPr>
          <a:xfrm>
            <a:off x="4320650" y="2017350"/>
            <a:ext cx="502800" cy="502800"/>
            <a:chOff x="7014301" y="2017350"/>
            <a:chExt cx="502800" cy="502800"/>
          </a:xfrm>
        </p:grpSpPr>
        <p:sp>
          <p:nvSpPr>
            <p:cNvPr id="817" name="Google Shape;817;p78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78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9" name="Google Shape;819;p78"/>
          <p:cNvSpPr/>
          <p:nvPr/>
        </p:nvSpPr>
        <p:spPr>
          <a:xfrm>
            <a:off x="7971700" y="1081625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78"/>
          <p:cNvSpPr/>
          <p:nvPr/>
        </p:nvSpPr>
        <p:spPr>
          <a:xfrm>
            <a:off x="7739360" y="932973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78"/>
          <p:cNvSpPr/>
          <p:nvPr/>
        </p:nvSpPr>
        <p:spPr>
          <a:xfrm>
            <a:off x="715160" y="1252725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2" name="Google Shape;822;p78"/>
          <p:cNvGrpSpPr/>
          <p:nvPr/>
        </p:nvGrpSpPr>
        <p:grpSpPr>
          <a:xfrm>
            <a:off x="1627550" y="2017350"/>
            <a:ext cx="502800" cy="502800"/>
            <a:chOff x="1627550" y="2017350"/>
            <a:chExt cx="502800" cy="502800"/>
          </a:xfrm>
        </p:grpSpPr>
        <p:sp>
          <p:nvSpPr>
            <p:cNvPr id="823" name="Google Shape;823;p78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78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9"/>
          <p:cNvSpPr txBox="1"/>
          <p:nvPr>
            <p:ph type="title"/>
          </p:nvPr>
        </p:nvSpPr>
        <p:spPr>
          <a:xfrm>
            <a:off x="714250" y="731525"/>
            <a:ext cx="50157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Déroulement de l’atelier </a:t>
            </a:r>
            <a:endParaRPr/>
          </a:p>
        </p:txBody>
      </p:sp>
      <p:sp>
        <p:nvSpPr>
          <p:cNvPr id="830" name="Google Shape;830;p79"/>
          <p:cNvSpPr txBox="1"/>
          <p:nvPr>
            <p:ph idx="1" type="body"/>
          </p:nvPr>
        </p:nvSpPr>
        <p:spPr>
          <a:xfrm>
            <a:off x="715850" y="2016075"/>
            <a:ext cx="5019900" cy="21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C’est quoi Micro:bit ?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Démonstration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b="1" lang="en" sz="1900"/>
              <a:t>Expérimentation - Temps 1</a:t>
            </a:r>
            <a:endParaRPr b="1"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Les liens mathématiques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Témoigne d’expérience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b="1" lang="en" sz="1900"/>
              <a:t>Expérimentation - Temps 2</a:t>
            </a:r>
            <a:endParaRPr b="1"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■"/>
            </a:pPr>
            <a:r>
              <a:rPr lang="en" sz="1900"/>
              <a:t>Retour</a:t>
            </a:r>
            <a:endParaRPr sz="1900"/>
          </a:p>
        </p:txBody>
      </p:sp>
      <p:grpSp>
        <p:nvGrpSpPr>
          <p:cNvPr id="831" name="Google Shape;831;p79"/>
          <p:cNvGrpSpPr/>
          <p:nvPr/>
        </p:nvGrpSpPr>
        <p:grpSpPr>
          <a:xfrm>
            <a:off x="5918609" y="2672657"/>
            <a:ext cx="1646100" cy="1188900"/>
            <a:chOff x="7403363" y="1047512"/>
            <a:chExt cx="1646100" cy="1188900"/>
          </a:xfrm>
        </p:grpSpPr>
        <p:sp>
          <p:nvSpPr>
            <p:cNvPr id="832" name="Google Shape;832;p79"/>
            <p:cNvSpPr/>
            <p:nvPr/>
          </p:nvSpPr>
          <p:spPr>
            <a:xfrm>
              <a:off x="7494863" y="1139012"/>
              <a:ext cx="1554600" cy="1097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79"/>
            <p:cNvSpPr/>
            <p:nvPr/>
          </p:nvSpPr>
          <p:spPr>
            <a:xfrm>
              <a:off x="7403363" y="1047512"/>
              <a:ext cx="1554600" cy="10974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34" name="Google Shape;834;p79"/>
            <p:cNvCxnSpPr/>
            <p:nvPr/>
          </p:nvCxnSpPr>
          <p:spPr>
            <a:xfrm>
              <a:off x="7413325" y="1230512"/>
              <a:ext cx="15447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5" name="Google Shape;835;p79"/>
            <p:cNvSpPr/>
            <p:nvPr/>
          </p:nvSpPr>
          <p:spPr>
            <a:xfrm>
              <a:off x="7540474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79"/>
            <p:cNvSpPr/>
            <p:nvPr/>
          </p:nvSpPr>
          <p:spPr>
            <a:xfrm>
              <a:off x="8009987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79"/>
            <p:cNvSpPr/>
            <p:nvPr/>
          </p:nvSpPr>
          <p:spPr>
            <a:xfrm>
              <a:off x="8479499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38" name="Google Shape;838;p79"/>
            <p:cNvGrpSpPr/>
            <p:nvPr/>
          </p:nvGrpSpPr>
          <p:grpSpPr>
            <a:xfrm>
              <a:off x="7770652" y="1367593"/>
              <a:ext cx="820034" cy="187786"/>
              <a:chOff x="4005100" y="3437025"/>
              <a:chExt cx="535375" cy="122600"/>
            </a:xfrm>
          </p:grpSpPr>
          <p:sp>
            <p:nvSpPr>
              <p:cNvPr id="839" name="Google Shape;839;p79"/>
              <p:cNvSpPr/>
              <p:nvPr/>
            </p:nvSpPr>
            <p:spPr>
              <a:xfrm>
                <a:off x="4005100" y="3437025"/>
                <a:ext cx="535375" cy="33575"/>
              </a:xfrm>
              <a:custGeom>
                <a:rect b="b" l="l" r="r" t="t"/>
                <a:pathLst>
                  <a:path extrusionOk="0" h="1343" w="21415">
                    <a:moveTo>
                      <a:pt x="903" y="1"/>
                    </a:moveTo>
                    <a:cubicBezTo>
                      <a:pt x="1" y="1"/>
                      <a:pt x="1" y="1342"/>
                      <a:pt x="903" y="1342"/>
                    </a:cubicBezTo>
                    <a:lnTo>
                      <a:pt x="20488" y="1342"/>
                    </a:lnTo>
                    <a:cubicBezTo>
                      <a:pt x="21415" y="1342"/>
                      <a:pt x="21415" y="1"/>
                      <a:pt x="204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79"/>
              <p:cNvSpPr/>
              <p:nvPr/>
            </p:nvSpPr>
            <p:spPr>
              <a:xfrm>
                <a:off x="4064850" y="3525450"/>
                <a:ext cx="415275" cy="34175"/>
              </a:xfrm>
              <a:custGeom>
                <a:rect b="b" l="l" r="r" t="t"/>
                <a:pathLst>
                  <a:path extrusionOk="0" h="1367" w="16611">
                    <a:moveTo>
                      <a:pt x="928" y="0"/>
                    </a:moveTo>
                    <a:cubicBezTo>
                      <a:pt x="1" y="0"/>
                      <a:pt x="1" y="1366"/>
                      <a:pt x="928" y="1366"/>
                    </a:cubicBezTo>
                    <a:lnTo>
                      <a:pt x="15708" y="1366"/>
                    </a:lnTo>
                    <a:cubicBezTo>
                      <a:pt x="16610" y="1366"/>
                      <a:pt x="16610" y="0"/>
                      <a:pt x="157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41" name="Google Shape;841;p79"/>
          <p:cNvGrpSpPr/>
          <p:nvPr/>
        </p:nvGrpSpPr>
        <p:grpSpPr>
          <a:xfrm>
            <a:off x="8177451" y="4105603"/>
            <a:ext cx="502899" cy="502899"/>
            <a:chOff x="858700" y="1967475"/>
            <a:chExt cx="605100" cy="605100"/>
          </a:xfrm>
        </p:grpSpPr>
        <p:sp>
          <p:nvSpPr>
            <p:cNvPr id="842" name="Google Shape;842;p79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79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4" name="Google Shape;844;p79"/>
          <p:cNvGrpSpPr/>
          <p:nvPr/>
        </p:nvGrpSpPr>
        <p:grpSpPr>
          <a:xfrm>
            <a:off x="8177500" y="3419800"/>
            <a:ext cx="502800" cy="502800"/>
            <a:chOff x="1627550" y="2017350"/>
            <a:chExt cx="502800" cy="502800"/>
          </a:xfrm>
        </p:grpSpPr>
        <p:sp>
          <p:nvSpPr>
            <p:cNvPr id="845" name="Google Shape;845;p79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79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7" name="Google Shape;847;p79"/>
          <p:cNvGrpSpPr/>
          <p:nvPr/>
        </p:nvGrpSpPr>
        <p:grpSpPr>
          <a:xfrm>
            <a:off x="8177501" y="2644294"/>
            <a:ext cx="629846" cy="592514"/>
            <a:chOff x="463701" y="2217961"/>
            <a:chExt cx="629846" cy="592514"/>
          </a:xfrm>
        </p:grpSpPr>
        <p:sp>
          <p:nvSpPr>
            <p:cNvPr id="848" name="Google Shape;848;p79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79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79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51" name="Google Shape;851;p79"/>
            <p:cNvGrpSpPr/>
            <p:nvPr/>
          </p:nvGrpSpPr>
          <p:grpSpPr>
            <a:xfrm>
              <a:off x="773496" y="2217961"/>
              <a:ext cx="320051" cy="298703"/>
              <a:chOff x="1023863" y="2896525"/>
              <a:chExt cx="240875" cy="219425"/>
            </a:xfrm>
          </p:grpSpPr>
          <p:sp>
            <p:nvSpPr>
              <p:cNvPr id="852" name="Google Shape;852;p79"/>
              <p:cNvSpPr/>
              <p:nvPr/>
            </p:nvSpPr>
            <p:spPr>
              <a:xfrm>
                <a:off x="1023863" y="2896525"/>
                <a:ext cx="240875" cy="219425"/>
              </a:xfrm>
              <a:custGeom>
                <a:rect b="b" l="l" r="r" t="t"/>
                <a:pathLst>
                  <a:path extrusionOk="0" h="8777" w="9635">
                    <a:moveTo>
                      <a:pt x="4811" y="1"/>
                    </a:moveTo>
                    <a:cubicBezTo>
                      <a:pt x="2818" y="1"/>
                      <a:pt x="1017" y="1364"/>
                      <a:pt x="537" y="3389"/>
                    </a:cubicBezTo>
                    <a:cubicBezTo>
                      <a:pt x="0" y="5754"/>
                      <a:pt x="1464" y="8096"/>
                      <a:pt x="3805" y="8657"/>
                    </a:cubicBezTo>
                    <a:cubicBezTo>
                      <a:pt x="4147" y="8738"/>
                      <a:pt x="4488" y="8776"/>
                      <a:pt x="4824" y="8776"/>
                    </a:cubicBezTo>
                    <a:cubicBezTo>
                      <a:pt x="6816" y="8776"/>
                      <a:pt x="8614" y="7413"/>
                      <a:pt x="9073" y="5388"/>
                    </a:cubicBezTo>
                    <a:cubicBezTo>
                      <a:pt x="9634" y="3047"/>
                      <a:pt x="8171" y="681"/>
                      <a:pt x="5830" y="120"/>
                    </a:cubicBezTo>
                    <a:cubicBezTo>
                      <a:pt x="5488" y="39"/>
                      <a:pt x="5147" y="1"/>
                      <a:pt x="4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79"/>
              <p:cNvSpPr/>
              <p:nvPr/>
            </p:nvSpPr>
            <p:spPr>
              <a:xfrm>
                <a:off x="1111105" y="2959275"/>
                <a:ext cx="54900" cy="93925"/>
              </a:xfrm>
              <a:custGeom>
                <a:rect b="b" l="l" r="r" t="t"/>
                <a:pathLst>
                  <a:path extrusionOk="0" h="3757" w="2196">
                    <a:moveTo>
                      <a:pt x="1268" y="0"/>
                    </a:moveTo>
                    <a:lnTo>
                      <a:pt x="0" y="1049"/>
                    </a:lnTo>
                    <a:lnTo>
                      <a:pt x="512" y="1708"/>
                    </a:lnTo>
                    <a:lnTo>
                      <a:pt x="951" y="1342"/>
                    </a:lnTo>
                    <a:cubicBezTo>
                      <a:pt x="1024" y="1269"/>
                      <a:pt x="1098" y="1195"/>
                      <a:pt x="1171" y="1098"/>
                    </a:cubicBezTo>
                    <a:lnTo>
                      <a:pt x="1171" y="1756"/>
                    </a:lnTo>
                    <a:lnTo>
                      <a:pt x="1171" y="3756"/>
                    </a:lnTo>
                    <a:lnTo>
                      <a:pt x="2195" y="3756"/>
                    </a:lnTo>
                    <a:lnTo>
                      <a:pt x="21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54" name="Google Shape;854;p79"/>
          <p:cNvGrpSpPr/>
          <p:nvPr/>
        </p:nvGrpSpPr>
        <p:grpSpPr>
          <a:xfrm>
            <a:off x="5918588" y="1426744"/>
            <a:ext cx="1827475" cy="1051350"/>
            <a:chOff x="6161988" y="3104373"/>
            <a:chExt cx="1827475" cy="1051350"/>
          </a:xfrm>
        </p:grpSpPr>
        <p:grpSp>
          <p:nvGrpSpPr>
            <p:cNvPr id="855" name="Google Shape;855;p79"/>
            <p:cNvGrpSpPr/>
            <p:nvPr/>
          </p:nvGrpSpPr>
          <p:grpSpPr>
            <a:xfrm>
              <a:off x="6161988" y="3104373"/>
              <a:ext cx="1827475" cy="1051350"/>
              <a:chOff x="274188" y="1278048"/>
              <a:chExt cx="1827475" cy="1051350"/>
            </a:xfrm>
          </p:grpSpPr>
          <p:sp>
            <p:nvSpPr>
              <p:cNvPr id="856" name="Google Shape;856;p79"/>
              <p:cNvSpPr/>
              <p:nvPr/>
            </p:nvSpPr>
            <p:spPr>
              <a:xfrm>
                <a:off x="364363" y="1369398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57" name="Google Shape;857;p79"/>
              <p:cNvGrpSpPr/>
              <p:nvPr/>
            </p:nvGrpSpPr>
            <p:grpSpPr>
              <a:xfrm>
                <a:off x="274188" y="1278048"/>
                <a:ext cx="1737300" cy="960000"/>
                <a:chOff x="7146475" y="2190661"/>
                <a:chExt cx="1737300" cy="960000"/>
              </a:xfrm>
            </p:grpSpPr>
            <p:sp>
              <p:nvSpPr>
                <p:cNvPr id="858" name="Google Shape;858;p79"/>
                <p:cNvSpPr/>
                <p:nvPr/>
              </p:nvSpPr>
              <p:spPr>
                <a:xfrm>
                  <a:off x="7146475" y="2190661"/>
                  <a:ext cx="1737300" cy="9600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859" name="Google Shape;859;p79"/>
                <p:cNvCxnSpPr/>
                <p:nvPr/>
              </p:nvCxnSpPr>
              <p:spPr>
                <a:xfrm>
                  <a:off x="7151600" y="2373361"/>
                  <a:ext cx="17247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860" name="Google Shape;860;p79"/>
            <p:cNvGrpSpPr/>
            <p:nvPr/>
          </p:nvGrpSpPr>
          <p:grpSpPr>
            <a:xfrm>
              <a:off x="6349239" y="3420925"/>
              <a:ext cx="1356472" cy="509050"/>
              <a:chOff x="6343699" y="3416675"/>
              <a:chExt cx="1356472" cy="509050"/>
            </a:xfrm>
          </p:grpSpPr>
          <p:sp>
            <p:nvSpPr>
              <p:cNvPr id="861" name="Google Shape;861;p79"/>
              <p:cNvSpPr/>
              <p:nvPr/>
            </p:nvSpPr>
            <p:spPr>
              <a:xfrm>
                <a:off x="6343699" y="3524445"/>
                <a:ext cx="776865" cy="54206"/>
              </a:xfrm>
              <a:custGeom>
                <a:rect b="b" l="l" r="r" t="t"/>
                <a:pathLst>
                  <a:path extrusionOk="0" h="1348" w="19319">
                    <a:moveTo>
                      <a:pt x="18435" y="1"/>
                    </a:moveTo>
                    <a:cubicBezTo>
                      <a:pt x="18412" y="1"/>
                      <a:pt x="18389" y="2"/>
                      <a:pt x="18366" y="3"/>
                    </a:cubicBezTo>
                    <a:lnTo>
                      <a:pt x="854" y="3"/>
                    </a:lnTo>
                    <a:cubicBezTo>
                      <a:pt x="0" y="52"/>
                      <a:pt x="0" y="1296"/>
                      <a:pt x="854" y="1345"/>
                    </a:cubicBezTo>
                    <a:lnTo>
                      <a:pt x="18366" y="1345"/>
                    </a:lnTo>
                    <a:cubicBezTo>
                      <a:pt x="18389" y="1347"/>
                      <a:pt x="18412" y="1347"/>
                      <a:pt x="18435" y="1347"/>
                    </a:cubicBezTo>
                    <a:cubicBezTo>
                      <a:pt x="19319" y="1347"/>
                      <a:pt x="19319" y="1"/>
                      <a:pt x="184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79"/>
              <p:cNvSpPr/>
              <p:nvPr/>
            </p:nvSpPr>
            <p:spPr>
              <a:xfrm>
                <a:off x="6343699" y="3651035"/>
                <a:ext cx="777147" cy="55131"/>
              </a:xfrm>
              <a:custGeom>
                <a:rect b="b" l="l" r="r" t="t"/>
                <a:pathLst>
                  <a:path extrusionOk="0" h="1371" w="19326">
                    <a:moveTo>
                      <a:pt x="18412" y="1"/>
                    </a:moveTo>
                    <a:cubicBezTo>
                      <a:pt x="18397" y="1"/>
                      <a:pt x="18382" y="1"/>
                      <a:pt x="18366" y="2"/>
                    </a:cubicBezTo>
                    <a:lnTo>
                      <a:pt x="854" y="2"/>
                    </a:lnTo>
                    <a:cubicBezTo>
                      <a:pt x="0" y="75"/>
                      <a:pt x="0" y="1319"/>
                      <a:pt x="854" y="1368"/>
                    </a:cubicBezTo>
                    <a:lnTo>
                      <a:pt x="18366" y="1368"/>
                    </a:lnTo>
                    <a:cubicBezTo>
                      <a:pt x="18389" y="1369"/>
                      <a:pt x="18412" y="1370"/>
                      <a:pt x="18434" y="1370"/>
                    </a:cubicBezTo>
                    <a:cubicBezTo>
                      <a:pt x="19326" y="1370"/>
                      <a:pt x="19319" y="1"/>
                      <a:pt x="184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79"/>
              <p:cNvSpPr/>
              <p:nvPr/>
            </p:nvSpPr>
            <p:spPr>
              <a:xfrm>
                <a:off x="6343699" y="3778469"/>
                <a:ext cx="776865" cy="55172"/>
              </a:xfrm>
              <a:custGeom>
                <a:rect b="b" l="l" r="r" t="t"/>
                <a:pathLst>
                  <a:path extrusionOk="0" h="1372" w="19319">
                    <a:moveTo>
                      <a:pt x="18433" y="1"/>
                    </a:moveTo>
                    <a:cubicBezTo>
                      <a:pt x="18411" y="1"/>
                      <a:pt x="18389" y="2"/>
                      <a:pt x="18366" y="3"/>
                    </a:cubicBezTo>
                    <a:lnTo>
                      <a:pt x="854" y="3"/>
                    </a:lnTo>
                    <a:cubicBezTo>
                      <a:pt x="0" y="52"/>
                      <a:pt x="0" y="1320"/>
                      <a:pt x="854" y="1369"/>
                    </a:cubicBezTo>
                    <a:lnTo>
                      <a:pt x="18366" y="1369"/>
                    </a:lnTo>
                    <a:cubicBezTo>
                      <a:pt x="18389" y="1371"/>
                      <a:pt x="18411" y="1372"/>
                      <a:pt x="18433" y="1372"/>
                    </a:cubicBezTo>
                    <a:cubicBezTo>
                      <a:pt x="19319" y="1372"/>
                      <a:pt x="19319" y="1"/>
                      <a:pt x="184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79"/>
              <p:cNvSpPr/>
              <p:nvPr/>
            </p:nvSpPr>
            <p:spPr>
              <a:xfrm>
                <a:off x="7286224" y="3416675"/>
                <a:ext cx="413947" cy="509050"/>
              </a:xfrm>
              <a:custGeom>
                <a:rect b="b" l="l" r="r" t="t"/>
                <a:pathLst>
                  <a:path extrusionOk="0" h="12659" w="10294">
                    <a:moveTo>
                      <a:pt x="1" y="1"/>
                    </a:moveTo>
                    <a:lnTo>
                      <a:pt x="1" y="12659"/>
                    </a:lnTo>
                    <a:lnTo>
                      <a:pt x="10293" y="12659"/>
                    </a:lnTo>
                    <a:lnTo>
                      <a:pt x="102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65" name="Google Shape;865;p79"/>
          <p:cNvSpPr/>
          <p:nvPr/>
        </p:nvSpPr>
        <p:spPr>
          <a:xfrm>
            <a:off x="5047325" y="106645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79"/>
          <p:cNvSpPr/>
          <p:nvPr/>
        </p:nvSpPr>
        <p:spPr>
          <a:xfrm>
            <a:off x="5272757" y="917810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7" name="Google Shape;867;p79"/>
          <p:cNvGrpSpPr/>
          <p:nvPr/>
        </p:nvGrpSpPr>
        <p:grpSpPr>
          <a:xfrm>
            <a:off x="5094052" y="1494996"/>
            <a:ext cx="471431" cy="443405"/>
            <a:chOff x="312866" y="4003096"/>
            <a:chExt cx="471431" cy="443405"/>
          </a:xfrm>
        </p:grpSpPr>
        <p:sp>
          <p:nvSpPr>
            <p:cNvPr id="868" name="Google Shape;868;p79"/>
            <p:cNvSpPr/>
            <p:nvPr/>
          </p:nvSpPr>
          <p:spPr>
            <a:xfrm>
              <a:off x="350807" y="4003096"/>
              <a:ext cx="211354" cy="187583"/>
            </a:xfrm>
            <a:custGeom>
              <a:rect b="b" l="l" r="r" t="t"/>
              <a:pathLst>
                <a:path extrusionOk="0" h="4222" w="4757">
                  <a:moveTo>
                    <a:pt x="4648" y="1"/>
                  </a:moveTo>
                  <a:cubicBezTo>
                    <a:pt x="2522" y="1"/>
                    <a:pt x="648" y="1402"/>
                    <a:pt x="1" y="3441"/>
                  </a:cubicBezTo>
                  <a:lnTo>
                    <a:pt x="2391" y="4221"/>
                  </a:lnTo>
                  <a:cubicBezTo>
                    <a:pt x="2708" y="3197"/>
                    <a:pt x="3683" y="2490"/>
                    <a:pt x="4757" y="2490"/>
                  </a:cubicBezTo>
                  <a:lnTo>
                    <a:pt x="4757" y="2"/>
                  </a:lnTo>
                  <a:cubicBezTo>
                    <a:pt x="4720" y="1"/>
                    <a:pt x="4684" y="1"/>
                    <a:pt x="4648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79"/>
            <p:cNvSpPr/>
            <p:nvPr/>
          </p:nvSpPr>
          <p:spPr>
            <a:xfrm>
              <a:off x="312866" y="4155928"/>
              <a:ext cx="460606" cy="290572"/>
            </a:xfrm>
            <a:custGeom>
              <a:rect b="b" l="l" r="r" t="t"/>
              <a:pathLst>
                <a:path extrusionOk="0" h="6540" w="10367">
                  <a:moveTo>
                    <a:pt x="855" y="1"/>
                  </a:moveTo>
                  <a:lnTo>
                    <a:pt x="855" y="1"/>
                  </a:lnTo>
                  <a:cubicBezTo>
                    <a:pt x="1" y="2635"/>
                    <a:pt x="1440" y="5440"/>
                    <a:pt x="4074" y="6293"/>
                  </a:cubicBezTo>
                  <a:cubicBezTo>
                    <a:pt x="4584" y="6460"/>
                    <a:pt x="5103" y="6539"/>
                    <a:pt x="5614" y="6539"/>
                  </a:cubicBezTo>
                  <a:cubicBezTo>
                    <a:pt x="7715" y="6539"/>
                    <a:pt x="9680" y="5198"/>
                    <a:pt x="10367" y="3098"/>
                  </a:cubicBezTo>
                  <a:lnTo>
                    <a:pt x="7976" y="2318"/>
                  </a:lnTo>
                  <a:cubicBezTo>
                    <a:pt x="7642" y="3380"/>
                    <a:pt x="6657" y="4046"/>
                    <a:pt x="5597" y="4046"/>
                  </a:cubicBezTo>
                  <a:cubicBezTo>
                    <a:pt x="5343" y="4046"/>
                    <a:pt x="5085" y="4008"/>
                    <a:pt x="4830" y="3927"/>
                  </a:cubicBezTo>
                  <a:cubicBezTo>
                    <a:pt x="3513" y="3488"/>
                    <a:pt x="2806" y="2098"/>
                    <a:pt x="3245" y="781"/>
                  </a:cubicBezTo>
                  <a:lnTo>
                    <a:pt x="855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79"/>
            <p:cNvSpPr/>
            <p:nvPr/>
          </p:nvSpPr>
          <p:spPr>
            <a:xfrm>
              <a:off x="562102" y="4003140"/>
              <a:ext cx="222194" cy="290483"/>
            </a:xfrm>
            <a:custGeom>
              <a:rect b="b" l="l" r="r" t="t"/>
              <a:pathLst>
                <a:path extrusionOk="0" h="6538" w="5001">
                  <a:moveTo>
                    <a:pt x="45" y="1"/>
                  </a:moveTo>
                  <a:cubicBezTo>
                    <a:pt x="30" y="1"/>
                    <a:pt x="15" y="1"/>
                    <a:pt x="1" y="1"/>
                  </a:cubicBezTo>
                  <a:lnTo>
                    <a:pt x="1" y="2489"/>
                  </a:lnTo>
                  <a:cubicBezTo>
                    <a:pt x="1683" y="2489"/>
                    <a:pt x="2903" y="4147"/>
                    <a:pt x="2366" y="5757"/>
                  </a:cubicBezTo>
                  <a:lnTo>
                    <a:pt x="4757" y="6537"/>
                  </a:lnTo>
                  <a:cubicBezTo>
                    <a:pt x="4927" y="6025"/>
                    <a:pt x="5000" y="5513"/>
                    <a:pt x="5000" y="5001"/>
                  </a:cubicBezTo>
                  <a:cubicBezTo>
                    <a:pt x="5000" y="2235"/>
                    <a:pt x="2781" y="1"/>
                    <a:pt x="4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80"/>
          <p:cNvSpPr txBox="1"/>
          <p:nvPr>
            <p:ph type="title"/>
          </p:nvPr>
        </p:nvSpPr>
        <p:spPr>
          <a:xfrm>
            <a:off x="714325" y="731400"/>
            <a:ext cx="3674700" cy="9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Micro:bit</a:t>
            </a:r>
            <a:endParaRPr/>
          </a:p>
        </p:txBody>
      </p:sp>
      <p:sp>
        <p:nvSpPr>
          <p:cNvPr id="876" name="Google Shape;876;p80"/>
          <p:cNvSpPr txBox="1"/>
          <p:nvPr>
            <p:ph idx="1" type="subTitle"/>
          </p:nvPr>
        </p:nvSpPr>
        <p:spPr>
          <a:xfrm>
            <a:off x="757822" y="2189441"/>
            <a:ext cx="36747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C’est quoi?</a:t>
            </a:r>
            <a:endParaRPr b="1" sz="2700"/>
          </a:p>
        </p:txBody>
      </p:sp>
      <p:grpSp>
        <p:nvGrpSpPr>
          <p:cNvPr id="877" name="Google Shape;877;p80"/>
          <p:cNvGrpSpPr/>
          <p:nvPr/>
        </p:nvGrpSpPr>
        <p:grpSpPr>
          <a:xfrm>
            <a:off x="4754850" y="887475"/>
            <a:ext cx="3763400" cy="3725700"/>
            <a:chOff x="4754850" y="887475"/>
            <a:chExt cx="3763400" cy="3725700"/>
          </a:xfrm>
        </p:grpSpPr>
        <p:sp>
          <p:nvSpPr>
            <p:cNvPr id="878" name="Google Shape;878;p80"/>
            <p:cNvSpPr/>
            <p:nvPr/>
          </p:nvSpPr>
          <p:spPr>
            <a:xfrm>
              <a:off x="4844450" y="978975"/>
              <a:ext cx="3673800" cy="3634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79" name="Google Shape;879;p80"/>
            <p:cNvGrpSpPr/>
            <p:nvPr/>
          </p:nvGrpSpPr>
          <p:grpSpPr>
            <a:xfrm>
              <a:off x="4754850" y="887475"/>
              <a:ext cx="3674404" cy="3616200"/>
              <a:chOff x="4754850" y="887475"/>
              <a:chExt cx="3674404" cy="3616200"/>
            </a:xfrm>
          </p:grpSpPr>
          <p:sp>
            <p:nvSpPr>
              <p:cNvPr id="880" name="Google Shape;880;p80"/>
              <p:cNvSpPr/>
              <p:nvPr/>
            </p:nvSpPr>
            <p:spPr>
              <a:xfrm>
                <a:off x="4754850" y="887475"/>
                <a:ext cx="3673733" cy="36162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881" name="Google Shape;881;p80"/>
              <p:cNvCxnSpPr/>
              <p:nvPr/>
            </p:nvCxnSpPr>
            <p:spPr>
              <a:xfrm>
                <a:off x="4755154" y="1253333"/>
                <a:ext cx="3674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882" name="Google Shape;882;p80"/>
              <p:cNvGrpSpPr/>
              <p:nvPr/>
            </p:nvGrpSpPr>
            <p:grpSpPr>
              <a:xfrm>
                <a:off x="7492324" y="978977"/>
                <a:ext cx="845101" cy="183000"/>
                <a:chOff x="1605849" y="363963"/>
                <a:chExt cx="845101" cy="183000"/>
              </a:xfrm>
            </p:grpSpPr>
            <p:sp>
              <p:nvSpPr>
                <p:cNvPr id="883" name="Google Shape;883;p80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884" name="Google Shape;884;p80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885" name="Google Shape;885;p80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886" name="Google Shape;886;p80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887" name="Google Shape;887;p80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pic>
        <p:nvPicPr>
          <p:cNvPr id="888" name="Google Shape;888;p80" title="microbit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148" r="3139" t="0"/>
          <a:stretch/>
        </p:blipFill>
        <p:spPr>
          <a:xfrm>
            <a:off x="4820098" y="1329627"/>
            <a:ext cx="3540200" cy="3125800"/>
          </a:xfrm>
          <a:prstGeom prst="rect">
            <a:avLst/>
          </a:prstGeom>
        </p:spPr>
      </p:pic>
      <p:sp>
        <p:nvSpPr>
          <p:cNvPr id="889" name="Google Shape;889;p80"/>
          <p:cNvSpPr/>
          <p:nvPr/>
        </p:nvSpPr>
        <p:spPr>
          <a:xfrm>
            <a:off x="1500283" y="431258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80"/>
          <p:cNvSpPr/>
          <p:nvPr/>
        </p:nvSpPr>
        <p:spPr>
          <a:xfrm>
            <a:off x="1964428" y="4161752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80"/>
          <p:cNvSpPr/>
          <p:nvPr/>
        </p:nvSpPr>
        <p:spPr>
          <a:xfrm>
            <a:off x="714314" y="400843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6" name="Google Shape;896;p81"/>
          <p:cNvGrpSpPr/>
          <p:nvPr/>
        </p:nvGrpSpPr>
        <p:grpSpPr>
          <a:xfrm>
            <a:off x="6351563" y="1232223"/>
            <a:ext cx="1827475" cy="1051350"/>
            <a:chOff x="7146475" y="2190661"/>
            <a:chExt cx="1827475" cy="1051350"/>
          </a:xfrm>
        </p:grpSpPr>
        <p:sp>
          <p:nvSpPr>
            <p:cNvPr id="897" name="Google Shape;897;p81"/>
            <p:cNvSpPr/>
            <p:nvPr/>
          </p:nvSpPr>
          <p:spPr>
            <a:xfrm>
              <a:off x="7236650" y="2282011"/>
              <a:ext cx="1737300" cy="9600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8" name="Google Shape;898;p81"/>
            <p:cNvGrpSpPr/>
            <p:nvPr/>
          </p:nvGrpSpPr>
          <p:grpSpPr>
            <a:xfrm>
              <a:off x="7146475" y="2190661"/>
              <a:ext cx="1737300" cy="960000"/>
              <a:chOff x="7146475" y="2190661"/>
              <a:chExt cx="1737300" cy="960000"/>
            </a:xfrm>
          </p:grpSpPr>
          <p:sp>
            <p:nvSpPr>
              <p:cNvPr id="899" name="Google Shape;899;p81"/>
              <p:cNvSpPr/>
              <p:nvPr/>
            </p:nvSpPr>
            <p:spPr>
              <a:xfrm>
                <a:off x="7146475" y="2190661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00" name="Google Shape;900;p81"/>
              <p:cNvCxnSpPr/>
              <p:nvPr/>
            </p:nvCxnSpPr>
            <p:spPr>
              <a:xfrm>
                <a:off x="7151600" y="2373361"/>
                <a:ext cx="17247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01" name="Google Shape;901;p81"/>
            <p:cNvGrpSpPr/>
            <p:nvPr/>
          </p:nvGrpSpPr>
          <p:grpSpPr>
            <a:xfrm>
              <a:off x="7300659" y="2505003"/>
              <a:ext cx="1428933" cy="514595"/>
              <a:chOff x="7235888" y="1483625"/>
              <a:chExt cx="1428933" cy="514595"/>
            </a:xfrm>
          </p:grpSpPr>
          <p:sp>
            <p:nvSpPr>
              <p:cNvPr id="902" name="Google Shape;902;p81"/>
              <p:cNvSpPr/>
              <p:nvPr/>
            </p:nvSpPr>
            <p:spPr>
              <a:xfrm>
                <a:off x="7235888" y="1871400"/>
                <a:ext cx="1428933" cy="126821"/>
              </a:xfrm>
              <a:custGeom>
                <a:rect b="b" l="l" r="r" t="t"/>
                <a:pathLst>
                  <a:path extrusionOk="0" h="3342" w="37658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35999" y="3342"/>
                    </a:lnTo>
                    <a:cubicBezTo>
                      <a:pt x="36902" y="3342"/>
                      <a:pt x="37658" y="2586"/>
                      <a:pt x="37658" y="1659"/>
                    </a:cubicBezTo>
                    <a:cubicBezTo>
                      <a:pt x="37658" y="732"/>
                      <a:pt x="36902" y="1"/>
                      <a:pt x="35999" y="1"/>
                    </a:cubicBez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81"/>
              <p:cNvSpPr/>
              <p:nvPr/>
            </p:nvSpPr>
            <p:spPr>
              <a:xfrm>
                <a:off x="7235888" y="1871400"/>
                <a:ext cx="878275" cy="126821"/>
              </a:xfrm>
              <a:custGeom>
                <a:rect b="b" l="l" r="r" t="t"/>
                <a:pathLst>
                  <a:path extrusionOk="0" h="3342" w="23146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23146" y="3342"/>
                    </a:lnTo>
                    <a:lnTo>
                      <a:pt x="23146" y="1"/>
                    </a:ln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81"/>
              <p:cNvSpPr/>
              <p:nvPr/>
            </p:nvSpPr>
            <p:spPr>
              <a:xfrm>
                <a:off x="7813392" y="1483625"/>
                <a:ext cx="601580" cy="327677"/>
              </a:xfrm>
              <a:custGeom>
                <a:rect b="b" l="l" r="r" t="t"/>
                <a:pathLst>
                  <a:path extrusionOk="0" h="8635" w="15854">
                    <a:moveTo>
                      <a:pt x="0" y="0"/>
                    </a:moveTo>
                    <a:lnTo>
                      <a:pt x="0" y="6927"/>
                    </a:lnTo>
                    <a:lnTo>
                      <a:pt x="6415" y="6927"/>
                    </a:lnTo>
                    <a:cubicBezTo>
                      <a:pt x="6707" y="6927"/>
                      <a:pt x="7000" y="7098"/>
                      <a:pt x="7171" y="7366"/>
                    </a:cubicBezTo>
                    <a:lnTo>
                      <a:pt x="7927" y="8634"/>
                    </a:lnTo>
                    <a:lnTo>
                      <a:pt x="8683" y="7366"/>
                    </a:lnTo>
                    <a:cubicBezTo>
                      <a:pt x="8829" y="7098"/>
                      <a:pt x="9122" y="6927"/>
                      <a:pt x="9415" y="6927"/>
                    </a:cubicBezTo>
                    <a:lnTo>
                      <a:pt x="15854" y="6927"/>
                    </a:lnTo>
                    <a:lnTo>
                      <a:pt x="15854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81"/>
              <p:cNvSpPr/>
              <p:nvPr/>
            </p:nvSpPr>
            <p:spPr>
              <a:xfrm>
                <a:off x="7913912" y="1585322"/>
                <a:ext cx="396487" cy="56656"/>
              </a:xfrm>
              <a:custGeom>
                <a:rect b="b" l="l" r="r" t="t"/>
                <a:pathLst>
                  <a:path extrusionOk="0" h="1493" w="10449">
                    <a:moveTo>
                      <a:pt x="966" y="1"/>
                    </a:moveTo>
                    <a:cubicBezTo>
                      <a:pt x="1" y="1"/>
                      <a:pt x="8" y="1492"/>
                      <a:pt x="988" y="1492"/>
                    </a:cubicBezTo>
                    <a:cubicBezTo>
                      <a:pt x="1003" y="1492"/>
                      <a:pt x="1018" y="1492"/>
                      <a:pt x="1034" y="1491"/>
                    </a:cubicBezTo>
                    <a:lnTo>
                      <a:pt x="9522" y="1491"/>
                    </a:lnTo>
                    <a:cubicBezTo>
                      <a:pt x="10448" y="1418"/>
                      <a:pt x="10448" y="52"/>
                      <a:pt x="9522" y="3"/>
                    </a:cubicBezTo>
                    <a:lnTo>
                      <a:pt x="1034" y="3"/>
                    </a:lnTo>
                    <a:cubicBezTo>
                      <a:pt x="1011" y="2"/>
                      <a:pt x="988" y="1"/>
                      <a:pt x="9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06" name="Google Shape;906;p81"/>
          <p:cNvSpPr txBox="1"/>
          <p:nvPr>
            <p:ph type="title"/>
          </p:nvPr>
        </p:nvSpPr>
        <p:spPr>
          <a:xfrm>
            <a:off x="2057400" y="1984565"/>
            <a:ext cx="50292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Démonstration</a:t>
            </a:r>
            <a:endParaRPr/>
          </a:p>
        </p:txBody>
      </p:sp>
      <p:sp>
        <p:nvSpPr>
          <p:cNvPr id="907" name="Google Shape;907;p81"/>
          <p:cNvSpPr txBox="1"/>
          <p:nvPr>
            <p:ph idx="1" type="subTitle"/>
          </p:nvPr>
        </p:nvSpPr>
        <p:spPr>
          <a:xfrm>
            <a:off x="2655473" y="2549025"/>
            <a:ext cx="3728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Simulateur de l</a:t>
            </a:r>
            <a:r>
              <a:rPr lang="en" sz="2800"/>
              <a:t>ancer d’un dé à 6 faces</a:t>
            </a:r>
            <a:endParaRPr sz="2800"/>
          </a:p>
        </p:txBody>
      </p:sp>
      <p:grpSp>
        <p:nvGrpSpPr>
          <p:cNvPr id="908" name="Google Shape;908;p81"/>
          <p:cNvGrpSpPr/>
          <p:nvPr/>
        </p:nvGrpSpPr>
        <p:grpSpPr>
          <a:xfrm>
            <a:off x="463651" y="1220603"/>
            <a:ext cx="502899" cy="502899"/>
            <a:chOff x="858700" y="1967475"/>
            <a:chExt cx="605100" cy="605100"/>
          </a:xfrm>
        </p:grpSpPr>
        <p:sp>
          <p:nvSpPr>
            <p:cNvPr id="909" name="Google Shape;909;p81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81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1" name="Google Shape;911;p81"/>
          <p:cNvGrpSpPr/>
          <p:nvPr/>
        </p:nvGrpSpPr>
        <p:grpSpPr>
          <a:xfrm>
            <a:off x="463651" y="1906497"/>
            <a:ext cx="502800" cy="502800"/>
            <a:chOff x="7014301" y="2017350"/>
            <a:chExt cx="502800" cy="502800"/>
          </a:xfrm>
        </p:grpSpPr>
        <p:sp>
          <p:nvSpPr>
            <p:cNvPr id="912" name="Google Shape;912;p81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81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4" name="Google Shape;914;p81"/>
          <p:cNvGrpSpPr/>
          <p:nvPr/>
        </p:nvGrpSpPr>
        <p:grpSpPr>
          <a:xfrm>
            <a:off x="463651" y="445094"/>
            <a:ext cx="629846" cy="592514"/>
            <a:chOff x="463701" y="2217961"/>
            <a:chExt cx="629846" cy="592514"/>
          </a:xfrm>
        </p:grpSpPr>
        <p:sp>
          <p:nvSpPr>
            <p:cNvPr id="915" name="Google Shape;915;p81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81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81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18" name="Google Shape;918;p81"/>
            <p:cNvGrpSpPr/>
            <p:nvPr/>
          </p:nvGrpSpPr>
          <p:grpSpPr>
            <a:xfrm>
              <a:off x="773496" y="2217961"/>
              <a:ext cx="320051" cy="298703"/>
              <a:chOff x="1023863" y="2896525"/>
              <a:chExt cx="240875" cy="219425"/>
            </a:xfrm>
          </p:grpSpPr>
          <p:sp>
            <p:nvSpPr>
              <p:cNvPr id="919" name="Google Shape;919;p81"/>
              <p:cNvSpPr/>
              <p:nvPr/>
            </p:nvSpPr>
            <p:spPr>
              <a:xfrm>
                <a:off x="1023863" y="2896525"/>
                <a:ext cx="240875" cy="219425"/>
              </a:xfrm>
              <a:custGeom>
                <a:rect b="b" l="l" r="r" t="t"/>
                <a:pathLst>
                  <a:path extrusionOk="0" h="8777" w="9635">
                    <a:moveTo>
                      <a:pt x="4811" y="1"/>
                    </a:moveTo>
                    <a:cubicBezTo>
                      <a:pt x="2818" y="1"/>
                      <a:pt x="1017" y="1364"/>
                      <a:pt x="537" y="3389"/>
                    </a:cubicBezTo>
                    <a:cubicBezTo>
                      <a:pt x="0" y="5754"/>
                      <a:pt x="1464" y="8096"/>
                      <a:pt x="3805" y="8657"/>
                    </a:cubicBezTo>
                    <a:cubicBezTo>
                      <a:pt x="4147" y="8738"/>
                      <a:pt x="4488" y="8776"/>
                      <a:pt x="4824" y="8776"/>
                    </a:cubicBezTo>
                    <a:cubicBezTo>
                      <a:pt x="6816" y="8776"/>
                      <a:pt x="8614" y="7413"/>
                      <a:pt x="9073" y="5388"/>
                    </a:cubicBezTo>
                    <a:cubicBezTo>
                      <a:pt x="9634" y="3047"/>
                      <a:pt x="8171" y="681"/>
                      <a:pt x="5830" y="120"/>
                    </a:cubicBezTo>
                    <a:cubicBezTo>
                      <a:pt x="5488" y="39"/>
                      <a:pt x="5147" y="1"/>
                      <a:pt x="4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0" name="Google Shape;920;p81"/>
              <p:cNvSpPr/>
              <p:nvPr/>
            </p:nvSpPr>
            <p:spPr>
              <a:xfrm>
                <a:off x="1111105" y="2959275"/>
                <a:ext cx="54900" cy="93925"/>
              </a:xfrm>
              <a:custGeom>
                <a:rect b="b" l="l" r="r" t="t"/>
                <a:pathLst>
                  <a:path extrusionOk="0" h="3757" w="2196">
                    <a:moveTo>
                      <a:pt x="1268" y="0"/>
                    </a:moveTo>
                    <a:lnTo>
                      <a:pt x="0" y="1049"/>
                    </a:lnTo>
                    <a:lnTo>
                      <a:pt x="512" y="1708"/>
                    </a:lnTo>
                    <a:lnTo>
                      <a:pt x="951" y="1342"/>
                    </a:lnTo>
                    <a:cubicBezTo>
                      <a:pt x="1024" y="1269"/>
                      <a:pt x="1098" y="1195"/>
                      <a:pt x="1171" y="1098"/>
                    </a:cubicBezTo>
                    <a:lnTo>
                      <a:pt x="1171" y="1756"/>
                    </a:lnTo>
                    <a:lnTo>
                      <a:pt x="1171" y="3756"/>
                    </a:lnTo>
                    <a:lnTo>
                      <a:pt x="2195" y="3756"/>
                    </a:lnTo>
                    <a:lnTo>
                      <a:pt x="21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1" name="Google Shape;921;p81">
            <a:hlinkClick r:id="rId3"/>
          </p:cNvPr>
          <p:cNvSpPr txBox="1"/>
          <p:nvPr/>
        </p:nvSpPr>
        <p:spPr>
          <a:xfrm>
            <a:off x="1646925" y="3755475"/>
            <a:ext cx="1188600" cy="36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Karla"/>
                <a:ea typeface="Karla"/>
                <a:cs typeface="Karla"/>
                <a:sym typeface="Karla"/>
                <a:hlinkClick r:id="rId4"/>
              </a:rPr>
              <a:t>Lien</a:t>
            </a:r>
            <a:endParaRPr b="1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22" name="Google Shape;922;p81">
            <a:hlinkClick r:id="rId5"/>
          </p:cNvPr>
          <p:cNvSpPr/>
          <p:nvPr/>
        </p:nvSpPr>
        <p:spPr>
          <a:xfrm rot="-2700000">
            <a:off x="2645303" y="3927767"/>
            <a:ext cx="365716" cy="365716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81"/>
          <p:cNvSpPr/>
          <p:nvPr/>
        </p:nvSpPr>
        <p:spPr>
          <a:xfrm>
            <a:off x="1646925" y="138165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81"/>
          <p:cNvSpPr/>
          <p:nvPr/>
        </p:nvSpPr>
        <p:spPr>
          <a:xfrm>
            <a:off x="7031613" y="405820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81"/>
          <p:cNvSpPr/>
          <p:nvPr/>
        </p:nvSpPr>
        <p:spPr>
          <a:xfrm>
            <a:off x="6799273" y="3909555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6" name="Google Shape;926;p81"/>
          <p:cNvGrpSpPr/>
          <p:nvPr/>
        </p:nvGrpSpPr>
        <p:grpSpPr>
          <a:xfrm>
            <a:off x="404600" y="4046486"/>
            <a:ext cx="621000" cy="621000"/>
            <a:chOff x="416300" y="4058211"/>
            <a:chExt cx="621000" cy="621000"/>
          </a:xfrm>
        </p:grpSpPr>
        <p:sp>
          <p:nvSpPr>
            <p:cNvPr id="927" name="Google Shape;927;p81"/>
            <p:cNvSpPr/>
            <p:nvPr/>
          </p:nvSpPr>
          <p:spPr>
            <a:xfrm>
              <a:off x="475400" y="4117311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81"/>
            <p:cNvSpPr/>
            <p:nvPr/>
          </p:nvSpPr>
          <p:spPr>
            <a:xfrm rot="2700000">
              <a:off x="507243" y="4149154"/>
              <a:ext cx="439113" cy="439113"/>
            </a:xfrm>
            <a:prstGeom prst="plus">
              <a:avLst>
                <a:gd fmla="val 42536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a white dice with black dots on it shows the number 6 (fourni par Tenor)" id="929" name="Google Shape;929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4301" y="2896900"/>
            <a:ext cx="1647300" cy="164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82"/>
          <p:cNvGrpSpPr/>
          <p:nvPr/>
        </p:nvGrpSpPr>
        <p:grpSpPr>
          <a:xfrm>
            <a:off x="6351563" y="1232223"/>
            <a:ext cx="1827475" cy="1051350"/>
            <a:chOff x="7146475" y="2190661"/>
            <a:chExt cx="1827475" cy="1051350"/>
          </a:xfrm>
        </p:grpSpPr>
        <p:sp>
          <p:nvSpPr>
            <p:cNvPr id="935" name="Google Shape;935;p82"/>
            <p:cNvSpPr/>
            <p:nvPr/>
          </p:nvSpPr>
          <p:spPr>
            <a:xfrm>
              <a:off x="7236650" y="2282011"/>
              <a:ext cx="1737300" cy="9600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36" name="Google Shape;936;p82"/>
            <p:cNvGrpSpPr/>
            <p:nvPr/>
          </p:nvGrpSpPr>
          <p:grpSpPr>
            <a:xfrm>
              <a:off x="7146475" y="2190661"/>
              <a:ext cx="1737300" cy="960000"/>
              <a:chOff x="7146475" y="2190661"/>
              <a:chExt cx="1737300" cy="960000"/>
            </a:xfrm>
          </p:grpSpPr>
          <p:sp>
            <p:nvSpPr>
              <p:cNvPr id="937" name="Google Shape;937;p82"/>
              <p:cNvSpPr/>
              <p:nvPr/>
            </p:nvSpPr>
            <p:spPr>
              <a:xfrm>
                <a:off x="7146475" y="2190661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938" name="Google Shape;938;p82"/>
              <p:cNvCxnSpPr/>
              <p:nvPr/>
            </p:nvCxnSpPr>
            <p:spPr>
              <a:xfrm>
                <a:off x="7151600" y="2373361"/>
                <a:ext cx="17247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39" name="Google Shape;939;p82"/>
            <p:cNvGrpSpPr/>
            <p:nvPr/>
          </p:nvGrpSpPr>
          <p:grpSpPr>
            <a:xfrm>
              <a:off x="7300659" y="2505003"/>
              <a:ext cx="1428933" cy="514595"/>
              <a:chOff x="7235888" y="1483625"/>
              <a:chExt cx="1428933" cy="514595"/>
            </a:xfrm>
          </p:grpSpPr>
          <p:sp>
            <p:nvSpPr>
              <p:cNvPr id="940" name="Google Shape;940;p82"/>
              <p:cNvSpPr/>
              <p:nvPr/>
            </p:nvSpPr>
            <p:spPr>
              <a:xfrm>
                <a:off x="7235888" y="1871400"/>
                <a:ext cx="1428933" cy="126821"/>
              </a:xfrm>
              <a:custGeom>
                <a:rect b="b" l="l" r="r" t="t"/>
                <a:pathLst>
                  <a:path extrusionOk="0" h="3342" w="37658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35999" y="3342"/>
                    </a:lnTo>
                    <a:cubicBezTo>
                      <a:pt x="36902" y="3342"/>
                      <a:pt x="37658" y="2586"/>
                      <a:pt x="37658" y="1659"/>
                    </a:cubicBezTo>
                    <a:cubicBezTo>
                      <a:pt x="37658" y="732"/>
                      <a:pt x="36902" y="1"/>
                      <a:pt x="35999" y="1"/>
                    </a:cubicBez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1" name="Google Shape;941;p82"/>
              <p:cNvSpPr/>
              <p:nvPr/>
            </p:nvSpPr>
            <p:spPr>
              <a:xfrm>
                <a:off x="7235888" y="1871400"/>
                <a:ext cx="878275" cy="126821"/>
              </a:xfrm>
              <a:custGeom>
                <a:rect b="b" l="l" r="r" t="t"/>
                <a:pathLst>
                  <a:path extrusionOk="0" h="3342" w="23146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23146" y="3342"/>
                    </a:lnTo>
                    <a:lnTo>
                      <a:pt x="23146" y="1"/>
                    </a:ln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2" name="Google Shape;942;p82"/>
              <p:cNvSpPr/>
              <p:nvPr/>
            </p:nvSpPr>
            <p:spPr>
              <a:xfrm>
                <a:off x="7813392" y="1483625"/>
                <a:ext cx="601580" cy="327677"/>
              </a:xfrm>
              <a:custGeom>
                <a:rect b="b" l="l" r="r" t="t"/>
                <a:pathLst>
                  <a:path extrusionOk="0" h="8635" w="15854">
                    <a:moveTo>
                      <a:pt x="0" y="0"/>
                    </a:moveTo>
                    <a:lnTo>
                      <a:pt x="0" y="6927"/>
                    </a:lnTo>
                    <a:lnTo>
                      <a:pt x="6415" y="6927"/>
                    </a:lnTo>
                    <a:cubicBezTo>
                      <a:pt x="6707" y="6927"/>
                      <a:pt x="7000" y="7098"/>
                      <a:pt x="7171" y="7366"/>
                    </a:cubicBezTo>
                    <a:lnTo>
                      <a:pt x="7927" y="8634"/>
                    </a:lnTo>
                    <a:lnTo>
                      <a:pt x="8683" y="7366"/>
                    </a:lnTo>
                    <a:cubicBezTo>
                      <a:pt x="8829" y="7098"/>
                      <a:pt x="9122" y="6927"/>
                      <a:pt x="9415" y="6927"/>
                    </a:cubicBezTo>
                    <a:lnTo>
                      <a:pt x="15854" y="6927"/>
                    </a:lnTo>
                    <a:lnTo>
                      <a:pt x="15854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3" name="Google Shape;943;p82"/>
              <p:cNvSpPr/>
              <p:nvPr/>
            </p:nvSpPr>
            <p:spPr>
              <a:xfrm>
                <a:off x="7913912" y="1585322"/>
                <a:ext cx="396487" cy="56656"/>
              </a:xfrm>
              <a:custGeom>
                <a:rect b="b" l="l" r="r" t="t"/>
                <a:pathLst>
                  <a:path extrusionOk="0" h="1493" w="10449">
                    <a:moveTo>
                      <a:pt x="966" y="1"/>
                    </a:moveTo>
                    <a:cubicBezTo>
                      <a:pt x="1" y="1"/>
                      <a:pt x="8" y="1492"/>
                      <a:pt x="988" y="1492"/>
                    </a:cubicBezTo>
                    <a:cubicBezTo>
                      <a:pt x="1003" y="1492"/>
                      <a:pt x="1018" y="1492"/>
                      <a:pt x="1034" y="1491"/>
                    </a:cubicBezTo>
                    <a:lnTo>
                      <a:pt x="9522" y="1491"/>
                    </a:lnTo>
                    <a:cubicBezTo>
                      <a:pt x="10448" y="1418"/>
                      <a:pt x="10448" y="52"/>
                      <a:pt x="9522" y="3"/>
                    </a:cubicBezTo>
                    <a:lnTo>
                      <a:pt x="1034" y="3"/>
                    </a:lnTo>
                    <a:cubicBezTo>
                      <a:pt x="1011" y="2"/>
                      <a:pt x="988" y="1"/>
                      <a:pt x="9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44" name="Google Shape;944;p82"/>
          <p:cNvSpPr txBox="1"/>
          <p:nvPr>
            <p:ph type="title"/>
          </p:nvPr>
        </p:nvSpPr>
        <p:spPr>
          <a:xfrm>
            <a:off x="2057400" y="1984565"/>
            <a:ext cx="50292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Expérimentation</a:t>
            </a:r>
            <a:endParaRPr/>
          </a:p>
        </p:txBody>
      </p:sp>
      <p:sp>
        <p:nvSpPr>
          <p:cNvPr id="945" name="Google Shape;945;p82"/>
          <p:cNvSpPr txBox="1"/>
          <p:nvPr>
            <p:ph idx="1" type="subTitle"/>
          </p:nvPr>
        </p:nvSpPr>
        <p:spPr>
          <a:xfrm>
            <a:off x="2655473" y="2549025"/>
            <a:ext cx="3728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Défis d’initiation</a:t>
            </a:r>
            <a:endParaRPr sz="2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(20 minutes)</a:t>
            </a:r>
            <a:endParaRPr sz="2800"/>
          </a:p>
        </p:txBody>
      </p:sp>
      <p:grpSp>
        <p:nvGrpSpPr>
          <p:cNvPr id="946" name="Google Shape;946;p82"/>
          <p:cNvGrpSpPr/>
          <p:nvPr/>
        </p:nvGrpSpPr>
        <p:grpSpPr>
          <a:xfrm>
            <a:off x="463651" y="1220603"/>
            <a:ext cx="502899" cy="502899"/>
            <a:chOff x="858700" y="1967475"/>
            <a:chExt cx="605100" cy="605100"/>
          </a:xfrm>
        </p:grpSpPr>
        <p:sp>
          <p:nvSpPr>
            <p:cNvPr id="947" name="Google Shape;947;p82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82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9" name="Google Shape;949;p82"/>
          <p:cNvGrpSpPr/>
          <p:nvPr/>
        </p:nvGrpSpPr>
        <p:grpSpPr>
          <a:xfrm>
            <a:off x="463651" y="1906497"/>
            <a:ext cx="502800" cy="502800"/>
            <a:chOff x="7014301" y="2017350"/>
            <a:chExt cx="502800" cy="502800"/>
          </a:xfrm>
        </p:grpSpPr>
        <p:sp>
          <p:nvSpPr>
            <p:cNvPr id="950" name="Google Shape;950;p82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82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82"/>
          <p:cNvGrpSpPr/>
          <p:nvPr/>
        </p:nvGrpSpPr>
        <p:grpSpPr>
          <a:xfrm>
            <a:off x="463651" y="445094"/>
            <a:ext cx="629846" cy="592514"/>
            <a:chOff x="463701" y="2217961"/>
            <a:chExt cx="629846" cy="592514"/>
          </a:xfrm>
        </p:grpSpPr>
        <p:sp>
          <p:nvSpPr>
            <p:cNvPr id="953" name="Google Shape;953;p82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82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82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56" name="Google Shape;956;p82"/>
            <p:cNvGrpSpPr/>
            <p:nvPr/>
          </p:nvGrpSpPr>
          <p:grpSpPr>
            <a:xfrm>
              <a:off x="773496" y="2217961"/>
              <a:ext cx="320051" cy="298703"/>
              <a:chOff x="1023863" y="2896525"/>
              <a:chExt cx="240875" cy="219425"/>
            </a:xfrm>
          </p:grpSpPr>
          <p:sp>
            <p:nvSpPr>
              <p:cNvPr id="957" name="Google Shape;957;p82"/>
              <p:cNvSpPr/>
              <p:nvPr/>
            </p:nvSpPr>
            <p:spPr>
              <a:xfrm>
                <a:off x="1023863" y="2896525"/>
                <a:ext cx="240875" cy="219425"/>
              </a:xfrm>
              <a:custGeom>
                <a:rect b="b" l="l" r="r" t="t"/>
                <a:pathLst>
                  <a:path extrusionOk="0" h="8777" w="9635">
                    <a:moveTo>
                      <a:pt x="4811" y="1"/>
                    </a:moveTo>
                    <a:cubicBezTo>
                      <a:pt x="2818" y="1"/>
                      <a:pt x="1017" y="1364"/>
                      <a:pt x="537" y="3389"/>
                    </a:cubicBezTo>
                    <a:cubicBezTo>
                      <a:pt x="0" y="5754"/>
                      <a:pt x="1464" y="8096"/>
                      <a:pt x="3805" y="8657"/>
                    </a:cubicBezTo>
                    <a:cubicBezTo>
                      <a:pt x="4147" y="8738"/>
                      <a:pt x="4488" y="8776"/>
                      <a:pt x="4824" y="8776"/>
                    </a:cubicBezTo>
                    <a:cubicBezTo>
                      <a:pt x="6816" y="8776"/>
                      <a:pt x="8614" y="7413"/>
                      <a:pt x="9073" y="5388"/>
                    </a:cubicBezTo>
                    <a:cubicBezTo>
                      <a:pt x="9634" y="3047"/>
                      <a:pt x="8171" y="681"/>
                      <a:pt x="5830" y="120"/>
                    </a:cubicBezTo>
                    <a:cubicBezTo>
                      <a:pt x="5488" y="39"/>
                      <a:pt x="5147" y="1"/>
                      <a:pt x="4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82"/>
              <p:cNvSpPr/>
              <p:nvPr/>
            </p:nvSpPr>
            <p:spPr>
              <a:xfrm>
                <a:off x="1111105" y="2959275"/>
                <a:ext cx="54900" cy="93925"/>
              </a:xfrm>
              <a:custGeom>
                <a:rect b="b" l="l" r="r" t="t"/>
                <a:pathLst>
                  <a:path extrusionOk="0" h="3757" w="2196">
                    <a:moveTo>
                      <a:pt x="1268" y="0"/>
                    </a:moveTo>
                    <a:lnTo>
                      <a:pt x="0" y="1049"/>
                    </a:lnTo>
                    <a:lnTo>
                      <a:pt x="512" y="1708"/>
                    </a:lnTo>
                    <a:lnTo>
                      <a:pt x="951" y="1342"/>
                    </a:lnTo>
                    <a:cubicBezTo>
                      <a:pt x="1024" y="1269"/>
                      <a:pt x="1098" y="1195"/>
                      <a:pt x="1171" y="1098"/>
                    </a:cubicBezTo>
                    <a:lnTo>
                      <a:pt x="1171" y="1756"/>
                    </a:lnTo>
                    <a:lnTo>
                      <a:pt x="1171" y="3756"/>
                    </a:lnTo>
                    <a:lnTo>
                      <a:pt x="2195" y="3756"/>
                    </a:lnTo>
                    <a:lnTo>
                      <a:pt x="21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59" name="Google Shape;959;p82">
            <a:hlinkClick r:id="rId3"/>
          </p:cNvPr>
          <p:cNvSpPr txBox="1"/>
          <p:nvPr/>
        </p:nvSpPr>
        <p:spPr>
          <a:xfrm>
            <a:off x="1646925" y="3755475"/>
            <a:ext cx="1188600" cy="36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Karla"/>
                <a:ea typeface="Karla"/>
                <a:cs typeface="Karla"/>
                <a:sym typeface="Karla"/>
                <a:hlinkClick r:id="rId4"/>
              </a:rPr>
              <a:t>Lien</a:t>
            </a:r>
            <a:endParaRPr b="1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960" name="Google Shape;960;p82">
            <a:hlinkClick r:id="rId5"/>
          </p:cNvPr>
          <p:cNvSpPr/>
          <p:nvPr/>
        </p:nvSpPr>
        <p:spPr>
          <a:xfrm rot="-2700000">
            <a:off x="2645303" y="3927767"/>
            <a:ext cx="365716" cy="365716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82"/>
          <p:cNvSpPr/>
          <p:nvPr/>
        </p:nvSpPr>
        <p:spPr>
          <a:xfrm>
            <a:off x="1646925" y="138165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82"/>
          <p:cNvSpPr/>
          <p:nvPr/>
        </p:nvSpPr>
        <p:spPr>
          <a:xfrm>
            <a:off x="7031613" y="405820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82"/>
          <p:cNvSpPr/>
          <p:nvPr/>
        </p:nvSpPr>
        <p:spPr>
          <a:xfrm>
            <a:off x="6799273" y="3909555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4" name="Google Shape;964;p82"/>
          <p:cNvGrpSpPr/>
          <p:nvPr/>
        </p:nvGrpSpPr>
        <p:grpSpPr>
          <a:xfrm>
            <a:off x="404600" y="4046486"/>
            <a:ext cx="621000" cy="621000"/>
            <a:chOff x="416300" y="4058211"/>
            <a:chExt cx="621000" cy="621000"/>
          </a:xfrm>
        </p:grpSpPr>
        <p:sp>
          <p:nvSpPr>
            <p:cNvPr id="965" name="Google Shape;965;p82"/>
            <p:cNvSpPr/>
            <p:nvPr/>
          </p:nvSpPr>
          <p:spPr>
            <a:xfrm>
              <a:off x="475400" y="4117311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82"/>
            <p:cNvSpPr/>
            <p:nvPr/>
          </p:nvSpPr>
          <p:spPr>
            <a:xfrm rot="2700000">
              <a:off x="507243" y="4149154"/>
              <a:ext cx="439113" cy="439113"/>
            </a:xfrm>
            <a:prstGeom prst="plus">
              <a:avLst>
                <a:gd fmla="val 42536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3"/>
          <p:cNvSpPr txBox="1"/>
          <p:nvPr>
            <p:ph type="title"/>
          </p:nvPr>
        </p:nvSpPr>
        <p:spPr>
          <a:xfrm>
            <a:off x="714250" y="731525"/>
            <a:ext cx="50157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Les maths </a:t>
            </a:r>
            <a:endParaRPr/>
          </a:p>
        </p:txBody>
      </p:sp>
      <p:sp>
        <p:nvSpPr>
          <p:cNvPr id="972" name="Google Shape;972;p83"/>
          <p:cNvSpPr txBox="1"/>
          <p:nvPr>
            <p:ph idx="1" type="body"/>
          </p:nvPr>
        </p:nvSpPr>
        <p:spPr>
          <a:xfrm>
            <a:off x="715850" y="1600325"/>
            <a:ext cx="5019900" cy="25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Opérations sur les nombres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Priorités des opérations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Vocabulaire mathématiques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Variables et opérations sur les variables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Nombres aléatoires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Probabilités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Arithmétique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Algèbre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Et plus encore…</a:t>
            </a:r>
            <a:endParaRPr sz="1700"/>
          </a:p>
        </p:txBody>
      </p:sp>
      <p:grpSp>
        <p:nvGrpSpPr>
          <p:cNvPr id="973" name="Google Shape;973;p83"/>
          <p:cNvGrpSpPr/>
          <p:nvPr/>
        </p:nvGrpSpPr>
        <p:grpSpPr>
          <a:xfrm>
            <a:off x="5918609" y="2672657"/>
            <a:ext cx="1646100" cy="1188900"/>
            <a:chOff x="7403363" y="1047512"/>
            <a:chExt cx="1646100" cy="1188900"/>
          </a:xfrm>
        </p:grpSpPr>
        <p:sp>
          <p:nvSpPr>
            <p:cNvPr id="974" name="Google Shape;974;p83"/>
            <p:cNvSpPr/>
            <p:nvPr/>
          </p:nvSpPr>
          <p:spPr>
            <a:xfrm>
              <a:off x="7494863" y="1139012"/>
              <a:ext cx="1554600" cy="10974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83"/>
            <p:cNvSpPr/>
            <p:nvPr/>
          </p:nvSpPr>
          <p:spPr>
            <a:xfrm>
              <a:off x="7403363" y="1047512"/>
              <a:ext cx="1554600" cy="10974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76" name="Google Shape;976;p83"/>
            <p:cNvCxnSpPr/>
            <p:nvPr/>
          </p:nvCxnSpPr>
          <p:spPr>
            <a:xfrm>
              <a:off x="7413325" y="1230512"/>
              <a:ext cx="15447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7" name="Google Shape;977;p83"/>
            <p:cNvSpPr/>
            <p:nvPr/>
          </p:nvSpPr>
          <p:spPr>
            <a:xfrm>
              <a:off x="7540474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83"/>
            <p:cNvSpPr/>
            <p:nvPr/>
          </p:nvSpPr>
          <p:spPr>
            <a:xfrm>
              <a:off x="8009987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83"/>
            <p:cNvSpPr/>
            <p:nvPr/>
          </p:nvSpPr>
          <p:spPr>
            <a:xfrm>
              <a:off x="8479499" y="1687769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80" name="Google Shape;980;p83"/>
            <p:cNvGrpSpPr/>
            <p:nvPr/>
          </p:nvGrpSpPr>
          <p:grpSpPr>
            <a:xfrm>
              <a:off x="7770652" y="1367593"/>
              <a:ext cx="820034" cy="187786"/>
              <a:chOff x="4005100" y="3437025"/>
              <a:chExt cx="535375" cy="122600"/>
            </a:xfrm>
          </p:grpSpPr>
          <p:sp>
            <p:nvSpPr>
              <p:cNvPr id="981" name="Google Shape;981;p83"/>
              <p:cNvSpPr/>
              <p:nvPr/>
            </p:nvSpPr>
            <p:spPr>
              <a:xfrm>
                <a:off x="4005100" y="3437025"/>
                <a:ext cx="535375" cy="33575"/>
              </a:xfrm>
              <a:custGeom>
                <a:rect b="b" l="l" r="r" t="t"/>
                <a:pathLst>
                  <a:path extrusionOk="0" h="1343" w="21415">
                    <a:moveTo>
                      <a:pt x="903" y="1"/>
                    </a:moveTo>
                    <a:cubicBezTo>
                      <a:pt x="1" y="1"/>
                      <a:pt x="1" y="1342"/>
                      <a:pt x="903" y="1342"/>
                    </a:cubicBezTo>
                    <a:lnTo>
                      <a:pt x="20488" y="1342"/>
                    </a:lnTo>
                    <a:cubicBezTo>
                      <a:pt x="21415" y="1342"/>
                      <a:pt x="21415" y="1"/>
                      <a:pt x="204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83"/>
              <p:cNvSpPr/>
              <p:nvPr/>
            </p:nvSpPr>
            <p:spPr>
              <a:xfrm>
                <a:off x="4064850" y="3525450"/>
                <a:ext cx="415275" cy="34175"/>
              </a:xfrm>
              <a:custGeom>
                <a:rect b="b" l="l" r="r" t="t"/>
                <a:pathLst>
                  <a:path extrusionOk="0" h="1367" w="16611">
                    <a:moveTo>
                      <a:pt x="928" y="0"/>
                    </a:moveTo>
                    <a:cubicBezTo>
                      <a:pt x="1" y="0"/>
                      <a:pt x="1" y="1366"/>
                      <a:pt x="928" y="1366"/>
                    </a:cubicBezTo>
                    <a:lnTo>
                      <a:pt x="15708" y="1366"/>
                    </a:lnTo>
                    <a:cubicBezTo>
                      <a:pt x="16610" y="1366"/>
                      <a:pt x="16610" y="0"/>
                      <a:pt x="157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83" name="Google Shape;983;p83"/>
          <p:cNvGrpSpPr/>
          <p:nvPr/>
        </p:nvGrpSpPr>
        <p:grpSpPr>
          <a:xfrm>
            <a:off x="8177451" y="4105603"/>
            <a:ext cx="502899" cy="502899"/>
            <a:chOff x="858700" y="1967475"/>
            <a:chExt cx="605100" cy="605100"/>
          </a:xfrm>
        </p:grpSpPr>
        <p:sp>
          <p:nvSpPr>
            <p:cNvPr id="984" name="Google Shape;984;p83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83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6" name="Google Shape;986;p83"/>
          <p:cNvGrpSpPr/>
          <p:nvPr/>
        </p:nvGrpSpPr>
        <p:grpSpPr>
          <a:xfrm>
            <a:off x="8177500" y="3419800"/>
            <a:ext cx="502800" cy="502800"/>
            <a:chOff x="1627550" y="2017350"/>
            <a:chExt cx="502800" cy="502800"/>
          </a:xfrm>
        </p:grpSpPr>
        <p:sp>
          <p:nvSpPr>
            <p:cNvPr id="987" name="Google Shape;987;p83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83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9" name="Google Shape;989;p83"/>
          <p:cNvGrpSpPr/>
          <p:nvPr/>
        </p:nvGrpSpPr>
        <p:grpSpPr>
          <a:xfrm>
            <a:off x="8177501" y="2644294"/>
            <a:ext cx="629846" cy="592514"/>
            <a:chOff x="463701" y="2217961"/>
            <a:chExt cx="629846" cy="592514"/>
          </a:xfrm>
        </p:grpSpPr>
        <p:sp>
          <p:nvSpPr>
            <p:cNvPr id="990" name="Google Shape;990;p83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83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83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93" name="Google Shape;993;p83"/>
            <p:cNvGrpSpPr/>
            <p:nvPr/>
          </p:nvGrpSpPr>
          <p:grpSpPr>
            <a:xfrm>
              <a:off x="773496" y="2217961"/>
              <a:ext cx="320051" cy="298703"/>
              <a:chOff x="1023863" y="2896525"/>
              <a:chExt cx="240875" cy="219425"/>
            </a:xfrm>
          </p:grpSpPr>
          <p:sp>
            <p:nvSpPr>
              <p:cNvPr id="994" name="Google Shape;994;p83"/>
              <p:cNvSpPr/>
              <p:nvPr/>
            </p:nvSpPr>
            <p:spPr>
              <a:xfrm>
                <a:off x="1023863" y="2896525"/>
                <a:ext cx="240875" cy="219425"/>
              </a:xfrm>
              <a:custGeom>
                <a:rect b="b" l="l" r="r" t="t"/>
                <a:pathLst>
                  <a:path extrusionOk="0" h="8777" w="9635">
                    <a:moveTo>
                      <a:pt x="4811" y="1"/>
                    </a:moveTo>
                    <a:cubicBezTo>
                      <a:pt x="2818" y="1"/>
                      <a:pt x="1017" y="1364"/>
                      <a:pt x="537" y="3389"/>
                    </a:cubicBezTo>
                    <a:cubicBezTo>
                      <a:pt x="0" y="5754"/>
                      <a:pt x="1464" y="8096"/>
                      <a:pt x="3805" y="8657"/>
                    </a:cubicBezTo>
                    <a:cubicBezTo>
                      <a:pt x="4147" y="8738"/>
                      <a:pt x="4488" y="8776"/>
                      <a:pt x="4824" y="8776"/>
                    </a:cubicBezTo>
                    <a:cubicBezTo>
                      <a:pt x="6816" y="8776"/>
                      <a:pt x="8614" y="7413"/>
                      <a:pt x="9073" y="5388"/>
                    </a:cubicBezTo>
                    <a:cubicBezTo>
                      <a:pt x="9634" y="3047"/>
                      <a:pt x="8171" y="681"/>
                      <a:pt x="5830" y="120"/>
                    </a:cubicBezTo>
                    <a:cubicBezTo>
                      <a:pt x="5488" y="39"/>
                      <a:pt x="5147" y="1"/>
                      <a:pt x="4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5" name="Google Shape;995;p83"/>
              <p:cNvSpPr/>
              <p:nvPr/>
            </p:nvSpPr>
            <p:spPr>
              <a:xfrm>
                <a:off x="1111105" y="2959275"/>
                <a:ext cx="54900" cy="93925"/>
              </a:xfrm>
              <a:custGeom>
                <a:rect b="b" l="l" r="r" t="t"/>
                <a:pathLst>
                  <a:path extrusionOk="0" h="3757" w="2196">
                    <a:moveTo>
                      <a:pt x="1268" y="0"/>
                    </a:moveTo>
                    <a:lnTo>
                      <a:pt x="0" y="1049"/>
                    </a:lnTo>
                    <a:lnTo>
                      <a:pt x="512" y="1708"/>
                    </a:lnTo>
                    <a:lnTo>
                      <a:pt x="951" y="1342"/>
                    </a:lnTo>
                    <a:cubicBezTo>
                      <a:pt x="1024" y="1269"/>
                      <a:pt x="1098" y="1195"/>
                      <a:pt x="1171" y="1098"/>
                    </a:cubicBezTo>
                    <a:lnTo>
                      <a:pt x="1171" y="1756"/>
                    </a:lnTo>
                    <a:lnTo>
                      <a:pt x="1171" y="3756"/>
                    </a:lnTo>
                    <a:lnTo>
                      <a:pt x="2195" y="3756"/>
                    </a:lnTo>
                    <a:lnTo>
                      <a:pt x="21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96" name="Google Shape;996;p83"/>
          <p:cNvGrpSpPr/>
          <p:nvPr/>
        </p:nvGrpSpPr>
        <p:grpSpPr>
          <a:xfrm>
            <a:off x="5918588" y="1426744"/>
            <a:ext cx="1827475" cy="1051350"/>
            <a:chOff x="6161988" y="3104373"/>
            <a:chExt cx="1827475" cy="1051350"/>
          </a:xfrm>
        </p:grpSpPr>
        <p:grpSp>
          <p:nvGrpSpPr>
            <p:cNvPr id="997" name="Google Shape;997;p83"/>
            <p:cNvGrpSpPr/>
            <p:nvPr/>
          </p:nvGrpSpPr>
          <p:grpSpPr>
            <a:xfrm>
              <a:off x="6161988" y="3104373"/>
              <a:ext cx="1827475" cy="1051350"/>
              <a:chOff x="274188" y="1278048"/>
              <a:chExt cx="1827475" cy="1051350"/>
            </a:xfrm>
          </p:grpSpPr>
          <p:sp>
            <p:nvSpPr>
              <p:cNvPr id="998" name="Google Shape;998;p83"/>
              <p:cNvSpPr/>
              <p:nvPr/>
            </p:nvSpPr>
            <p:spPr>
              <a:xfrm>
                <a:off x="364363" y="1369398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99" name="Google Shape;999;p83"/>
              <p:cNvGrpSpPr/>
              <p:nvPr/>
            </p:nvGrpSpPr>
            <p:grpSpPr>
              <a:xfrm>
                <a:off x="274188" y="1278048"/>
                <a:ext cx="1737300" cy="960000"/>
                <a:chOff x="7146475" y="2190661"/>
                <a:chExt cx="1737300" cy="960000"/>
              </a:xfrm>
            </p:grpSpPr>
            <p:sp>
              <p:nvSpPr>
                <p:cNvPr id="1000" name="Google Shape;1000;p83"/>
                <p:cNvSpPr/>
                <p:nvPr/>
              </p:nvSpPr>
              <p:spPr>
                <a:xfrm>
                  <a:off x="7146475" y="2190661"/>
                  <a:ext cx="1737300" cy="9600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001" name="Google Shape;1001;p83"/>
                <p:cNvCxnSpPr/>
                <p:nvPr/>
              </p:nvCxnSpPr>
              <p:spPr>
                <a:xfrm>
                  <a:off x="7151600" y="2373361"/>
                  <a:ext cx="17247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002" name="Google Shape;1002;p83"/>
            <p:cNvGrpSpPr/>
            <p:nvPr/>
          </p:nvGrpSpPr>
          <p:grpSpPr>
            <a:xfrm>
              <a:off x="6349239" y="3420925"/>
              <a:ext cx="1356472" cy="509050"/>
              <a:chOff x="6343699" y="3416675"/>
              <a:chExt cx="1356472" cy="509050"/>
            </a:xfrm>
          </p:grpSpPr>
          <p:sp>
            <p:nvSpPr>
              <p:cNvPr id="1003" name="Google Shape;1003;p83"/>
              <p:cNvSpPr/>
              <p:nvPr/>
            </p:nvSpPr>
            <p:spPr>
              <a:xfrm>
                <a:off x="6343699" y="3524445"/>
                <a:ext cx="776865" cy="54206"/>
              </a:xfrm>
              <a:custGeom>
                <a:rect b="b" l="l" r="r" t="t"/>
                <a:pathLst>
                  <a:path extrusionOk="0" h="1348" w="19319">
                    <a:moveTo>
                      <a:pt x="18435" y="1"/>
                    </a:moveTo>
                    <a:cubicBezTo>
                      <a:pt x="18412" y="1"/>
                      <a:pt x="18389" y="2"/>
                      <a:pt x="18366" y="3"/>
                    </a:cubicBezTo>
                    <a:lnTo>
                      <a:pt x="854" y="3"/>
                    </a:lnTo>
                    <a:cubicBezTo>
                      <a:pt x="0" y="52"/>
                      <a:pt x="0" y="1296"/>
                      <a:pt x="854" y="1345"/>
                    </a:cubicBezTo>
                    <a:lnTo>
                      <a:pt x="18366" y="1345"/>
                    </a:lnTo>
                    <a:cubicBezTo>
                      <a:pt x="18389" y="1347"/>
                      <a:pt x="18412" y="1347"/>
                      <a:pt x="18435" y="1347"/>
                    </a:cubicBezTo>
                    <a:cubicBezTo>
                      <a:pt x="19319" y="1347"/>
                      <a:pt x="19319" y="1"/>
                      <a:pt x="184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4" name="Google Shape;1004;p83"/>
              <p:cNvSpPr/>
              <p:nvPr/>
            </p:nvSpPr>
            <p:spPr>
              <a:xfrm>
                <a:off x="6343699" y="3651035"/>
                <a:ext cx="777147" cy="55131"/>
              </a:xfrm>
              <a:custGeom>
                <a:rect b="b" l="l" r="r" t="t"/>
                <a:pathLst>
                  <a:path extrusionOk="0" h="1371" w="19326">
                    <a:moveTo>
                      <a:pt x="18412" y="1"/>
                    </a:moveTo>
                    <a:cubicBezTo>
                      <a:pt x="18397" y="1"/>
                      <a:pt x="18382" y="1"/>
                      <a:pt x="18366" y="2"/>
                    </a:cubicBezTo>
                    <a:lnTo>
                      <a:pt x="854" y="2"/>
                    </a:lnTo>
                    <a:cubicBezTo>
                      <a:pt x="0" y="75"/>
                      <a:pt x="0" y="1319"/>
                      <a:pt x="854" y="1368"/>
                    </a:cubicBezTo>
                    <a:lnTo>
                      <a:pt x="18366" y="1368"/>
                    </a:lnTo>
                    <a:cubicBezTo>
                      <a:pt x="18389" y="1369"/>
                      <a:pt x="18412" y="1370"/>
                      <a:pt x="18434" y="1370"/>
                    </a:cubicBezTo>
                    <a:cubicBezTo>
                      <a:pt x="19326" y="1370"/>
                      <a:pt x="19319" y="1"/>
                      <a:pt x="184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5" name="Google Shape;1005;p83"/>
              <p:cNvSpPr/>
              <p:nvPr/>
            </p:nvSpPr>
            <p:spPr>
              <a:xfrm>
                <a:off x="6343699" y="3778469"/>
                <a:ext cx="776865" cy="55172"/>
              </a:xfrm>
              <a:custGeom>
                <a:rect b="b" l="l" r="r" t="t"/>
                <a:pathLst>
                  <a:path extrusionOk="0" h="1372" w="19319">
                    <a:moveTo>
                      <a:pt x="18433" y="1"/>
                    </a:moveTo>
                    <a:cubicBezTo>
                      <a:pt x="18411" y="1"/>
                      <a:pt x="18389" y="2"/>
                      <a:pt x="18366" y="3"/>
                    </a:cubicBezTo>
                    <a:lnTo>
                      <a:pt x="854" y="3"/>
                    </a:lnTo>
                    <a:cubicBezTo>
                      <a:pt x="0" y="52"/>
                      <a:pt x="0" y="1320"/>
                      <a:pt x="854" y="1369"/>
                    </a:cubicBezTo>
                    <a:lnTo>
                      <a:pt x="18366" y="1369"/>
                    </a:lnTo>
                    <a:cubicBezTo>
                      <a:pt x="18389" y="1371"/>
                      <a:pt x="18411" y="1372"/>
                      <a:pt x="18433" y="1372"/>
                    </a:cubicBezTo>
                    <a:cubicBezTo>
                      <a:pt x="19319" y="1372"/>
                      <a:pt x="19319" y="1"/>
                      <a:pt x="184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83"/>
              <p:cNvSpPr/>
              <p:nvPr/>
            </p:nvSpPr>
            <p:spPr>
              <a:xfrm>
                <a:off x="7286224" y="3416675"/>
                <a:ext cx="413947" cy="509050"/>
              </a:xfrm>
              <a:custGeom>
                <a:rect b="b" l="l" r="r" t="t"/>
                <a:pathLst>
                  <a:path extrusionOk="0" h="12659" w="10294">
                    <a:moveTo>
                      <a:pt x="1" y="1"/>
                    </a:moveTo>
                    <a:lnTo>
                      <a:pt x="1" y="12659"/>
                    </a:lnTo>
                    <a:lnTo>
                      <a:pt x="10293" y="12659"/>
                    </a:lnTo>
                    <a:lnTo>
                      <a:pt x="10293" y="1"/>
                    </a:ln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07" name="Google Shape;1007;p83"/>
          <p:cNvSpPr/>
          <p:nvPr/>
        </p:nvSpPr>
        <p:spPr>
          <a:xfrm>
            <a:off x="5047325" y="106645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83"/>
          <p:cNvSpPr/>
          <p:nvPr/>
        </p:nvSpPr>
        <p:spPr>
          <a:xfrm>
            <a:off x="5272757" y="917810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83"/>
          <p:cNvSpPr/>
          <p:nvPr/>
        </p:nvSpPr>
        <p:spPr>
          <a:xfrm>
            <a:off x="4160539" y="1044612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0" name="Google Shape;1010;p83"/>
          <p:cNvGrpSpPr/>
          <p:nvPr/>
        </p:nvGrpSpPr>
        <p:grpSpPr>
          <a:xfrm>
            <a:off x="3365052" y="852721"/>
            <a:ext cx="471431" cy="443405"/>
            <a:chOff x="312866" y="4003096"/>
            <a:chExt cx="471431" cy="443405"/>
          </a:xfrm>
        </p:grpSpPr>
        <p:sp>
          <p:nvSpPr>
            <p:cNvPr id="1011" name="Google Shape;1011;p83"/>
            <p:cNvSpPr/>
            <p:nvPr/>
          </p:nvSpPr>
          <p:spPr>
            <a:xfrm>
              <a:off x="350807" y="4003096"/>
              <a:ext cx="211354" cy="187583"/>
            </a:xfrm>
            <a:custGeom>
              <a:rect b="b" l="l" r="r" t="t"/>
              <a:pathLst>
                <a:path extrusionOk="0" h="4222" w="4757">
                  <a:moveTo>
                    <a:pt x="4648" y="1"/>
                  </a:moveTo>
                  <a:cubicBezTo>
                    <a:pt x="2522" y="1"/>
                    <a:pt x="648" y="1402"/>
                    <a:pt x="1" y="3441"/>
                  </a:cubicBezTo>
                  <a:lnTo>
                    <a:pt x="2391" y="4221"/>
                  </a:lnTo>
                  <a:cubicBezTo>
                    <a:pt x="2708" y="3197"/>
                    <a:pt x="3683" y="2490"/>
                    <a:pt x="4757" y="2490"/>
                  </a:cubicBezTo>
                  <a:lnTo>
                    <a:pt x="4757" y="2"/>
                  </a:lnTo>
                  <a:cubicBezTo>
                    <a:pt x="4720" y="1"/>
                    <a:pt x="4684" y="1"/>
                    <a:pt x="4648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83"/>
            <p:cNvSpPr/>
            <p:nvPr/>
          </p:nvSpPr>
          <p:spPr>
            <a:xfrm>
              <a:off x="312866" y="4155928"/>
              <a:ext cx="460606" cy="290572"/>
            </a:xfrm>
            <a:custGeom>
              <a:rect b="b" l="l" r="r" t="t"/>
              <a:pathLst>
                <a:path extrusionOk="0" h="6540" w="10367">
                  <a:moveTo>
                    <a:pt x="855" y="1"/>
                  </a:moveTo>
                  <a:lnTo>
                    <a:pt x="855" y="1"/>
                  </a:lnTo>
                  <a:cubicBezTo>
                    <a:pt x="1" y="2635"/>
                    <a:pt x="1440" y="5440"/>
                    <a:pt x="4074" y="6293"/>
                  </a:cubicBezTo>
                  <a:cubicBezTo>
                    <a:pt x="4584" y="6460"/>
                    <a:pt x="5103" y="6539"/>
                    <a:pt x="5614" y="6539"/>
                  </a:cubicBezTo>
                  <a:cubicBezTo>
                    <a:pt x="7715" y="6539"/>
                    <a:pt x="9680" y="5198"/>
                    <a:pt x="10367" y="3098"/>
                  </a:cubicBezTo>
                  <a:lnTo>
                    <a:pt x="7976" y="2318"/>
                  </a:lnTo>
                  <a:cubicBezTo>
                    <a:pt x="7642" y="3380"/>
                    <a:pt x="6657" y="4046"/>
                    <a:pt x="5597" y="4046"/>
                  </a:cubicBezTo>
                  <a:cubicBezTo>
                    <a:pt x="5343" y="4046"/>
                    <a:pt x="5085" y="4008"/>
                    <a:pt x="4830" y="3927"/>
                  </a:cubicBezTo>
                  <a:cubicBezTo>
                    <a:pt x="3513" y="3488"/>
                    <a:pt x="2806" y="2098"/>
                    <a:pt x="3245" y="781"/>
                  </a:cubicBezTo>
                  <a:lnTo>
                    <a:pt x="855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83"/>
            <p:cNvSpPr/>
            <p:nvPr/>
          </p:nvSpPr>
          <p:spPr>
            <a:xfrm>
              <a:off x="562102" y="4003140"/>
              <a:ext cx="222194" cy="290483"/>
            </a:xfrm>
            <a:custGeom>
              <a:rect b="b" l="l" r="r" t="t"/>
              <a:pathLst>
                <a:path extrusionOk="0" h="6538" w="5001">
                  <a:moveTo>
                    <a:pt x="45" y="1"/>
                  </a:moveTo>
                  <a:cubicBezTo>
                    <a:pt x="30" y="1"/>
                    <a:pt x="15" y="1"/>
                    <a:pt x="1" y="1"/>
                  </a:cubicBezTo>
                  <a:lnTo>
                    <a:pt x="1" y="2489"/>
                  </a:lnTo>
                  <a:cubicBezTo>
                    <a:pt x="1683" y="2489"/>
                    <a:pt x="2903" y="4147"/>
                    <a:pt x="2366" y="5757"/>
                  </a:cubicBezTo>
                  <a:lnTo>
                    <a:pt x="4757" y="6537"/>
                  </a:lnTo>
                  <a:cubicBezTo>
                    <a:pt x="4927" y="6025"/>
                    <a:pt x="5000" y="5513"/>
                    <a:pt x="5000" y="5001"/>
                  </a:cubicBezTo>
                  <a:cubicBezTo>
                    <a:pt x="5000" y="2235"/>
                    <a:pt x="2781" y="1"/>
                    <a:pt x="45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8" name="Google Shape;1018;p84"/>
          <p:cNvGrpSpPr/>
          <p:nvPr/>
        </p:nvGrpSpPr>
        <p:grpSpPr>
          <a:xfrm>
            <a:off x="5809950" y="187275"/>
            <a:ext cx="3657590" cy="348347"/>
            <a:chOff x="4572050" y="100025"/>
            <a:chExt cx="3657590" cy="348347"/>
          </a:xfrm>
        </p:grpSpPr>
        <p:sp>
          <p:nvSpPr>
            <p:cNvPr id="1019" name="Google Shape;1019;p84"/>
            <p:cNvSpPr/>
            <p:nvPr/>
          </p:nvSpPr>
          <p:spPr>
            <a:xfrm>
              <a:off x="4572050" y="100025"/>
              <a:ext cx="3657590" cy="348347"/>
            </a:xfrm>
            <a:custGeom>
              <a:rect b="b" l="l" r="r" t="t"/>
              <a:pathLst>
                <a:path extrusionOk="0" h="4488" w="46122">
                  <a:moveTo>
                    <a:pt x="7122" y="0"/>
                  </a:moveTo>
                  <a:lnTo>
                    <a:pt x="43975" y="0"/>
                  </a:lnTo>
                  <a:cubicBezTo>
                    <a:pt x="44512" y="0"/>
                    <a:pt x="45024" y="244"/>
                    <a:pt x="45365" y="659"/>
                  </a:cubicBezTo>
                  <a:cubicBezTo>
                    <a:pt x="46121" y="1585"/>
                    <a:pt x="46121" y="2902"/>
                    <a:pt x="45365" y="3829"/>
                  </a:cubicBezTo>
                  <a:cubicBezTo>
                    <a:pt x="45024" y="4244"/>
                    <a:pt x="44512" y="4488"/>
                    <a:pt x="43975" y="4488"/>
                  </a:cubicBezTo>
                  <a:lnTo>
                    <a:pt x="7122" y="4488"/>
                  </a:lnTo>
                  <a:cubicBezTo>
                    <a:pt x="4805" y="4488"/>
                    <a:pt x="3342" y="3878"/>
                    <a:pt x="2025" y="3317"/>
                  </a:cubicBezTo>
                  <a:cubicBezTo>
                    <a:pt x="1610" y="3146"/>
                    <a:pt x="1220" y="3000"/>
                    <a:pt x="830" y="2854"/>
                  </a:cubicBezTo>
                  <a:cubicBezTo>
                    <a:pt x="659" y="2805"/>
                    <a:pt x="488" y="2732"/>
                    <a:pt x="342" y="2634"/>
                  </a:cubicBezTo>
                  <a:cubicBezTo>
                    <a:pt x="1" y="2488"/>
                    <a:pt x="1" y="2000"/>
                    <a:pt x="342" y="1829"/>
                  </a:cubicBezTo>
                  <a:cubicBezTo>
                    <a:pt x="488" y="1756"/>
                    <a:pt x="659" y="1659"/>
                    <a:pt x="830" y="1610"/>
                  </a:cubicBezTo>
                  <a:cubicBezTo>
                    <a:pt x="1220" y="1488"/>
                    <a:pt x="1610" y="1317"/>
                    <a:pt x="2025" y="1146"/>
                  </a:cubicBezTo>
                  <a:cubicBezTo>
                    <a:pt x="3342" y="610"/>
                    <a:pt x="4805" y="0"/>
                    <a:pt x="7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84"/>
            <p:cNvSpPr/>
            <p:nvPr/>
          </p:nvSpPr>
          <p:spPr>
            <a:xfrm>
              <a:off x="4572050" y="100025"/>
              <a:ext cx="3657590" cy="348347"/>
            </a:xfrm>
            <a:custGeom>
              <a:rect b="b" l="l" r="r" t="t"/>
              <a:pathLst>
                <a:path extrusionOk="0" h="4488" w="46122">
                  <a:moveTo>
                    <a:pt x="7122" y="0"/>
                  </a:moveTo>
                  <a:lnTo>
                    <a:pt x="43975" y="0"/>
                  </a:lnTo>
                  <a:cubicBezTo>
                    <a:pt x="44512" y="0"/>
                    <a:pt x="45024" y="244"/>
                    <a:pt x="45365" y="659"/>
                  </a:cubicBezTo>
                  <a:cubicBezTo>
                    <a:pt x="46121" y="1585"/>
                    <a:pt x="46121" y="2902"/>
                    <a:pt x="45365" y="3829"/>
                  </a:cubicBezTo>
                  <a:cubicBezTo>
                    <a:pt x="45024" y="4244"/>
                    <a:pt x="44512" y="4488"/>
                    <a:pt x="43975" y="4488"/>
                  </a:cubicBezTo>
                  <a:lnTo>
                    <a:pt x="7122" y="4488"/>
                  </a:lnTo>
                  <a:cubicBezTo>
                    <a:pt x="4805" y="4488"/>
                    <a:pt x="3342" y="3878"/>
                    <a:pt x="2025" y="3317"/>
                  </a:cubicBezTo>
                  <a:cubicBezTo>
                    <a:pt x="1610" y="3146"/>
                    <a:pt x="1220" y="3000"/>
                    <a:pt x="830" y="2854"/>
                  </a:cubicBezTo>
                  <a:cubicBezTo>
                    <a:pt x="659" y="2805"/>
                    <a:pt x="488" y="2732"/>
                    <a:pt x="342" y="2634"/>
                  </a:cubicBezTo>
                  <a:cubicBezTo>
                    <a:pt x="1" y="2488"/>
                    <a:pt x="1" y="2000"/>
                    <a:pt x="342" y="1829"/>
                  </a:cubicBezTo>
                  <a:cubicBezTo>
                    <a:pt x="488" y="1756"/>
                    <a:pt x="659" y="1659"/>
                    <a:pt x="830" y="1610"/>
                  </a:cubicBezTo>
                  <a:cubicBezTo>
                    <a:pt x="1220" y="1488"/>
                    <a:pt x="1610" y="1317"/>
                    <a:pt x="2025" y="1146"/>
                  </a:cubicBezTo>
                  <a:cubicBezTo>
                    <a:pt x="3318" y="610"/>
                    <a:pt x="4805" y="0"/>
                    <a:pt x="7122" y="0"/>
                  </a:cubicBezTo>
                  <a:close/>
                  <a:moveTo>
                    <a:pt x="28317" y="2780"/>
                  </a:moveTo>
                  <a:lnTo>
                    <a:pt x="8464" y="2780"/>
                  </a:lnTo>
                  <a:cubicBezTo>
                    <a:pt x="8269" y="2780"/>
                    <a:pt x="8269" y="3073"/>
                    <a:pt x="8464" y="3073"/>
                  </a:cubicBezTo>
                  <a:lnTo>
                    <a:pt x="28317" y="3073"/>
                  </a:lnTo>
                  <a:cubicBezTo>
                    <a:pt x="28512" y="3073"/>
                    <a:pt x="28512" y="2780"/>
                    <a:pt x="28317" y="2780"/>
                  </a:cubicBezTo>
                  <a:close/>
                  <a:moveTo>
                    <a:pt x="6293" y="2780"/>
                  </a:moveTo>
                  <a:lnTo>
                    <a:pt x="6805" y="2780"/>
                  </a:lnTo>
                  <a:cubicBezTo>
                    <a:pt x="7000" y="2780"/>
                    <a:pt x="7000" y="3073"/>
                    <a:pt x="6805" y="3073"/>
                  </a:cubicBezTo>
                  <a:lnTo>
                    <a:pt x="6244" y="3073"/>
                  </a:lnTo>
                  <a:cubicBezTo>
                    <a:pt x="6171" y="3415"/>
                    <a:pt x="6098" y="3732"/>
                    <a:pt x="5952" y="4049"/>
                  </a:cubicBezTo>
                  <a:cubicBezTo>
                    <a:pt x="6342" y="4073"/>
                    <a:pt x="6732" y="4097"/>
                    <a:pt x="7122" y="4097"/>
                  </a:cubicBezTo>
                  <a:lnTo>
                    <a:pt x="38000" y="4097"/>
                  </a:lnTo>
                  <a:lnTo>
                    <a:pt x="38000" y="3073"/>
                  </a:lnTo>
                  <a:lnTo>
                    <a:pt x="29951" y="3073"/>
                  </a:lnTo>
                  <a:cubicBezTo>
                    <a:pt x="29756" y="3073"/>
                    <a:pt x="29756" y="2780"/>
                    <a:pt x="29951" y="2780"/>
                  </a:cubicBezTo>
                  <a:lnTo>
                    <a:pt x="38000" y="2780"/>
                  </a:lnTo>
                  <a:lnTo>
                    <a:pt x="38000" y="1561"/>
                  </a:lnTo>
                  <a:lnTo>
                    <a:pt x="37390" y="1561"/>
                  </a:lnTo>
                  <a:cubicBezTo>
                    <a:pt x="37317" y="1561"/>
                    <a:pt x="37244" y="1488"/>
                    <a:pt x="37244" y="1415"/>
                  </a:cubicBezTo>
                  <a:cubicBezTo>
                    <a:pt x="37244" y="1317"/>
                    <a:pt x="37317" y="1268"/>
                    <a:pt x="37390" y="1268"/>
                  </a:cubicBezTo>
                  <a:lnTo>
                    <a:pt x="38000" y="1268"/>
                  </a:lnTo>
                  <a:lnTo>
                    <a:pt x="38000" y="366"/>
                  </a:lnTo>
                  <a:lnTo>
                    <a:pt x="7122" y="366"/>
                  </a:lnTo>
                  <a:cubicBezTo>
                    <a:pt x="6732" y="366"/>
                    <a:pt x="6366" y="390"/>
                    <a:pt x="5976" y="415"/>
                  </a:cubicBezTo>
                  <a:cubicBezTo>
                    <a:pt x="6074" y="707"/>
                    <a:pt x="6171" y="976"/>
                    <a:pt x="6220" y="1268"/>
                  </a:cubicBezTo>
                  <a:lnTo>
                    <a:pt x="14244" y="1268"/>
                  </a:lnTo>
                  <a:cubicBezTo>
                    <a:pt x="14342" y="1268"/>
                    <a:pt x="14390" y="1317"/>
                    <a:pt x="14390" y="1415"/>
                  </a:cubicBezTo>
                  <a:cubicBezTo>
                    <a:pt x="14390" y="1488"/>
                    <a:pt x="14342" y="1561"/>
                    <a:pt x="14244" y="1561"/>
                  </a:cubicBezTo>
                  <a:lnTo>
                    <a:pt x="6269" y="1561"/>
                  </a:lnTo>
                  <a:cubicBezTo>
                    <a:pt x="6317" y="1951"/>
                    <a:pt x="6317" y="2366"/>
                    <a:pt x="6269" y="2780"/>
                  </a:cubicBezTo>
                  <a:close/>
                  <a:moveTo>
                    <a:pt x="38292" y="2927"/>
                  </a:moveTo>
                  <a:lnTo>
                    <a:pt x="38292" y="2927"/>
                  </a:lnTo>
                  <a:lnTo>
                    <a:pt x="38292" y="4097"/>
                  </a:lnTo>
                  <a:lnTo>
                    <a:pt x="40268" y="4097"/>
                  </a:lnTo>
                  <a:lnTo>
                    <a:pt x="40268" y="390"/>
                  </a:lnTo>
                  <a:lnTo>
                    <a:pt x="38317" y="390"/>
                  </a:lnTo>
                  <a:lnTo>
                    <a:pt x="38317" y="2927"/>
                  </a:lnTo>
                  <a:close/>
                  <a:moveTo>
                    <a:pt x="28951" y="3073"/>
                  </a:moveTo>
                  <a:lnTo>
                    <a:pt x="29244" y="3073"/>
                  </a:lnTo>
                  <a:cubicBezTo>
                    <a:pt x="29439" y="3073"/>
                    <a:pt x="29439" y="2780"/>
                    <a:pt x="29244" y="2780"/>
                  </a:cubicBezTo>
                  <a:lnTo>
                    <a:pt x="28951" y="2780"/>
                  </a:lnTo>
                  <a:cubicBezTo>
                    <a:pt x="28732" y="2780"/>
                    <a:pt x="28732" y="3073"/>
                    <a:pt x="28951" y="3073"/>
                  </a:cubicBezTo>
                  <a:close/>
                  <a:moveTo>
                    <a:pt x="15878" y="1561"/>
                  </a:moveTo>
                  <a:lnTo>
                    <a:pt x="35731" y="1561"/>
                  </a:lnTo>
                  <a:cubicBezTo>
                    <a:pt x="35829" y="1561"/>
                    <a:pt x="35878" y="1512"/>
                    <a:pt x="35878" y="1415"/>
                  </a:cubicBezTo>
                  <a:cubicBezTo>
                    <a:pt x="35878" y="1341"/>
                    <a:pt x="35829" y="1268"/>
                    <a:pt x="35731" y="1268"/>
                  </a:cubicBezTo>
                  <a:lnTo>
                    <a:pt x="15878" y="1268"/>
                  </a:lnTo>
                  <a:cubicBezTo>
                    <a:pt x="15805" y="1268"/>
                    <a:pt x="15732" y="1341"/>
                    <a:pt x="15732" y="1415"/>
                  </a:cubicBezTo>
                  <a:cubicBezTo>
                    <a:pt x="15732" y="1512"/>
                    <a:pt x="15805" y="1585"/>
                    <a:pt x="15878" y="1561"/>
                  </a:cubicBezTo>
                  <a:close/>
                  <a:moveTo>
                    <a:pt x="15244" y="1268"/>
                  </a:moveTo>
                  <a:lnTo>
                    <a:pt x="14951" y="1268"/>
                  </a:lnTo>
                  <a:cubicBezTo>
                    <a:pt x="14854" y="1268"/>
                    <a:pt x="14781" y="1341"/>
                    <a:pt x="14805" y="1415"/>
                  </a:cubicBezTo>
                  <a:cubicBezTo>
                    <a:pt x="14781" y="1512"/>
                    <a:pt x="14854" y="1561"/>
                    <a:pt x="14951" y="1561"/>
                  </a:cubicBezTo>
                  <a:lnTo>
                    <a:pt x="15244" y="1561"/>
                  </a:lnTo>
                  <a:cubicBezTo>
                    <a:pt x="15342" y="1561"/>
                    <a:pt x="15390" y="1512"/>
                    <a:pt x="15390" y="1415"/>
                  </a:cubicBezTo>
                  <a:cubicBezTo>
                    <a:pt x="15390" y="1341"/>
                    <a:pt x="15342" y="1268"/>
                    <a:pt x="15244" y="1268"/>
                  </a:cubicBezTo>
                  <a:close/>
                  <a:moveTo>
                    <a:pt x="5561" y="3976"/>
                  </a:moveTo>
                  <a:cubicBezTo>
                    <a:pt x="6025" y="2854"/>
                    <a:pt x="6025" y="1610"/>
                    <a:pt x="5561" y="488"/>
                  </a:cubicBezTo>
                  <a:cubicBezTo>
                    <a:pt x="4391" y="683"/>
                    <a:pt x="3244" y="1024"/>
                    <a:pt x="2171" y="1512"/>
                  </a:cubicBezTo>
                  <a:lnTo>
                    <a:pt x="1903" y="1634"/>
                  </a:lnTo>
                  <a:cubicBezTo>
                    <a:pt x="2147" y="2000"/>
                    <a:pt x="2147" y="2463"/>
                    <a:pt x="1903" y="2854"/>
                  </a:cubicBezTo>
                  <a:lnTo>
                    <a:pt x="2171" y="2951"/>
                  </a:lnTo>
                  <a:cubicBezTo>
                    <a:pt x="3244" y="3463"/>
                    <a:pt x="4366" y="3805"/>
                    <a:pt x="5537" y="4000"/>
                  </a:cubicBezTo>
                  <a:close/>
                  <a:moveTo>
                    <a:pt x="1513" y="2683"/>
                  </a:moveTo>
                  <a:cubicBezTo>
                    <a:pt x="1732" y="2415"/>
                    <a:pt x="1732" y="2049"/>
                    <a:pt x="1537" y="1756"/>
                  </a:cubicBezTo>
                  <a:cubicBezTo>
                    <a:pt x="1342" y="1854"/>
                    <a:pt x="1147" y="1902"/>
                    <a:pt x="976" y="1976"/>
                  </a:cubicBezTo>
                  <a:cubicBezTo>
                    <a:pt x="830" y="2024"/>
                    <a:pt x="683" y="2073"/>
                    <a:pt x="561" y="2146"/>
                  </a:cubicBezTo>
                  <a:cubicBezTo>
                    <a:pt x="513" y="2195"/>
                    <a:pt x="488" y="2219"/>
                    <a:pt x="488" y="2219"/>
                  </a:cubicBezTo>
                  <a:cubicBezTo>
                    <a:pt x="488" y="2219"/>
                    <a:pt x="513" y="2244"/>
                    <a:pt x="561" y="2293"/>
                  </a:cubicBezTo>
                  <a:cubicBezTo>
                    <a:pt x="683" y="2366"/>
                    <a:pt x="830" y="2415"/>
                    <a:pt x="976" y="2463"/>
                  </a:cubicBezTo>
                  <a:cubicBezTo>
                    <a:pt x="1147" y="2537"/>
                    <a:pt x="1342" y="2585"/>
                    <a:pt x="1513" y="2658"/>
                  </a:cubicBezTo>
                  <a:close/>
                  <a:moveTo>
                    <a:pt x="40561" y="4097"/>
                  </a:moveTo>
                  <a:lnTo>
                    <a:pt x="43975" y="4097"/>
                  </a:lnTo>
                  <a:cubicBezTo>
                    <a:pt x="44414" y="4097"/>
                    <a:pt x="44804" y="3902"/>
                    <a:pt x="45073" y="3561"/>
                  </a:cubicBezTo>
                  <a:cubicBezTo>
                    <a:pt x="45707" y="2805"/>
                    <a:pt x="45707" y="1707"/>
                    <a:pt x="45073" y="927"/>
                  </a:cubicBezTo>
                  <a:cubicBezTo>
                    <a:pt x="44804" y="610"/>
                    <a:pt x="44414" y="415"/>
                    <a:pt x="43975" y="390"/>
                  </a:cubicBezTo>
                  <a:lnTo>
                    <a:pt x="40561" y="3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84"/>
            <p:cNvSpPr/>
            <p:nvPr/>
          </p:nvSpPr>
          <p:spPr>
            <a:xfrm>
              <a:off x="4720981" y="137824"/>
              <a:ext cx="328867" cy="270807"/>
            </a:xfrm>
            <a:custGeom>
              <a:rect b="b" l="l" r="r" t="t"/>
              <a:pathLst>
                <a:path extrusionOk="0" h="3489" w="4147">
                  <a:moveTo>
                    <a:pt x="293" y="2464"/>
                  </a:moveTo>
                  <a:cubicBezTo>
                    <a:pt x="1366" y="2976"/>
                    <a:pt x="2488" y="3318"/>
                    <a:pt x="3659" y="3489"/>
                  </a:cubicBezTo>
                  <a:cubicBezTo>
                    <a:pt x="4147" y="2391"/>
                    <a:pt x="4147" y="1123"/>
                    <a:pt x="3659" y="1"/>
                  </a:cubicBezTo>
                  <a:cubicBezTo>
                    <a:pt x="2488" y="196"/>
                    <a:pt x="1342" y="537"/>
                    <a:pt x="269" y="1025"/>
                  </a:cubicBezTo>
                  <a:lnTo>
                    <a:pt x="1" y="1147"/>
                  </a:lnTo>
                  <a:cubicBezTo>
                    <a:pt x="244" y="1513"/>
                    <a:pt x="244" y="2001"/>
                    <a:pt x="1" y="23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84"/>
            <p:cNvSpPr/>
            <p:nvPr/>
          </p:nvSpPr>
          <p:spPr>
            <a:xfrm>
              <a:off x="4722884" y="287391"/>
              <a:ext cx="307614" cy="121239"/>
            </a:xfrm>
            <a:custGeom>
              <a:rect b="b" l="l" r="r" t="t"/>
              <a:pathLst>
                <a:path extrusionOk="0" h="1562" w="3879">
                  <a:moveTo>
                    <a:pt x="269" y="537"/>
                  </a:moveTo>
                  <a:cubicBezTo>
                    <a:pt x="1342" y="1049"/>
                    <a:pt x="2464" y="1391"/>
                    <a:pt x="3635" y="1562"/>
                  </a:cubicBezTo>
                  <a:cubicBezTo>
                    <a:pt x="3733" y="1318"/>
                    <a:pt x="3830" y="1074"/>
                    <a:pt x="3879" y="805"/>
                  </a:cubicBezTo>
                  <a:cubicBezTo>
                    <a:pt x="2855" y="708"/>
                    <a:pt x="1830" y="488"/>
                    <a:pt x="830" y="171"/>
                  </a:cubicBezTo>
                  <a:cubicBezTo>
                    <a:pt x="611" y="98"/>
                    <a:pt x="367" y="49"/>
                    <a:pt x="172" y="1"/>
                  </a:cubicBezTo>
                  <a:cubicBezTo>
                    <a:pt x="123" y="147"/>
                    <a:pt x="74" y="293"/>
                    <a:pt x="1" y="415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84"/>
            <p:cNvSpPr/>
            <p:nvPr/>
          </p:nvSpPr>
          <p:spPr>
            <a:xfrm>
              <a:off x="4610750" y="238182"/>
              <a:ext cx="98732" cy="70089"/>
            </a:xfrm>
            <a:custGeom>
              <a:rect b="b" l="l" r="r" t="t"/>
              <a:pathLst>
                <a:path extrusionOk="0" h="903" w="1245">
                  <a:moveTo>
                    <a:pt x="1025" y="903"/>
                  </a:moveTo>
                  <a:cubicBezTo>
                    <a:pt x="1244" y="635"/>
                    <a:pt x="1244" y="269"/>
                    <a:pt x="1049" y="0"/>
                  </a:cubicBezTo>
                  <a:cubicBezTo>
                    <a:pt x="854" y="74"/>
                    <a:pt x="659" y="147"/>
                    <a:pt x="488" y="196"/>
                  </a:cubicBezTo>
                  <a:cubicBezTo>
                    <a:pt x="342" y="244"/>
                    <a:pt x="195" y="293"/>
                    <a:pt x="73" y="391"/>
                  </a:cubicBezTo>
                  <a:cubicBezTo>
                    <a:pt x="25" y="415"/>
                    <a:pt x="0" y="439"/>
                    <a:pt x="0" y="439"/>
                  </a:cubicBezTo>
                  <a:cubicBezTo>
                    <a:pt x="0" y="464"/>
                    <a:pt x="25" y="488"/>
                    <a:pt x="73" y="513"/>
                  </a:cubicBezTo>
                  <a:cubicBezTo>
                    <a:pt x="195" y="586"/>
                    <a:pt x="342" y="659"/>
                    <a:pt x="488" y="683"/>
                  </a:cubicBezTo>
                  <a:cubicBezTo>
                    <a:pt x="659" y="757"/>
                    <a:pt x="854" y="830"/>
                    <a:pt x="1025" y="9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84"/>
            <p:cNvSpPr/>
            <p:nvPr/>
          </p:nvSpPr>
          <p:spPr>
            <a:xfrm>
              <a:off x="4610750" y="272256"/>
              <a:ext cx="92943" cy="36015"/>
            </a:xfrm>
            <a:custGeom>
              <a:rect b="b" l="l" r="r" t="t"/>
              <a:pathLst>
                <a:path extrusionOk="0" h="464" w="1172">
                  <a:moveTo>
                    <a:pt x="1025" y="464"/>
                  </a:moveTo>
                  <a:cubicBezTo>
                    <a:pt x="1098" y="366"/>
                    <a:pt x="1147" y="244"/>
                    <a:pt x="1171" y="147"/>
                  </a:cubicBezTo>
                  <a:cubicBezTo>
                    <a:pt x="756" y="74"/>
                    <a:pt x="366" y="25"/>
                    <a:pt x="25" y="0"/>
                  </a:cubicBezTo>
                  <a:lnTo>
                    <a:pt x="0" y="25"/>
                  </a:lnTo>
                  <a:cubicBezTo>
                    <a:pt x="0" y="25"/>
                    <a:pt x="25" y="49"/>
                    <a:pt x="73" y="98"/>
                  </a:cubicBezTo>
                  <a:cubicBezTo>
                    <a:pt x="195" y="171"/>
                    <a:pt x="342" y="220"/>
                    <a:pt x="488" y="269"/>
                  </a:cubicBezTo>
                  <a:cubicBezTo>
                    <a:pt x="659" y="318"/>
                    <a:pt x="854" y="391"/>
                    <a:pt x="1025" y="4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84"/>
            <p:cNvSpPr/>
            <p:nvPr/>
          </p:nvSpPr>
          <p:spPr>
            <a:xfrm>
              <a:off x="5043980" y="130295"/>
              <a:ext cx="2541566" cy="289669"/>
            </a:xfrm>
            <a:custGeom>
              <a:rect b="b" l="l" r="r" t="t"/>
              <a:pathLst>
                <a:path extrusionOk="0" h="3732" w="32049">
                  <a:moveTo>
                    <a:pt x="25" y="49"/>
                  </a:moveTo>
                  <a:cubicBezTo>
                    <a:pt x="123" y="317"/>
                    <a:pt x="220" y="610"/>
                    <a:pt x="269" y="878"/>
                  </a:cubicBezTo>
                  <a:lnTo>
                    <a:pt x="8293" y="878"/>
                  </a:lnTo>
                  <a:cubicBezTo>
                    <a:pt x="8391" y="878"/>
                    <a:pt x="8439" y="951"/>
                    <a:pt x="8439" y="1025"/>
                  </a:cubicBezTo>
                  <a:cubicBezTo>
                    <a:pt x="8439" y="1122"/>
                    <a:pt x="8391" y="1195"/>
                    <a:pt x="8293" y="1195"/>
                  </a:cubicBezTo>
                  <a:lnTo>
                    <a:pt x="318" y="1195"/>
                  </a:lnTo>
                  <a:cubicBezTo>
                    <a:pt x="366" y="1586"/>
                    <a:pt x="366" y="2000"/>
                    <a:pt x="318" y="2415"/>
                  </a:cubicBezTo>
                  <a:lnTo>
                    <a:pt x="830" y="2415"/>
                  </a:lnTo>
                  <a:cubicBezTo>
                    <a:pt x="1025" y="2415"/>
                    <a:pt x="1025" y="2708"/>
                    <a:pt x="830" y="2708"/>
                  </a:cubicBezTo>
                  <a:lnTo>
                    <a:pt x="293" y="2708"/>
                  </a:lnTo>
                  <a:cubicBezTo>
                    <a:pt x="220" y="3025"/>
                    <a:pt x="147" y="3366"/>
                    <a:pt x="1" y="3659"/>
                  </a:cubicBezTo>
                  <a:cubicBezTo>
                    <a:pt x="391" y="3707"/>
                    <a:pt x="781" y="3732"/>
                    <a:pt x="1171" y="3732"/>
                  </a:cubicBezTo>
                  <a:lnTo>
                    <a:pt x="32049" y="3732"/>
                  </a:lnTo>
                  <a:lnTo>
                    <a:pt x="32049" y="2708"/>
                  </a:lnTo>
                  <a:lnTo>
                    <a:pt x="24000" y="2708"/>
                  </a:lnTo>
                  <a:cubicBezTo>
                    <a:pt x="23805" y="2708"/>
                    <a:pt x="23805" y="2415"/>
                    <a:pt x="24000" y="2415"/>
                  </a:cubicBezTo>
                  <a:lnTo>
                    <a:pt x="32049" y="2415"/>
                  </a:lnTo>
                  <a:lnTo>
                    <a:pt x="32049" y="1195"/>
                  </a:lnTo>
                  <a:lnTo>
                    <a:pt x="31439" y="1195"/>
                  </a:lnTo>
                  <a:cubicBezTo>
                    <a:pt x="31366" y="1195"/>
                    <a:pt x="31293" y="1122"/>
                    <a:pt x="31293" y="1025"/>
                  </a:cubicBezTo>
                  <a:cubicBezTo>
                    <a:pt x="31293" y="951"/>
                    <a:pt x="31366" y="878"/>
                    <a:pt x="31439" y="878"/>
                  </a:cubicBezTo>
                  <a:lnTo>
                    <a:pt x="32049" y="878"/>
                  </a:lnTo>
                  <a:lnTo>
                    <a:pt x="32049" y="0"/>
                  </a:lnTo>
                  <a:lnTo>
                    <a:pt x="1171" y="0"/>
                  </a:lnTo>
                  <a:cubicBezTo>
                    <a:pt x="781" y="0"/>
                    <a:pt x="415" y="25"/>
                    <a:pt x="25" y="49"/>
                  </a:cubicBezTo>
                  <a:close/>
                  <a:moveTo>
                    <a:pt x="2513" y="2390"/>
                  </a:moveTo>
                  <a:lnTo>
                    <a:pt x="22366" y="2390"/>
                  </a:lnTo>
                  <a:cubicBezTo>
                    <a:pt x="22561" y="2390"/>
                    <a:pt x="22561" y="2683"/>
                    <a:pt x="22366" y="2683"/>
                  </a:cubicBezTo>
                  <a:lnTo>
                    <a:pt x="2513" y="2683"/>
                  </a:lnTo>
                  <a:cubicBezTo>
                    <a:pt x="2318" y="2683"/>
                    <a:pt x="2318" y="2390"/>
                    <a:pt x="2513" y="2390"/>
                  </a:cubicBezTo>
                  <a:close/>
                  <a:moveTo>
                    <a:pt x="23000" y="2683"/>
                  </a:moveTo>
                  <a:cubicBezTo>
                    <a:pt x="22805" y="2683"/>
                    <a:pt x="22805" y="2390"/>
                    <a:pt x="23000" y="2390"/>
                  </a:cubicBezTo>
                  <a:lnTo>
                    <a:pt x="23317" y="2390"/>
                  </a:lnTo>
                  <a:cubicBezTo>
                    <a:pt x="23512" y="2390"/>
                    <a:pt x="23512" y="2683"/>
                    <a:pt x="23317" y="2683"/>
                  </a:cubicBezTo>
                  <a:close/>
                  <a:moveTo>
                    <a:pt x="9000" y="1195"/>
                  </a:moveTo>
                  <a:cubicBezTo>
                    <a:pt x="8903" y="1195"/>
                    <a:pt x="8830" y="1122"/>
                    <a:pt x="8830" y="1049"/>
                  </a:cubicBezTo>
                  <a:cubicBezTo>
                    <a:pt x="8830" y="951"/>
                    <a:pt x="8903" y="878"/>
                    <a:pt x="9000" y="903"/>
                  </a:cubicBezTo>
                  <a:lnTo>
                    <a:pt x="9293" y="903"/>
                  </a:lnTo>
                  <a:cubicBezTo>
                    <a:pt x="9391" y="878"/>
                    <a:pt x="9439" y="951"/>
                    <a:pt x="9439" y="1049"/>
                  </a:cubicBezTo>
                  <a:cubicBezTo>
                    <a:pt x="9439" y="1122"/>
                    <a:pt x="9391" y="1195"/>
                    <a:pt x="9293" y="1195"/>
                  </a:cubicBezTo>
                  <a:close/>
                  <a:moveTo>
                    <a:pt x="9927" y="1195"/>
                  </a:moveTo>
                  <a:cubicBezTo>
                    <a:pt x="9854" y="1195"/>
                    <a:pt x="9781" y="1122"/>
                    <a:pt x="9781" y="1049"/>
                  </a:cubicBezTo>
                  <a:cubicBezTo>
                    <a:pt x="9781" y="951"/>
                    <a:pt x="9854" y="878"/>
                    <a:pt x="9927" y="903"/>
                  </a:cubicBezTo>
                  <a:lnTo>
                    <a:pt x="29780" y="903"/>
                  </a:lnTo>
                  <a:cubicBezTo>
                    <a:pt x="29878" y="878"/>
                    <a:pt x="29927" y="951"/>
                    <a:pt x="29927" y="1049"/>
                  </a:cubicBezTo>
                  <a:cubicBezTo>
                    <a:pt x="29927" y="1122"/>
                    <a:pt x="29878" y="1195"/>
                    <a:pt x="29780" y="11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84"/>
            <p:cNvSpPr/>
            <p:nvPr/>
          </p:nvSpPr>
          <p:spPr>
            <a:xfrm>
              <a:off x="5043980" y="353676"/>
              <a:ext cx="2541566" cy="64423"/>
            </a:xfrm>
            <a:custGeom>
              <a:rect b="b" l="l" r="r" t="t"/>
              <a:pathLst>
                <a:path extrusionOk="0" h="830" w="32049">
                  <a:moveTo>
                    <a:pt x="245" y="0"/>
                  </a:moveTo>
                  <a:cubicBezTo>
                    <a:pt x="196" y="244"/>
                    <a:pt x="123" y="512"/>
                    <a:pt x="1" y="756"/>
                  </a:cubicBezTo>
                  <a:cubicBezTo>
                    <a:pt x="391" y="805"/>
                    <a:pt x="781" y="829"/>
                    <a:pt x="1171" y="829"/>
                  </a:cubicBezTo>
                  <a:lnTo>
                    <a:pt x="32049" y="829"/>
                  </a:lnTo>
                  <a:lnTo>
                    <a:pt x="32049" y="98"/>
                  </a:lnTo>
                  <a:lnTo>
                    <a:pt x="4366" y="98"/>
                  </a:lnTo>
                  <a:cubicBezTo>
                    <a:pt x="2488" y="98"/>
                    <a:pt x="1220" y="73"/>
                    <a:pt x="245" y="0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84"/>
            <p:cNvSpPr/>
            <p:nvPr/>
          </p:nvSpPr>
          <p:spPr>
            <a:xfrm>
              <a:off x="7610613" y="130295"/>
              <a:ext cx="152895" cy="287806"/>
            </a:xfrm>
            <a:custGeom>
              <a:rect b="b" l="l" r="r" t="t"/>
              <a:pathLst>
                <a:path extrusionOk="0" h="3708" w="1928">
                  <a:moveTo>
                    <a:pt x="1" y="1025"/>
                  </a:moveTo>
                  <a:lnTo>
                    <a:pt x="1" y="2537"/>
                  </a:lnTo>
                  <a:lnTo>
                    <a:pt x="1" y="2537"/>
                  </a:lnTo>
                  <a:lnTo>
                    <a:pt x="1" y="2537"/>
                  </a:lnTo>
                  <a:lnTo>
                    <a:pt x="1" y="3707"/>
                  </a:lnTo>
                  <a:lnTo>
                    <a:pt x="1928" y="3707"/>
                  </a:lnTo>
                  <a:lnTo>
                    <a:pt x="19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84"/>
            <p:cNvSpPr/>
            <p:nvPr/>
          </p:nvSpPr>
          <p:spPr>
            <a:xfrm>
              <a:off x="7610613" y="361205"/>
              <a:ext cx="154798" cy="56894"/>
            </a:xfrm>
            <a:custGeom>
              <a:rect b="b" l="l" r="r" t="t"/>
              <a:pathLst>
                <a:path extrusionOk="0" h="733" w="1952">
                  <a:moveTo>
                    <a:pt x="1" y="1"/>
                  </a:moveTo>
                  <a:lnTo>
                    <a:pt x="1" y="732"/>
                  </a:lnTo>
                  <a:lnTo>
                    <a:pt x="1952" y="732"/>
                  </a:lnTo>
                  <a:lnTo>
                    <a:pt x="1952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84"/>
            <p:cNvSpPr/>
            <p:nvPr/>
          </p:nvSpPr>
          <p:spPr>
            <a:xfrm>
              <a:off x="7788568" y="130295"/>
              <a:ext cx="408170" cy="287806"/>
            </a:xfrm>
            <a:custGeom>
              <a:rect b="b" l="l" r="r" t="t"/>
              <a:pathLst>
                <a:path extrusionOk="0" h="3708" w="5147">
                  <a:moveTo>
                    <a:pt x="1" y="0"/>
                  </a:moveTo>
                  <a:lnTo>
                    <a:pt x="1" y="3707"/>
                  </a:lnTo>
                  <a:lnTo>
                    <a:pt x="3415" y="3707"/>
                  </a:lnTo>
                  <a:cubicBezTo>
                    <a:pt x="3854" y="3707"/>
                    <a:pt x="4244" y="3512"/>
                    <a:pt x="4513" y="3171"/>
                  </a:cubicBezTo>
                  <a:cubicBezTo>
                    <a:pt x="5147" y="2415"/>
                    <a:pt x="5147" y="1317"/>
                    <a:pt x="4513" y="537"/>
                  </a:cubicBezTo>
                  <a:cubicBezTo>
                    <a:pt x="4244" y="220"/>
                    <a:pt x="3854" y="25"/>
                    <a:pt x="3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84"/>
            <p:cNvSpPr/>
            <p:nvPr/>
          </p:nvSpPr>
          <p:spPr>
            <a:xfrm>
              <a:off x="7788568" y="224910"/>
              <a:ext cx="396592" cy="193190"/>
            </a:xfrm>
            <a:custGeom>
              <a:rect b="b" l="l" r="r" t="t"/>
              <a:pathLst>
                <a:path extrusionOk="0" h="2489" w="5001">
                  <a:moveTo>
                    <a:pt x="1" y="1757"/>
                  </a:moveTo>
                  <a:lnTo>
                    <a:pt x="1" y="2488"/>
                  </a:lnTo>
                  <a:lnTo>
                    <a:pt x="3415" y="2488"/>
                  </a:lnTo>
                  <a:cubicBezTo>
                    <a:pt x="3854" y="2488"/>
                    <a:pt x="4244" y="2293"/>
                    <a:pt x="4513" y="1952"/>
                  </a:cubicBezTo>
                  <a:cubicBezTo>
                    <a:pt x="4830" y="1586"/>
                    <a:pt x="5001" y="1123"/>
                    <a:pt x="4976" y="635"/>
                  </a:cubicBezTo>
                  <a:cubicBezTo>
                    <a:pt x="4976" y="415"/>
                    <a:pt x="4952" y="220"/>
                    <a:pt x="4879" y="1"/>
                  </a:cubicBezTo>
                  <a:cubicBezTo>
                    <a:pt x="4805" y="1464"/>
                    <a:pt x="2171" y="1708"/>
                    <a:pt x="1" y="175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84"/>
          <p:cNvGrpSpPr/>
          <p:nvPr/>
        </p:nvGrpSpPr>
        <p:grpSpPr>
          <a:xfrm rot="-5400000">
            <a:off x="7800675" y="2432250"/>
            <a:ext cx="603495" cy="1371596"/>
            <a:chOff x="3724575" y="3497700"/>
            <a:chExt cx="603495" cy="1371596"/>
          </a:xfrm>
        </p:grpSpPr>
        <p:sp>
          <p:nvSpPr>
            <p:cNvPr id="1032" name="Google Shape;1032;p84"/>
            <p:cNvSpPr/>
            <p:nvPr/>
          </p:nvSpPr>
          <p:spPr>
            <a:xfrm>
              <a:off x="3724575" y="3497700"/>
              <a:ext cx="603495" cy="1371596"/>
            </a:xfrm>
            <a:custGeom>
              <a:rect b="b" l="l" r="r" t="t"/>
              <a:pathLst>
                <a:path extrusionOk="0" h="16415" w="7221">
                  <a:moveTo>
                    <a:pt x="5488" y="16414"/>
                  </a:moveTo>
                  <a:lnTo>
                    <a:pt x="1732" y="16414"/>
                  </a:lnTo>
                  <a:cubicBezTo>
                    <a:pt x="781" y="16414"/>
                    <a:pt x="1" y="15634"/>
                    <a:pt x="1" y="14683"/>
                  </a:cubicBezTo>
                  <a:lnTo>
                    <a:pt x="1" y="5537"/>
                  </a:lnTo>
                  <a:cubicBezTo>
                    <a:pt x="1" y="5073"/>
                    <a:pt x="196" y="4634"/>
                    <a:pt x="513" y="4317"/>
                  </a:cubicBezTo>
                  <a:cubicBezTo>
                    <a:pt x="757" y="4073"/>
                    <a:pt x="1050" y="3902"/>
                    <a:pt x="1367" y="3829"/>
                  </a:cubicBezTo>
                  <a:lnTo>
                    <a:pt x="1367" y="781"/>
                  </a:lnTo>
                  <a:cubicBezTo>
                    <a:pt x="1367" y="585"/>
                    <a:pt x="1440" y="366"/>
                    <a:pt x="1610" y="220"/>
                  </a:cubicBezTo>
                  <a:cubicBezTo>
                    <a:pt x="1757" y="73"/>
                    <a:pt x="1952" y="0"/>
                    <a:pt x="2147" y="0"/>
                  </a:cubicBezTo>
                  <a:lnTo>
                    <a:pt x="5074" y="0"/>
                  </a:lnTo>
                  <a:cubicBezTo>
                    <a:pt x="5513" y="0"/>
                    <a:pt x="5854" y="342"/>
                    <a:pt x="5854" y="781"/>
                  </a:cubicBezTo>
                  <a:lnTo>
                    <a:pt x="5854" y="3829"/>
                  </a:lnTo>
                  <a:cubicBezTo>
                    <a:pt x="6659" y="4024"/>
                    <a:pt x="7220" y="4732"/>
                    <a:pt x="7220" y="5537"/>
                  </a:cubicBezTo>
                  <a:lnTo>
                    <a:pt x="7220" y="14683"/>
                  </a:lnTo>
                  <a:cubicBezTo>
                    <a:pt x="7220" y="15634"/>
                    <a:pt x="6440" y="16414"/>
                    <a:pt x="5488" y="164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84"/>
            <p:cNvSpPr/>
            <p:nvPr/>
          </p:nvSpPr>
          <p:spPr>
            <a:xfrm>
              <a:off x="3757170" y="3848221"/>
              <a:ext cx="538223" cy="988485"/>
            </a:xfrm>
            <a:custGeom>
              <a:rect b="b" l="l" r="r" t="t"/>
              <a:pathLst>
                <a:path extrusionOk="0" h="11830" w="6440">
                  <a:moveTo>
                    <a:pt x="5098" y="0"/>
                  </a:moveTo>
                  <a:lnTo>
                    <a:pt x="1342" y="0"/>
                  </a:lnTo>
                  <a:cubicBezTo>
                    <a:pt x="611" y="0"/>
                    <a:pt x="1" y="610"/>
                    <a:pt x="1" y="1342"/>
                  </a:cubicBezTo>
                  <a:lnTo>
                    <a:pt x="1" y="10488"/>
                  </a:lnTo>
                  <a:cubicBezTo>
                    <a:pt x="1" y="11219"/>
                    <a:pt x="611" y="11829"/>
                    <a:pt x="1342" y="11829"/>
                  </a:cubicBezTo>
                  <a:lnTo>
                    <a:pt x="5098" y="11829"/>
                  </a:lnTo>
                  <a:cubicBezTo>
                    <a:pt x="5830" y="11829"/>
                    <a:pt x="6440" y="11219"/>
                    <a:pt x="6440" y="10488"/>
                  </a:cubicBezTo>
                  <a:lnTo>
                    <a:pt x="6440" y="1342"/>
                  </a:lnTo>
                  <a:cubicBezTo>
                    <a:pt x="6440" y="610"/>
                    <a:pt x="5830" y="0"/>
                    <a:pt x="50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84"/>
            <p:cNvSpPr/>
            <p:nvPr/>
          </p:nvSpPr>
          <p:spPr>
            <a:xfrm>
              <a:off x="3816342" y="4047922"/>
              <a:ext cx="38779" cy="654255"/>
            </a:xfrm>
            <a:custGeom>
              <a:rect b="b" l="l" r="r" t="t"/>
              <a:pathLst>
                <a:path extrusionOk="0" h="7830" w="464">
                  <a:moveTo>
                    <a:pt x="439" y="7610"/>
                  </a:moveTo>
                  <a:cubicBezTo>
                    <a:pt x="464" y="7829"/>
                    <a:pt x="0" y="7829"/>
                    <a:pt x="25" y="7610"/>
                  </a:cubicBezTo>
                  <a:lnTo>
                    <a:pt x="25" y="1781"/>
                  </a:lnTo>
                  <a:cubicBezTo>
                    <a:pt x="0" y="1561"/>
                    <a:pt x="464" y="1561"/>
                    <a:pt x="439" y="1781"/>
                  </a:cubicBezTo>
                  <a:close/>
                  <a:moveTo>
                    <a:pt x="439" y="732"/>
                  </a:moveTo>
                  <a:cubicBezTo>
                    <a:pt x="415" y="952"/>
                    <a:pt x="73" y="952"/>
                    <a:pt x="25" y="732"/>
                  </a:cubicBezTo>
                  <a:lnTo>
                    <a:pt x="25" y="220"/>
                  </a:lnTo>
                  <a:cubicBezTo>
                    <a:pt x="0" y="0"/>
                    <a:pt x="464" y="0"/>
                    <a:pt x="439" y="2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84"/>
            <p:cNvSpPr/>
            <p:nvPr/>
          </p:nvSpPr>
          <p:spPr>
            <a:xfrm>
              <a:off x="3724575" y="3497700"/>
              <a:ext cx="603495" cy="1371596"/>
            </a:xfrm>
            <a:custGeom>
              <a:rect b="b" l="l" r="r" t="t"/>
              <a:pathLst>
                <a:path extrusionOk="0" h="16415" w="7221">
                  <a:moveTo>
                    <a:pt x="3171" y="2293"/>
                  </a:moveTo>
                  <a:lnTo>
                    <a:pt x="2415" y="2293"/>
                  </a:lnTo>
                  <a:cubicBezTo>
                    <a:pt x="2342" y="2293"/>
                    <a:pt x="2269" y="2220"/>
                    <a:pt x="2269" y="2146"/>
                  </a:cubicBezTo>
                  <a:lnTo>
                    <a:pt x="2269" y="1293"/>
                  </a:lnTo>
                  <a:cubicBezTo>
                    <a:pt x="2269" y="1195"/>
                    <a:pt x="2342" y="1146"/>
                    <a:pt x="2415" y="1146"/>
                  </a:cubicBezTo>
                  <a:lnTo>
                    <a:pt x="3171" y="1146"/>
                  </a:lnTo>
                  <a:cubicBezTo>
                    <a:pt x="3245" y="1146"/>
                    <a:pt x="3318" y="1195"/>
                    <a:pt x="3318" y="1293"/>
                  </a:cubicBezTo>
                  <a:lnTo>
                    <a:pt x="3318" y="2146"/>
                  </a:lnTo>
                  <a:cubicBezTo>
                    <a:pt x="3318" y="2220"/>
                    <a:pt x="3245" y="2293"/>
                    <a:pt x="3171" y="2293"/>
                  </a:cubicBezTo>
                  <a:close/>
                  <a:moveTo>
                    <a:pt x="5488" y="16414"/>
                  </a:moveTo>
                  <a:cubicBezTo>
                    <a:pt x="6440" y="16414"/>
                    <a:pt x="7220" y="15634"/>
                    <a:pt x="7220" y="14683"/>
                  </a:cubicBezTo>
                  <a:lnTo>
                    <a:pt x="7220" y="5537"/>
                  </a:lnTo>
                  <a:cubicBezTo>
                    <a:pt x="7220" y="4707"/>
                    <a:pt x="6659" y="4000"/>
                    <a:pt x="5854" y="3829"/>
                  </a:cubicBezTo>
                  <a:lnTo>
                    <a:pt x="5854" y="781"/>
                  </a:lnTo>
                  <a:cubicBezTo>
                    <a:pt x="5854" y="342"/>
                    <a:pt x="5513" y="0"/>
                    <a:pt x="5074" y="0"/>
                  </a:cubicBezTo>
                  <a:lnTo>
                    <a:pt x="2147" y="0"/>
                  </a:lnTo>
                  <a:cubicBezTo>
                    <a:pt x="1952" y="0"/>
                    <a:pt x="1732" y="73"/>
                    <a:pt x="1586" y="220"/>
                  </a:cubicBezTo>
                  <a:cubicBezTo>
                    <a:pt x="1440" y="366"/>
                    <a:pt x="1367" y="561"/>
                    <a:pt x="1367" y="781"/>
                  </a:cubicBezTo>
                  <a:lnTo>
                    <a:pt x="1367" y="3829"/>
                  </a:lnTo>
                  <a:cubicBezTo>
                    <a:pt x="1050" y="3902"/>
                    <a:pt x="757" y="4073"/>
                    <a:pt x="513" y="4293"/>
                  </a:cubicBezTo>
                  <a:cubicBezTo>
                    <a:pt x="196" y="4610"/>
                    <a:pt x="1" y="5049"/>
                    <a:pt x="1" y="5512"/>
                  </a:cubicBezTo>
                  <a:lnTo>
                    <a:pt x="1" y="14658"/>
                  </a:lnTo>
                  <a:cubicBezTo>
                    <a:pt x="1" y="15634"/>
                    <a:pt x="781" y="16414"/>
                    <a:pt x="1732" y="16414"/>
                  </a:cubicBezTo>
                  <a:close/>
                  <a:moveTo>
                    <a:pt x="1757" y="3805"/>
                  </a:moveTo>
                  <a:lnTo>
                    <a:pt x="5464" y="3805"/>
                  </a:lnTo>
                  <a:lnTo>
                    <a:pt x="5464" y="781"/>
                  </a:lnTo>
                  <a:cubicBezTo>
                    <a:pt x="5464" y="683"/>
                    <a:pt x="5415" y="585"/>
                    <a:pt x="5342" y="512"/>
                  </a:cubicBezTo>
                  <a:cubicBezTo>
                    <a:pt x="5269" y="439"/>
                    <a:pt x="5171" y="390"/>
                    <a:pt x="5074" y="390"/>
                  </a:cubicBezTo>
                  <a:lnTo>
                    <a:pt x="2147" y="390"/>
                  </a:lnTo>
                  <a:cubicBezTo>
                    <a:pt x="1928" y="390"/>
                    <a:pt x="1757" y="561"/>
                    <a:pt x="1757" y="781"/>
                  </a:cubicBezTo>
                  <a:close/>
                  <a:moveTo>
                    <a:pt x="1732" y="16024"/>
                  </a:moveTo>
                  <a:cubicBezTo>
                    <a:pt x="1001" y="16024"/>
                    <a:pt x="391" y="15414"/>
                    <a:pt x="391" y="14683"/>
                  </a:cubicBezTo>
                  <a:lnTo>
                    <a:pt x="391" y="5537"/>
                  </a:lnTo>
                  <a:cubicBezTo>
                    <a:pt x="391" y="4780"/>
                    <a:pt x="1001" y="4195"/>
                    <a:pt x="1732" y="4195"/>
                  </a:cubicBezTo>
                  <a:lnTo>
                    <a:pt x="5488" y="4195"/>
                  </a:lnTo>
                  <a:cubicBezTo>
                    <a:pt x="6220" y="4195"/>
                    <a:pt x="6830" y="4780"/>
                    <a:pt x="6830" y="5537"/>
                  </a:cubicBezTo>
                  <a:lnTo>
                    <a:pt x="6830" y="14683"/>
                  </a:lnTo>
                  <a:cubicBezTo>
                    <a:pt x="6830" y="15414"/>
                    <a:pt x="6220" y="16024"/>
                    <a:pt x="5488" y="16024"/>
                  </a:cubicBezTo>
                  <a:close/>
                  <a:moveTo>
                    <a:pt x="4781" y="2293"/>
                  </a:moveTo>
                  <a:lnTo>
                    <a:pt x="4074" y="2293"/>
                  </a:lnTo>
                  <a:cubicBezTo>
                    <a:pt x="3976" y="2293"/>
                    <a:pt x="3928" y="2220"/>
                    <a:pt x="3928" y="2146"/>
                  </a:cubicBezTo>
                  <a:lnTo>
                    <a:pt x="3928" y="1293"/>
                  </a:lnTo>
                  <a:cubicBezTo>
                    <a:pt x="3903" y="1220"/>
                    <a:pt x="3976" y="1146"/>
                    <a:pt x="4074" y="1146"/>
                  </a:cubicBezTo>
                  <a:lnTo>
                    <a:pt x="4781" y="1146"/>
                  </a:lnTo>
                  <a:cubicBezTo>
                    <a:pt x="4879" y="1146"/>
                    <a:pt x="4952" y="1220"/>
                    <a:pt x="4952" y="1293"/>
                  </a:cubicBezTo>
                  <a:lnTo>
                    <a:pt x="4952" y="2122"/>
                  </a:lnTo>
                  <a:cubicBezTo>
                    <a:pt x="4952" y="2220"/>
                    <a:pt x="4879" y="2293"/>
                    <a:pt x="4781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84"/>
            <p:cNvSpPr/>
            <p:nvPr/>
          </p:nvSpPr>
          <p:spPr>
            <a:xfrm>
              <a:off x="3871336" y="3530287"/>
              <a:ext cx="309980" cy="285349"/>
            </a:xfrm>
            <a:custGeom>
              <a:rect b="b" l="l" r="r" t="t"/>
              <a:pathLst>
                <a:path extrusionOk="0" h="3415" w="3709">
                  <a:moveTo>
                    <a:pt x="1" y="3415"/>
                  </a:moveTo>
                  <a:lnTo>
                    <a:pt x="3708" y="3415"/>
                  </a:lnTo>
                  <a:lnTo>
                    <a:pt x="3708" y="391"/>
                  </a:lnTo>
                  <a:cubicBezTo>
                    <a:pt x="3708" y="293"/>
                    <a:pt x="3659" y="195"/>
                    <a:pt x="3586" y="122"/>
                  </a:cubicBezTo>
                  <a:cubicBezTo>
                    <a:pt x="3513" y="49"/>
                    <a:pt x="3415" y="0"/>
                    <a:pt x="3318" y="0"/>
                  </a:cubicBezTo>
                  <a:lnTo>
                    <a:pt x="391" y="0"/>
                  </a:lnTo>
                  <a:cubicBezTo>
                    <a:pt x="172" y="0"/>
                    <a:pt x="1" y="171"/>
                    <a:pt x="1" y="391"/>
                  </a:cubicBezTo>
                  <a:close/>
                  <a:moveTo>
                    <a:pt x="1415" y="1903"/>
                  </a:moveTo>
                  <a:lnTo>
                    <a:pt x="659" y="1903"/>
                  </a:lnTo>
                  <a:cubicBezTo>
                    <a:pt x="586" y="1903"/>
                    <a:pt x="513" y="1830"/>
                    <a:pt x="513" y="1756"/>
                  </a:cubicBezTo>
                  <a:lnTo>
                    <a:pt x="513" y="903"/>
                  </a:lnTo>
                  <a:cubicBezTo>
                    <a:pt x="513" y="805"/>
                    <a:pt x="586" y="756"/>
                    <a:pt x="659" y="756"/>
                  </a:cubicBezTo>
                  <a:lnTo>
                    <a:pt x="1415" y="756"/>
                  </a:lnTo>
                  <a:cubicBezTo>
                    <a:pt x="1489" y="756"/>
                    <a:pt x="1562" y="805"/>
                    <a:pt x="1562" y="903"/>
                  </a:cubicBezTo>
                  <a:lnTo>
                    <a:pt x="1562" y="1756"/>
                  </a:lnTo>
                  <a:cubicBezTo>
                    <a:pt x="1562" y="1830"/>
                    <a:pt x="1489" y="1903"/>
                    <a:pt x="1415" y="1903"/>
                  </a:cubicBezTo>
                  <a:close/>
                  <a:moveTo>
                    <a:pt x="3025" y="1903"/>
                  </a:moveTo>
                  <a:lnTo>
                    <a:pt x="2318" y="1903"/>
                  </a:lnTo>
                  <a:cubicBezTo>
                    <a:pt x="2220" y="1903"/>
                    <a:pt x="2147" y="1830"/>
                    <a:pt x="2147" y="1732"/>
                  </a:cubicBezTo>
                  <a:lnTo>
                    <a:pt x="2147" y="903"/>
                  </a:lnTo>
                  <a:cubicBezTo>
                    <a:pt x="2147" y="830"/>
                    <a:pt x="2220" y="756"/>
                    <a:pt x="2318" y="756"/>
                  </a:cubicBezTo>
                  <a:lnTo>
                    <a:pt x="3025" y="756"/>
                  </a:lnTo>
                  <a:cubicBezTo>
                    <a:pt x="3123" y="756"/>
                    <a:pt x="3196" y="830"/>
                    <a:pt x="3196" y="903"/>
                  </a:cubicBezTo>
                  <a:lnTo>
                    <a:pt x="3196" y="1732"/>
                  </a:lnTo>
                  <a:cubicBezTo>
                    <a:pt x="3196" y="1830"/>
                    <a:pt x="3123" y="1903"/>
                    <a:pt x="3025" y="19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84"/>
            <p:cNvSpPr/>
            <p:nvPr/>
          </p:nvSpPr>
          <p:spPr>
            <a:xfrm>
              <a:off x="3775557" y="3848221"/>
              <a:ext cx="519836" cy="988485"/>
            </a:xfrm>
            <a:custGeom>
              <a:rect b="b" l="l" r="r" t="t"/>
              <a:pathLst>
                <a:path extrusionOk="0" h="11830" w="6220">
                  <a:moveTo>
                    <a:pt x="5074" y="707"/>
                  </a:moveTo>
                  <a:lnTo>
                    <a:pt x="5074" y="9854"/>
                  </a:lnTo>
                  <a:cubicBezTo>
                    <a:pt x="5074" y="10585"/>
                    <a:pt x="4464" y="11195"/>
                    <a:pt x="3732" y="11195"/>
                  </a:cubicBezTo>
                  <a:lnTo>
                    <a:pt x="1" y="11195"/>
                  </a:lnTo>
                  <a:cubicBezTo>
                    <a:pt x="49" y="11293"/>
                    <a:pt x="122" y="11366"/>
                    <a:pt x="196" y="11439"/>
                  </a:cubicBezTo>
                  <a:cubicBezTo>
                    <a:pt x="440" y="11683"/>
                    <a:pt x="781" y="11829"/>
                    <a:pt x="1122" y="11829"/>
                  </a:cubicBezTo>
                  <a:lnTo>
                    <a:pt x="4878" y="11829"/>
                  </a:lnTo>
                  <a:cubicBezTo>
                    <a:pt x="5610" y="11829"/>
                    <a:pt x="6220" y="11219"/>
                    <a:pt x="6220" y="10488"/>
                  </a:cubicBezTo>
                  <a:lnTo>
                    <a:pt x="6220" y="1342"/>
                  </a:lnTo>
                  <a:cubicBezTo>
                    <a:pt x="6220" y="610"/>
                    <a:pt x="5610" y="0"/>
                    <a:pt x="4878" y="0"/>
                  </a:cubicBezTo>
                  <a:lnTo>
                    <a:pt x="4878" y="0"/>
                  </a:lnTo>
                  <a:cubicBezTo>
                    <a:pt x="5000" y="220"/>
                    <a:pt x="5074" y="464"/>
                    <a:pt x="5074" y="70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8" name="Google Shape;1038;p84"/>
          <p:cNvGrpSpPr/>
          <p:nvPr/>
        </p:nvGrpSpPr>
        <p:grpSpPr>
          <a:xfrm>
            <a:off x="125850" y="187274"/>
            <a:ext cx="1920300" cy="1918875"/>
            <a:chOff x="715100" y="274199"/>
            <a:chExt cx="1920300" cy="1918875"/>
          </a:xfrm>
        </p:grpSpPr>
        <p:sp>
          <p:nvSpPr>
            <p:cNvPr id="1039" name="Google Shape;1039;p84"/>
            <p:cNvSpPr/>
            <p:nvPr/>
          </p:nvSpPr>
          <p:spPr>
            <a:xfrm>
              <a:off x="806600" y="364274"/>
              <a:ext cx="1828800" cy="18288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0" name="Google Shape;1040;p84"/>
            <p:cNvGrpSpPr/>
            <p:nvPr/>
          </p:nvGrpSpPr>
          <p:grpSpPr>
            <a:xfrm>
              <a:off x="715100" y="274199"/>
              <a:ext cx="1828800" cy="1828800"/>
              <a:chOff x="715100" y="274199"/>
              <a:chExt cx="1828800" cy="1828800"/>
            </a:xfrm>
          </p:grpSpPr>
          <p:sp>
            <p:nvSpPr>
              <p:cNvPr id="1041" name="Google Shape;1041;p84"/>
              <p:cNvSpPr/>
              <p:nvPr/>
            </p:nvSpPr>
            <p:spPr>
              <a:xfrm>
                <a:off x="715100" y="274199"/>
                <a:ext cx="1828800" cy="18288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42" name="Google Shape;1042;p84"/>
              <p:cNvCxnSpPr/>
              <p:nvPr/>
            </p:nvCxnSpPr>
            <p:spPr>
              <a:xfrm>
                <a:off x="717952" y="637800"/>
                <a:ext cx="1823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043" name="Google Shape;1043;p84"/>
              <p:cNvGrpSpPr/>
              <p:nvPr/>
            </p:nvGrpSpPr>
            <p:grpSpPr>
              <a:xfrm>
                <a:off x="2267950" y="363963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044" name="Google Shape;1044;p84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45" name="Google Shape;1045;p84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46" name="Google Shape;1046;p84"/>
              <p:cNvSpPr/>
              <p:nvPr/>
            </p:nvSpPr>
            <p:spPr>
              <a:xfrm>
                <a:off x="1951450" y="367563"/>
                <a:ext cx="179400" cy="1794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47" name="Google Shape;1047;p84"/>
              <p:cNvCxnSpPr/>
              <p:nvPr/>
            </p:nvCxnSpPr>
            <p:spPr>
              <a:xfrm>
                <a:off x="1605849" y="546963"/>
                <a:ext cx="2085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48" name="Google Shape;1048;p84"/>
          <p:cNvSpPr txBox="1"/>
          <p:nvPr>
            <p:ph type="title"/>
          </p:nvPr>
        </p:nvSpPr>
        <p:spPr>
          <a:xfrm>
            <a:off x="125850" y="616500"/>
            <a:ext cx="18558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Les suites arithmé-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tiques</a:t>
            </a:r>
            <a:endParaRPr sz="2400"/>
          </a:p>
        </p:txBody>
      </p:sp>
      <p:sp>
        <p:nvSpPr>
          <p:cNvPr id="1049" name="Google Shape;1049;p84"/>
          <p:cNvSpPr txBox="1"/>
          <p:nvPr>
            <p:ph idx="1" type="subTitle"/>
          </p:nvPr>
        </p:nvSpPr>
        <p:spPr>
          <a:xfrm>
            <a:off x="2286000" y="693662"/>
            <a:ext cx="45720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Première expérimentation en classe</a:t>
            </a:r>
            <a:endParaRPr sz="1800"/>
          </a:p>
        </p:txBody>
      </p:sp>
      <p:grpSp>
        <p:nvGrpSpPr>
          <p:cNvPr id="1050" name="Google Shape;1050;p84"/>
          <p:cNvGrpSpPr/>
          <p:nvPr/>
        </p:nvGrpSpPr>
        <p:grpSpPr>
          <a:xfrm>
            <a:off x="463651" y="4105603"/>
            <a:ext cx="502899" cy="502899"/>
            <a:chOff x="858700" y="1967475"/>
            <a:chExt cx="605100" cy="605100"/>
          </a:xfrm>
        </p:grpSpPr>
        <p:sp>
          <p:nvSpPr>
            <p:cNvPr id="1051" name="Google Shape;1051;p84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84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3" name="Google Shape;1053;p84"/>
          <p:cNvGrpSpPr/>
          <p:nvPr/>
        </p:nvGrpSpPr>
        <p:grpSpPr>
          <a:xfrm>
            <a:off x="463700" y="3419800"/>
            <a:ext cx="502800" cy="502800"/>
            <a:chOff x="1627550" y="2017350"/>
            <a:chExt cx="502800" cy="502800"/>
          </a:xfrm>
        </p:grpSpPr>
        <p:sp>
          <p:nvSpPr>
            <p:cNvPr id="1054" name="Google Shape;1054;p84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84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6" name="Google Shape;1056;p84"/>
          <p:cNvSpPr txBox="1"/>
          <p:nvPr>
            <p:ph idx="1" type="subTitle"/>
          </p:nvPr>
        </p:nvSpPr>
        <p:spPr>
          <a:xfrm>
            <a:off x="2046150" y="1371150"/>
            <a:ext cx="5784300" cy="240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Rencontre initiale  avec l’enseignant ; présentation du programme et des documents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Utilisation des Micro:bit et des tablettes (utilisateur)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15 IPAD et 15 Microbit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Adaptation de l’activité (modification du niveau 4) selon ses besoins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Activité d’amorce dans deux classes de 1ere secondaire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Élèves qui travaillent en équipe de 2 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1" name="Google Shape;1061;p85"/>
          <p:cNvGrpSpPr/>
          <p:nvPr/>
        </p:nvGrpSpPr>
        <p:grpSpPr>
          <a:xfrm>
            <a:off x="5302850" y="274200"/>
            <a:ext cx="3657590" cy="348347"/>
            <a:chOff x="4572050" y="100025"/>
            <a:chExt cx="3657590" cy="348347"/>
          </a:xfrm>
        </p:grpSpPr>
        <p:sp>
          <p:nvSpPr>
            <p:cNvPr id="1062" name="Google Shape;1062;p85"/>
            <p:cNvSpPr/>
            <p:nvPr/>
          </p:nvSpPr>
          <p:spPr>
            <a:xfrm>
              <a:off x="4572050" y="100025"/>
              <a:ext cx="3657590" cy="348347"/>
            </a:xfrm>
            <a:custGeom>
              <a:rect b="b" l="l" r="r" t="t"/>
              <a:pathLst>
                <a:path extrusionOk="0" h="4488" w="46122">
                  <a:moveTo>
                    <a:pt x="7122" y="0"/>
                  </a:moveTo>
                  <a:lnTo>
                    <a:pt x="43975" y="0"/>
                  </a:lnTo>
                  <a:cubicBezTo>
                    <a:pt x="44512" y="0"/>
                    <a:pt x="45024" y="244"/>
                    <a:pt x="45365" y="659"/>
                  </a:cubicBezTo>
                  <a:cubicBezTo>
                    <a:pt x="46121" y="1585"/>
                    <a:pt x="46121" y="2902"/>
                    <a:pt x="45365" y="3829"/>
                  </a:cubicBezTo>
                  <a:cubicBezTo>
                    <a:pt x="45024" y="4244"/>
                    <a:pt x="44512" y="4488"/>
                    <a:pt x="43975" y="4488"/>
                  </a:cubicBezTo>
                  <a:lnTo>
                    <a:pt x="7122" y="4488"/>
                  </a:lnTo>
                  <a:cubicBezTo>
                    <a:pt x="4805" y="4488"/>
                    <a:pt x="3342" y="3878"/>
                    <a:pt x="2025" y="3317"/>
                  </a:cubicBezTo>
                  <a:cubicBezTo>
                    <a:pt x="1610" y="3146"/>
                    <a:pt x="1220" y="3000"/>
                    <a:pt x="830" y="2854"/>
                  </a:cubicBezTo>
                  <a:cubicBezTo>
                    <a:pt x="659" y="2805"/>
                    <a:pt x="488" y="2732"/>
                    <a:pt x="342" y="2634"/>
                  </a:cubicBezTo>
                  <a:cubicBezTo>
                    <a:pt x="1" y="2488"/>
                    <a:pt x="1" y="2000"/>
                    <a:pt x="342" y="1829"/>
                  </a:cubicBezTo>
                  <a:cubicBezTo>
                    <a:pt x="488" y="1756"/>
                    <a:pt x="659" y="1659"/>
                    <a:pt x="830" y="1610"/>
                  </a:cubicBezTo>
                  <a:cubicBezTo>
                    <a:pt x="1220" y="1488"/>
                    <a:pt x="1610" y="1317"/>
                    <a:pt x="2025" y="1146"/>
                  </a:cubicBezTo>
                  <a:cubicBezTo>
                    <a:pt x="3342" y="610"/>
                    <a:pt x="4805" y="0"/>
                    <a:pt x="7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85"/>
            <p:cNvSpPr/>
            <p:nvPr/>
          </p:nvSpPr>
          <p:spPr>
            <a:xfrm>
              <a:off x="4572050" y="100025"/>
              <a:ext cx="3657590" cy="348347"/>
            </a:xfrm>
            <a:custGeom>
              <a:rect b="b" l="l" r="r" t="t"/>
              <a:pathLst>
                <a:path extrusionOk="0" h="4488" w="46122">
                  <a:moveTo>
                    <a:pt x="7122" y="0"/>
                  </a:moveTo>
                  <a:lnTo>
                    <a:pt x="43975" y="0"/>
                  </a:lnTo>
                  <a:cubicBezTo>
                    <a:pt x="44512" y="0"/>
                    <a:pt x="45024" y="244"/>
                    <a:pt x="45365" y="659"/>
                  </a:cubicBezTo>
                  <a:cubicBezTo>
                    <a:pt x="46121" y="1585"/>
                    <a:pt x="46121" y="2902"/>
                    <a:pt x="45365" y="3829"/>
                  </a:cubicBezTo>
                  <a:cubicBezTo>
                    <a:pt x="45024" y="4244"/>
                    <a:pt x="44512" y="4488"/>
                    <a:pt x="43975" y="4488"/>
                  </a:cubicBezTo>
                  <a:lnTo>
                    <a:pt x="7122" y="4488"/>
                  </a:lnTo>
                  <a:cubicBezTo>
                    <a:pt x="4805" y="4488"/>
                    <a:pt x="3342" y="3878"/>
                    <a:pt x="2025" y="3317"/>
                  </a:cubicBezTo>
                  <a:cubicBezTo>
                    <a:pt x="1610" y="3146"/>
                    <a:pt x="1220" y="3000"/>
                    <a:pt x="830" y="2854"/>
                  </a:cubicBezTo>
                  <a:cubicBezTo>
                    <a:pt x="659" y="2805"/>
                    <a:pt x="488" y="2732"/>
                    <a:pt x="342" y="2634"/>
                  </a:cubicBezTo>
                  <a:cubicBezTo>
                    <a:pt x="1" y="2488"/>
                    <a:pt x="1" y="2000"/>
                    <a:pt x="342" y="1829"/>
                  </a:cubicBezTo>
                  <a:cubicBezTo>
                    <a:pt x="488" y="1756"/>
                    <a:pt x="659" y="1659"/>
                    <a:pt x="830" y="1610"/>
                  </a:cubicBezTo>
                  <a:cubicBezTo>
                    <a:pt x="1220" y="1488"/>
                    <a:pt x="1610" y="1317"/>
                    <a:pt x="2025" y="1146"/>
                  </a:cubicBezTo>
                  <a:cubicBezTo>
                    <a:pt x="3318" y="610"/>
                    <a:pt x="4805" y="0"/>
                    <a:pt x="7122" y="0"/>
                  </a:cubicBezTo>
                  <a:close/>
                  <a:moveTo>
                    <a:pt x="28317" y="2780"/>
                  </a:moveTo>
                  <a:lnTo>
                    <a:pt x="8464" y="2780"/>
                  </a:lnTo>
                  <a:cubicBezTo>
                    <a:pt x="8269" y="2780"/>
                    <a:pt x="8269" y="3073"/>
                    <a:pt x="8464" y="3073"/>
                  </a:cubicBezTo>
                  <a:lnTo>
                    <a:pt x="28317" y="3073"/>
                  </a:lnTo>
                  <a:cubicBezTo>
                    <a:pt x="28512" y="3073"/>
                    <a:pt x="28512" y="2780"/>
                    <a:pt x="28317" y="2780"/>
                  </a:cubicBezTo>
                  <a:close/>
                  <a:moveTo>
                    <a:pt x="6293" y="2780"/>
                  </a:moveTo>
                  <a:lnTo>
                    <a:pt x="6805" y="2780"/>
                  </a:lnTo>
                  <a:cubicBezTo>
                    <a:pt x="7000" y="2780"/>
                    <a:pt x="7000" y="3073"/>
                    <a:pt x="6805" y="3073"/>
                  </a:cubicBezTo>
                  <a:lnTo>
                    <a:pt x="6244" y="3073"/>
                  </a:lnTo>
                  <a:cubicBezTo>
                    <a:pt x="6171" y="3415"/>
                    <a:pt x="6098" y="3732"/>
                    <a:pt x="5952" y="4049"/>
                  </a:cubicBezTo>
                  <a:cubicBezTo>
                    <a:pt x="6342" y="4073"/>
                    <a:pt x="6732" y="4097"/>
                    <a:pt x="7122" y="4097"/>
                  </a:cubicBezTo>
                  <a:lnTo>
                    <a:pt x="38000" y="4097"/>
                  </a:lnTo>
                  <a:lnTo>
                    <a:pt x="38000" y="3073"/>
                  </a:lnTo>
                  <a:lnTo>
                    <a:pt x="29951" y="3073"/>
                  </a:lnTo>
                  <a:cubicBezTo>
                    <a:pt x="29756" y="3073"/>
                    <a:pt x="29756" y="2780"/>
                    <a:pt x="29951" y="2780"/>
                  </a:cubicBezTo>
                  <a:lnTo>
                    <a:pt x="38000" y="2780"/>
                  </a:lnTo>
                  <a:lnTo>
                    <a:pt x="38000" y="1561"/>
                  </a:lnTo>
                  <a:lnTo>
                    <a:pt x="37390" y="1561"/>
                  </a:lnTo>
                  <a:cubicBezTo>
                    <a:pt x="37317" y="1561"/>
                    <a:pt x="37244" y="1488"/>
                    <a:pt x="37244" y="1415"/>
                  </a:cubicBezTo>
                  <a:cubicBezTo>
                    <a:pt x="37244" y="1317"/>
                    <a:pt x="37317" y="1268"/>
                    <a:pt x="37390" y="1268"/>
                  </a:cubicBezTo>
                  <a:lnTo>
                    <a:pt x="38000" y="1268"/>
                  </a:lnTo>
                  <a:lnTo>
                    <a:pt x="38000" y="366"/>
                  </a:lnTo>
                  <a:lnTo>
                    <a:pt x="7122" y="366"/>
                  </a:lnTo>
                  <a:cubicBezTo>
                    <a:pt x="6732" y="366"/>
                    <a:pt x="6366" y="390"/>
                    <a:pt x="5976" y="415"/>
                  </a:cubicBezTo>
                  <a:cubicBezTo>
                    <a:pt x="6074" y="707"/>
                    <a:pt x="6171" y="976"/>
                    <a:pt x="6220" y="1268"/>
                  </a:cubicBezTo>
                  <a:lnTo>
                    <a:pt x="14244" y="1268"/>
                  </a:lnTo>
                  <a:cubicBezTo>
                    <a:pt x="14342" y="1268"/>
                    <a:pt x="14390" y="1317"/>
                    <a:pt x="14390" y="1415"/>
                  </a:cubicBezTo>
                  <a:cubicBezTo>
                    <a:pt x="14390" y="1488"/>
                    <a:pt x="14342" y="1561"/>
                    <a:pt x="14244" y="1561"/>
                  </a:cubicBezTo>
                  <a:lnTo>
                    <a:pt x="6269" y="1561"/>
                  </a:lnTo>
                  <a:cubicBezTo>
                    <a:pt x="6317" y="1951"/>
                    <a:pt x="6317" y="2366"/>
                    <a:pt x="6269" y="2780"/>
                  </a:cubicBezTo>
                  <a:close/>
                  <a:moveTo>
                    <a:pt x="38292" y="2927"/>
                  </a:moveTo>
                  <a:lnTo>
                    <a:pt x="38292" y="2927"/>
                  </a:lnTo>
                  <a:lnTo>
                    <a:pt x="38292" y="4097"/>
                  </a:lnTo>
                  <a:lnTo>
                    <a:pt x="40268" y="4097"/>
                  </a:lnTo>
                  <a:lnTo>
                    <a:pt x="40268" y="390"/>
                  </a:lnTo>
                  <a:lnTo>
                    <a:pt x="38317" y="390"/>
                  </a:lnTo>
                  <a:lnTo>
                    <a:pt x="38317" y="2927"/>
                  </a:lnTo>
                  <a:close/>
                  <a:moveTo>
                    <a:pt x="28951" y="3073"/>
                  </a:moveTo>
                  <a:lnTo>
                    <a:pt x="29244" y="3073"/>
                  </a:lnTo>
                  <a:cubicBezTo>
                    <a:pt x="29439" y="3073"/>
                    <a:pt x="29439" y="2780"/>
                    <a:pt x="29244" y="2780"/>
                  </a:cubicBezTo>
                  <a:lnTo>
                    <a:pt x="28951" y="2780"/>
                  </a:lnTo>
                  <a:cubicBezTo>
                    <a:pt x="28732" y="2780"/>
                    <a:pt x="28732" y="3073"/>
                    <a:pt x="28951" y="3073"/>
                  </a:cubicBezTo>
                  <a:close/>
                  <a:moveTo>
                    <a:pt x="15878" y="1561"/>
                  </a:moveTo>
                  <a:lnTo>
                    <a:pt x="35731" y="1561"/>
                  </a:lnTo>
                  <a:cubicBezTo>
                    <a:pt x="35829" y="1561"/>
                    <a:pt x="35878" y="1512"/>
                    <a:pt x="35878" y="1415"/>
                  </a:cubicBezTo>
                  <a:cubicBezTo>
                    <a:pt x="35878" y="1341"/>
                    <a:pt x="35829" y="1268"/>
                    <a:pt x="35731" y="1268"/>
                  </a:cubicBezTo>
                  <a:lnTo>
                    <a:pt x="15878" y="1268"/>
                  </a:lnTo>
                  <a:cubicBezTo>
                    <a:pt x="15805" y="1268"/>
                    <a:pt x="15732" y="1341"/>
                    <a:pt x="15732" y="1415"/>
                  </a:cubicBezTo>
                  <a:cubicBezTo>
                    <a:pt x="15732" y="1512"/>
                    <a:pt x="15805" y="1585"/>
                    <a:pt x="15878" y="1561"/>
                  </a:cubicBezTo>
                  <a:close/>
                  <a:moveTo>
                    <a:pt x="15244" y="1268"/>
                  </a:moveTo>
                  <a:lnTo>
                    <a:pt x="14951" y="1268"/>
                  </a:lnTo>
                  <a:cubicBezTo>
                    <a:pt x="14854" y="1268"/>
                    <a:pt x="14781" y="1341"/>
                    <a:pt x="14805" y="1415"/>
                  </a:cubicBezTo>
                  <a:cubicBezTo>
                    <a:pt x="14781" y="1512"/>
                    <a:pt x="14854" y="1561"/>
                    <a:pt x="14951" y="1561"/>
                  </a:cubicBezTo>
                  <a:lnTo>
                    <a:pt x="15244" y="1561"/>
                  </a:lnTo>
                  <a:cubicBezTo>
                    <a:pt x="15342" y="1561"/>
                    <a:pt x="15390" y="1512"/>
                    <a:pt x="15390" y="1415"/>
                  </a:cubicBezTo>
                  <a:cubicBezTo>
                    <a:pt x="15390" y="1341"/>
                    <a:pt x="15342" y="1268"/>
                    <a:pt x="15244" y="1268"/>
                  </a:cubicBezTo>
                  <a:close/>
                  <a:moveTo>
                    <a:pt x="5561" y="3976"/>
                  </a:moveTo>
                  <a:cubicBezTo>
                    <a:pt x="6025" y="2854"/>
                    <a:pt x="6025" y="1610"/>
                    <a:pt x="5561" y="488"/>
                  </a:cubicBezTo>
                  <a:cubicBezTo>
                    <a:pt x="4391" y="683"/>
                    <a:pt x="3244" y="1024"/>
                    <a:pt x="2171" y="1512"/>
                  </a:cubicBezTo>
                  <a:lnTo>
                    <a:pt x="1903" y="1634"/>
                  </a:lnTo>
                  <a:cubicBezTo>
                    <a:pt x="2147" y="2000"/>
                    <a:pt x="2147" y="2463"/>
                    <a:pt x="1903" y="2854"/>
                  </a:cubicBezTo>
                  <a:lnTo>
                    <a:pt x="2171" y="2951"/>
                  </a:lnTo>
                  <a:cubicBezTo>
                    <a:pt x="3244" y="3463"/>
                    <a:pt x="4366" y="3805"/>
                    <a:pt x="5537" y="4000"/>
                  </a:cubicBezTo>
                  <a:close/>
                  <a:moveTo>
                    <a:pt x="1513" y="2683"/>
                  </a:moveTo>
                  <a:cubicBezTo>
                    <a:pt x="1732" y="2415"/>
                    <a:pt x="1732" y="2049"/>
                    <a:pt x="1537" y="1756"/>
                  </a:cubicBezTo>
                  <a:cubicBezTo>
                    <a:pt x="1342" y="1854"/>
                    <a:pt x="1147" y="1902"/>
                    <a:pt x="976" y="1976"/>
                  </a:cubicBezTo>
                  <a:cubicBezTo>
                    <a:pt x="830" y="2024"/>
                    <a:pt x="683" y="2073"/>
                    <a:pt x="561" y="2146"/>
                  </a:cubicBezTo>
                  <a:cubicBezTo>
                    <a:pt x="513" y="2195"/>
                    <a:pt x="488" y="2219"/>
                    <a:pt x="488" y="2219"/>
                  </a:cubicBezTo>
                  <a:cubicBezTo>
                    <a:pt x="488" y="2219"/>
                    <a:pt x="513" y="2244"/>
                    <a:pt x="561" y="2293"/>
                  </a:cubicBezTo>
                  <a:cubicBezTo>
                    <a:pt x="683" y="2366"/>
                    <a:pt x="830" y="2415"/>
                    <a:pt x="976" y="2463"/>
                  </a:cubicBezTo>
                  <a:cubicBezTo>
                    <a:pt x="1147" y="2537"/>
                    <a:pt x="1342" y="2585"/>
                    <a:pt x="1513" y="2658"/>
                  </a:cubicBezTo>
                  <a:close/>
                  <a:moveTo>
                    <a:pt x="40561" y="4097"/>
                  </a:moveTo>
                  <a:lnTo>
                    <a:pt x="43975" y="4097"/>
                  </a:lnTo>
                  <a:cubicBezTo>
                    <a:pt x="44414" y="4097"/>
                    <a:pt x="44804" y="3902"/>
                    <a:pt x="45073" y="3561"/>
                  </a:cubicBezTo>
                  <a:cubicBezTo>
                    <a:pt x="45707" y="2805"/>
                    <a:pt x="45707" y="1707"/>
                    <a:pt x="45073" y="927"/>
                  </a:cubicBezTo>
                  <a:cubicBezTo>
                    <a:pt x="44804" y="610"/>
                    <a:pt x="44414" y="415"/>
                    <a:pt x="43975" y="390"/>
                  </a:cubicBezTo>
                  <a:lnTo>
                    <a:pt x="40561" y="39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85"/>
            <p:cNvSpPr/>
            <p:nvPr/>
          </p:nvSpPr>
          <p:spPr>
            <a:xfrm>
              <a:off x="4720981" y="137824"/>
              <a:ext cx="328867" cy="270807"/>
            </a:xfrm>
            <a:custGeom>
              <a:rect b="b" l="l" r="r" t="t"/>
              <a:pathLst>
                <a:path extrusionOk="0" h="3489" w="4147">
                  <a:moveTo>
                    <a:pt x="293" y="2464"/>
                  </a:moveTo>
                  <a:cubicBezTo>
                    <a:pt x="1366" y="2976"/>
                    <a:pt x="2488" y="3318"/>
                    <a:pt x="3659" y="3489"/>
                  </a:cubicBezTo>
                  <a:cubicBezTo>
                    <a:pt x="4147" y="2391"/>
                    <a:pt x="4147" y="1123"/>
                    <a:pt x="3659" y="1"/>
                  </a:cubicBezTo>
                  <a:cubicBezTo>
                    <a:pt x="2488" y="196"/>
                    <a:pt x="1342" y="537"/>
                    <a:pt x="269" y="1025"/>
                  </a:cubicBezTo>
                  <a:lnTo>
                    <a:pt x="1" y="1147"/>
                  </a:lnTo>
                  <a:cubicBezTo>
                    <a:pt x="244" y="1513"/>
                    <a:pt x="244" y="2001"/>
                    <a:pt x="1" y="23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85"/>
            <p:cNvSpPr/>
            <p:nvPr/>
          </p:nvSpPr>
          <p:spPr>
            <a:xfrm>
              <a:off x="4722884" y="287391"/>
              <a:ext cx="307614" cy="121239"/>
            </a:xfrm>
            <a:custGeom>
              <a:rect b="b" l="l" r="r" t="t"/>
              <a:pathLst>
                <a:path extrusionOk="0" h="1562" w="3879">
                  <a:moveTo>
                    <a:pt x="269" y="537"/>
                  </a:moveTo>
                  <a:cubicBezTo>
                    <a:pt x="1342" y="1049"/>
                    <a:pt x="2464" y="1391"/>
                    <a:pt x="3635" y="1562"/>
                  </a:cubicBezTo>
                  <a:cubicBezTo>
                    <a:pt x="3733" y="1318"/>
                    <a:pt x="3830" y="1074"/>
                    <a:pt x="3879" y="805"/>
                  </a:cubicBezTo>
                  <a:cubicBezTo>
                    <a:pt x="2855" y="708"/>
                    <a:pt x="1830" y="488"/>
                    <a:pt x="830" y="171"/>
                  </a:cubicBezTo>
                  <a:cubicBezTo>
                    <a:pt x="611" y="98"/>
                    <a:pt x="367" y="49"/>
                    <a:pt x="172" y="1"/>
                  </a:cubicBezTo>
                  <a:cubicBezTo>
                    <a:pt x="123" y="147"/>
                    <a:pt x="74" y="293"/>
                    <a:pt x="1" y="415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85"/>
            <p:cNvSpPr/>
            <p:nvPr/>
          </p:nvSpPr>
          <p:spPr>
            <a:xfrm>
              <a:off x="4610750" y="238182"/>
              <a:ext cx="98732" cy="70089"/>
            </a:xfrm>
            <a:custGeom>
              <a:rect b="b" l="l" r="r" t="t"/>
              <a:pathLst>
                <a:path extrusionOk="0" h="903" w="1245">
                  <a:moveTo>
                    <a:pt x="1025" y="903"/>
                  </a:moveTo>
                  <a:cubicBezTo>
                    <a:pt x="1244" y="635"/>
                    <a:pt x="1244" y="269"/>
                    <a:pt x="1049" y="0"/>
                  </a:cubicBezTo>
                  <a:cubicBezTo>
                    <a:pt x="854" y="74"/>
                    <a:pt x="659" y="147"/>
                    <a:pt x="488" y="196"/>
                  </a:cubicBezTo>
                  <a:cubicBezTo>
                    <a:pt x="342" y="244"/>
                    <a:pt x="195" y="293"/>
                    <a:pt x="73" y="391"/>
                  </a:cubicBezTo>
                  <a:cubicBezTo>
                    <a:pt x="25" y="415"/>
                    <a:pt x="0" y="439"/>
                    <a:pt x="0" y="439"/>
                  </a:cubicBezTo>
                  <a:cubicBezTo>
                    <a:pt x="0" y="464"/>
                    <a:pt x="25" y="488"/>
                    <a:pt x="73" y="513"/>
                  </a:cubicBezTo>
                  <a:cubicBezTo>
                    <a:pt x="195" y="586"/>
                    <a:pt x="342" y="659"/>
                    <a:pt x="488" y="683"/>
                  </a:cubicBezTo>
                  <a:cubicBezTo>
                    <a:pt x="659" y="757"/>
                    <a:pt x="854" y="830"/>
                    <a:pt x="1025" y="9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85"/>
            <p:cNvSpPr/>
            <p:nvPr/>
          </p:nvSpPr>
          <p:spPr>
            <a:xfrm>
              <a:off x="4610750" y="272256"/>
              <a:ext cx="92943" cy="36015"/>
            </a:xfrm>
            <a:custGeom>
              <a:rect b="b" l="l" r="r" t="t"/>
              <a:pathLst>
                <a:path extrusionOk="0" h="464" w="1172">
                  <a:moveTo>
                    <a:pt x="1025" y="464"/>
                  </a:moveTo>
                  <a:cubicBezTo>
                    <a:pt x="1098" y="366"/>
                    <a:pt x="1147" y="244"/>
                    <a:pt x="1171" y="147"/>
                  </a:cubicBezTo>
                  <a:cubicBezTo>
                    <a:pt x="756" y="74"/>
                    <a:pt x="366" y="25"/>
                    <a:pt x="25" y="0"/>
                  </a:cubicBezTo>
                  <a:lnTo>
                    <a:pt x="0" y="25"/>
                  </a:lnTo>
                  <a:cubicBezTo>
                    <a:pt x="0" y="25"/>
                    <a:pt x="25" y="49"/>
                    <a:pt x="73" y="98"/>
                  </a:cubicBezTo>
                  <a:cubicBezTo>
                    <a:pt x="195" y="171"/>
                    <a:pt x="342" y="220"/>
                    <a:pt x="488" y="269"/>
                  </a:cubicBezTo>
                  <a:cubicBezTo>
                    <a:pt x="659" y="318"/>
                    <a:pt x="854" y="391"/>
                    <a:pt x="1025" y="4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85"/>
            <p:cNvSpPr/>
            <p:nvPr/>
          </p:nvSpPr>
          <p:spPr>
            <a:xfrm>
              <a:off x="5043980" y="130295"/>
              <a:ext cx="2541566" cy="289669"/>
            </a:xfrm>
            <a:custGeom>
              <a:rect b="b" l="l" r="r" t="t"/>
              <a:pathLst>
                <a:path extrusionOk="0" h="3732" w="32049">
                  <a:moveTo>
                    <a:pt x="25" y="49"/>
                  </a:moveTo>
                  <a:cubicBezTo>
                    <a:pt x="123" y="317"/>
                    <a:pt x="220" y="610"/>
                    <a:pt x="269" y="878"/>
                  </a:cubicBezTo>
                  <a:lnTo>
                    <a:pt x="8293" y="878"/>
                  </a:lnTo>
                  <a:cubicBezTo>
                    <a:pt x="8391" y="878"/>
                    <a:pt x="8439" y="951"/>
                    <a:pt x="8439" y="1025"/>
                  </a:cubicBezTo>
                  <a:cubicBezTo>
                    <a:pt x="8439" y="1122"/>
                    <a:pt x="8391" y="1195"/>
                    <a:pt x="8293" y="1195"/>
                  </a:cubicBezTo>
                  <a:lnTo>
                    <a:pt x="318" y="1195"/>
                  </a:lnTo>
                  <a:cubicBezTo>
                    <a:pt x="366" y="1586"/>
                    <a:pt x="366" y="2000"/>
                    <a:pt x="318" y="2415"/>
                  </a:cubicBezTo>
                  <a:lnTo>
                    <a:pt x="830" y="2415"/>
                  </a:lnTo>
                  <a:cubicBezTo>
                    <a:pt x="1025" y="2415"/>
                    <a:pt x="1025" y="2708"/>
                    <a:pt x="830" y="2708"/>
                  </a:cubicBezTo>
                  <a:lnTo>
                    <a:pt x="293" y="2708"/>
                  </a:lnTo>
                  <a:cubicBezTo>
                    <a:pt x="220" y="3025"/>
                    <a:pt x="147" y="3366"/>
                    <a:pt x="1" y="3659"/>
                  </a:cubicBezTo>
                  <a:cubicBezTo>
                    <a:pt x="391" y="3707"/>
                    <a:pt x="781" y="3732"/>
                    <a:pt x="1171" y="3732"/>
                  </a:cubicBezTo>
                  <a:lnTo>
                    <a:pt x="32049" y="3732"/>
                  </a:lnTo>
                  <a:lnTo>
                    <a:pt x="32049" y="2708"/>
                  </a:lnTo>
                  <a:lnTo>
                    <a:pt x="24000" y="2708"/>
                  </a:lnTo>
                  <a:cubicBezTo>
                    <a:pt x="23805" y="2708"/>
                    <a:pt x="23805" y="2415"/>
                    <a:pt x="24000" y="2415"/>
                  </a:cubicBezTo>
                  <a:lnTo>
                    <a:pt x="32049" y="2415"/>
                  </a:lnTo>
                  <a:lnTo>
                    <a:pt x="32049" y="1195"/>
                  </a:lnTo>
                  <a:lnTo>
                    <a:pt x="31439" y="1195"/>
                  </a:lnTo>
                  <a:cubicBezTo>
                    <a:pt x="31366" y="1195"/>
                    <a:pt x="31293" y="1122"/>
                    <a:pt x="31293" y="1025"/>
                  </a:cubicBezTo>
                  <a:cubicBezTo>
                    <a:pt x="31293" y="951"/>
                    <a:pt x="31366" y="878"/>
                    <a:pt x="31439" y="878"/>
                  </a:cubicBezTo>
                  <a:lnTo>
                    <a:pt x="32049" y="878"/>
                  </a:lnTo>
                  <a:lnTo>
                    <a:pt x="32049" y="0"/>
                  </a:lnTo>
                  <a:lnTo>
                    <a:pt x="1171" y="0"/>
                  </a:lnTo>
                  <a:cubicBezTo>
                    <a:pt x="781" y="0"/>
                    <a:pt x="415" y="25"/>
                    <a:pt x="25" y="49"/>
                  </a:cubicBezTo>
                  <a:close/>
                  <a:moveTo>
                    <a:pt x="2513" y="2390"/>
                  </a:moveTo>
                  <a:lnTo>
                    <a:pt x="22366" y="2390"/>
                  </a:lnTo>
                  <a:cubicBezTo>
                    <a:pt x="22561" y="2390"/>
                    <a:pt x="22561" y="2683"/>
                    <a:pt x="22366" y="2683"/>
                  </a:cubicBezTo>
                  <a:lnTo>
                    <a:pt x="2513" y="2683"/>
                  </a:lnTo>
                  <a:cubicBezTo>
                    <a:pt x="2318" y="2683"/>
                    <a:pt x="2318" y="2390"/>
                    <a:pt x="2513" y="2390"/>
                  </a:cubicBezTo>
                  <a:close/>
                  <a:moveTo>
                    <a:pt x="23000" y="2683"/>
                  </a:moveTo>
                  <a:cubicBezTo>
                    <a:pt x="22805" y="2683"/>
                    <a:pt x="22805" y="2390"/>
                    <a:pt x="23000" y="2390"/>
                  </a:cubicBezTo>
                  <a:lnTo>
                    <a:pt x="23317" y="2390"/>
                  </a:lnTo>
                  <a:cubicBezTo>
                    <a:pt x="23512" y="2390"/>
                    <a:pt x="23512" y="2683"/>
                    <a:pt x="23317" y="2683"/>
                  </a:cubicBezTo>
                  <a:close/>
                  <a:moveTo>
                    <a:pt x="9000" y="1195"/>
                  </a:moveTo>
                  <a:cubicBezTo>
                    <a:pt x="8903" y="1195"/>
                    <a:pt x="8830" y="1122"/>
                    <a:pt x="8830" y="1049"/>
                  </a:cubicBezTo>
                  <a:cubicBezTo>
                    <a:pt x="8830" y="951"/>
                    <a:pt x="8903" y="878"/>
                    <a:pt x="9000" y="903"/>
                  </a:cubicBezTo>
                  <a:lnTo>
                    <a:pt x="9293" y="903"/>
                  </a:lnTo>
                  <a:cubicBezTo>
                    <a:pt x="9391" y="878"/>
                    <a:pt x="9439" y="951"/>
                    <a:pt x="9439" y="1049"/>
                  </a:cubicBezTo>
                  <a:cubicBezTo>
                    <a:pt x="9439" y="1122"/>
                    <a:pt x="9391" y="1195"/>
                    <a:pt x="9293" y="1195"/>
                  </a:cubicBezTo>
                  <a:close/>
                  <a:moveTo>
                    <a:pt x="9927" y="1195"/>
                  </a:moveTo>
                  <a:cubicBezTo>
                    <a:pt x="9854" y="1195"/>
                    <a:pt x="9781" y="1122"/>
                    <a:pt x="9781" y="1049"/>
                  </a:cubicBezTo>
                  <a:cubicBezTo>
                    <a:pt x="9781" y="951"/>
                    <a:pt x="9854" y="878"/>
                    <a:pt x="9927" y="903"/>
                  </a:cubicBezTo>
                  <a:lnTo>
                    <a:pt x="29780" y="903"/>
                  </a:lnTo>
                  <a:cubicBezTo>
                    <a:pt x="29878" y="878"/>
                    <a:pt x="29927" y="951"/>
                    <a:pt x="29927" y="1049"/>
                  </a:cubicBezTo>
                  <a:cubicBezTo>
                    <a:pt x="29927" y="1122"/>
                    <a:pt x="29878" y="1195"/>
                    <a:pt x="29780" y="11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85"/>
            <p:cNvSpPr/>
            <p:nvPr/>
          </p:nvSpPr>
          <p:spPr>
            <a:xfrm>
              <a:off x="5043980" y="353676"/>
              <a:ext cx="2541566" cy="64423"/>
            </a:xfrm>
            <a:custGeom>
              <a:rect b="b" l="l" r="r" t="t"/>
              <a:pathLst>
                <a:path extrusionOk="0" h="830" w="32049">
                  <a:moveTo>
                    <a:pt x="245" y="0"/>
                  </a:moveTo>
                  <a:cubicBezTo>
                    <a:pt x="196" y="244"/>
                    <a:pt x="123" y="512"/>
                    <a:pt x="1" y="756"/>
                  </a:cubicBezTo>
                  <a:cubicBezTo>
                    <a:pt x="391" y="805"/>
                    <a:pt x="781" y="829"/>
                    <a:pt x="1171" y="829"/>
                  </a:cubicBezTo>
                  <a:lnTo>
                    <a:pt x="32049" y="829"/>
                  </a:lnTo>
                  <a:lnTo>
                    <a:pt x="32049" y="98"/>
                  </a:lnTo>
                  <a:lnTo>
                    <a:pt x="4366" y="98"/>
                  </a:lnTo>
                  <a:cubicBezTo>
                    <a:pt x="2488" y="98"/>
                    <a:pt x="1220" y="73"/>
                    <a:pt x="245" y="0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85"/>
            <p:cNvSpPr/>
            <p:nvPr/>
          </p:nvSpPr>
          <p:spPr>
            <a:xfrm>
              <a:off x="7610613" y="130295"/>
              <a:ext cx="152895" cy="287806"/>
            </a:xfrm>
            <a:custGeom>
              <a:rect b="b" l="l" r="r" t="t"/>
              <a:pathLst>
                <a:path extrusionOk="0" h="3708" w="1928">
                  <a:moveTo>
                    <a:pt x="1" y="1025"/>
                  </a:moveTo>
                  <a:lnTo>
                    <a:pt x="1" y="2537"/>
                  </a:lnTo>
                  <a:lnTo>
                    <a:pt x="1" y="2537"/>
                  </a:lnTo>
                  <a:lnTo>
                    <a:pt x="1" y="2537"/>
                  </a:lnTo>
                  <a:lnTo>
                    <a:pt x="1" y="3707"/>
                  </a:lnTo>
                  <a:lnTo>
                    <a:pt x="1928" y="3707"/>
                  </a:lnTo>
                  <a:lnTo>
                    <a:pt x="1928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85"/>
            <p:cNvSpPr/>
            <p:nvPr/>
          </p:nvSpPr>
          <p:spPr>
            <a:xfrm>
              <a:off x="7610613" y="361205"/>
              <a:ext cx="154798" cy="56894"/>
            </a:xfrm>
            <a:custGeom>
              <a:rect b="b" l="l" r="r" t="t"/>
              <a:pathLst>
                <a:path extrusionOk="0" h="733" w="1952">
                  <a:moveTo>
                    <a:pt x="1" y="1"/>
                  </a:moveTo>
                  <a:lnTo>
                    <a:pt x="1" y="732"/>
                  </a:lnTo>
                  <a:lnTo>
                    <a:pt x="1952" y="732"/>
                  </a:lnTo>
                  <a:lnTo>
                    <a:pt x="1952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85"/>
            <p:cNvSpPr/>
            <p:nvPr/>
          </p:nvSpPr>
          <p:spPr>
            <a:xfrm>
              <a:off x="7788568" y="130295"/>
              <a:ext cx="408170" cy="287806"/>
            </a:xfrm>
            <a:custGeom>
              <a:rect b="b" l="l" r="r" t="t"/>
              <a:pathLst>
                <a:path extrusionOk="0" h="3708" w="5147">
                  <a:moveTo>
                    <a:pt x="1" y="0"/>
                  </a:moveTo>
                  <a:lnTo>
                    <a:pt x="1" y="3707"/>
                  </a:lnTo>
                  <a:lnTo>
                    <a:pt x="3415" y="3707"/>
                  </a:lnTo>
                  <a:cubicBezTo>
                    <a:pt x="3854" y="3707"/>
                    <a:pt x="4244" y="3512"/>
                    <a:pt x="4513" y="3171"/>
                  </a:cubicBezTo>
                  <a:cubicBezTo>
                    <a:pt x="5147" y="2415"/>
                    <a:pt x="5147" y="1317"/>
                    <a:pt x="4513" y="537"/>
                  </a:cubicBezTo>
                  <a:cubicBezTo>
                    <a:pt x="4244" y="220"/>
                    <a:pt x="3854" y="25"/>
                    <a:pt x="34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85"/>
            <p:cNvSpPr/>
            <p:nvPr/>
          </p:nvSpPr>
          <p:spPr>
            <a:xfrm>
              <a:off x="7788568" y="224910"/>
              <a:ext cx="396592" cy="193190"/>
            </a:xfrm>
            <a:custGeom>
              <a:rect b="b" l="l" r="r" t="t"/>
              <a:pathLst>
                <a:path extrusionOk="0" h="2489" w="5001">
                  <a:moveTo>
                    <a:pt x="1" y="1757"/>
                  </a:moveTo>
                  <a:lnTo>
                    <a:pt x="1" y="2488"/>
                  </a:lnTo>
                  <a:lnTo>
                    <a:pt x="3415" y="2488"/>
                  </a:lnTo>
                  <a:cubicBezTo>
                    <a:pt x="3854" y="2488"/>
                    <a:pt x="4244" y="2293"/>
                    <a:pt x="4513" y="1952"/>
                  </a:cubicBezTo>
                  <a:cubicBezTo>
                    <a:pt x="4830" y="1586"/>
                    <a:pt x="5001" y="1123"/>
                    <a:pt x="4976" y="635"/>
                  </a:cubicBezTo>
                  <a:cubicBezTo>
                    <a:pt x="4976" y="415"/>
                    <a:pt x="4952" y="220"/>
                    <a:pt x="4879" y="1"/>
                  </a:cubicBezTo>
                  <a:cubicBezTo>
                    <a:pt x="4805" y="1464"/>
                    <a:pt x="2171" y="1708"/>
                    <a:pt x="1" y="175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74" name="Google Shape;1074;p85"/>
          <p:cNvGrpSpPr/>
          <p:nvPr/>
        </p:nvGrpSpPr>
        <p:grpSpPr>
          <a:xfrm rot="-5400000">
            <a:off x="7699250" y="1584200"/>
            <a:ext cx="603495" cy="1371596"/>
            <a:chOff x="3724575" y="3497700"/>
            <a:chExt cx="603495" cy="1371596"/>
          </a:xfrm>
        </p:grpSpPr>
        <p:sp>
          <p:nvSpPr>
            <p:cNvPr id="1075" name="Google Shape;1075;p85"/>
            <p:cNvSpPr/>
            <p:nvPr/>
          </p:nvSpPr>
          <p:spPr>
            <a:xfrm>
              <a:off x="3724575" y="3497700"/>
              <a:ext cx="603495" cy="1371596"/>
            </a:xfrm>
            <a:custGeom>
              <a:rect b="b" l="l" r="r" t="t"/>
              <a:pathLst>
                <a:path extrusionOk="0" h="16415" w="7221">
                  <a:moveTo>
                    <a:pt x="5488" y="16414"/>
                  </a:moveTo>
                  <a:lnTo>
                    <a:pt x="1732" y="16414"/>
                  </a:lnTo>
                  <a:cubicBezTo>
                    <a:pt x="781" y="16414"/>
                    <a:pt x="1" y="15634"/>
                    <a:pt x="1" y="14683"/>
                  </a:cubicBezTo>
                  <a:lnTo>
                    <a:pt x="1" y="5537"/>
                  </a:lnTo>
                  <a:cubicBezTo>
                    <a:pt x="1" y="5073"/>
                    <a:pt x="196" y="4634"/>
                    <a:pt x="513" y="4317"/>
                  </a:cubicBezTo>
                  <a:cubicBezTo>
                    <a:pt x="757" y="4073"/>
                    <a:pt x="1050" y="3902"/>
                    <a:pt x="1367" y="3829"/>
                  </a:cubicBezTo>
                  <a:lnTo>
                    <a:pt x="1367" y="781"/>
                  </a:lnTo>
                  <a:cubicBezTo>
                    <a:pt x="1367" y="585"/>
                    <a:pt x="1440" y="366"/>
                    <a:pt x="1610" y="220"/>
                  </a:cubicBezTo>
                  <a:cubicBezTo>
                    <a:pt x="1757" y="73"/>
                    <a:pt x="1952" y="0"/>
                    <a:pt x="2147" y="0"/>
                  </a:cubicBezTo>
                  <a:lnTo>
                    <a:pt x="5074" y="0"/>
                  </a:lnTo>
                  <a:cubicBezTo>
                    <a:pt x="5513" y="0"/>
                    <a:pt x="5854" y="342"/>
                    <a:pt x="5854" y="781"/>
                  </a:cubicBezTo>
                  <a:lnTo>
                    <a:pt x="5854" y="3829"/>
                  </a:lnTo>
                  <a:cubicBezTo>
                    <a:pt x="6659" y="4024"/>
                    <a:pt x="7220" y="4732"/>
                    <a:pt x="7220" y="5537"/>
                  </a:cubicBezTo>
                  <a:lnTo>
                    <a:pt x="7220" y="14683"/>
                  </a:lnTo>
                  <a:cubicBezTo>
                    <a:pt x="7220" y="15634"/>
                    <a:pt x="6440" y="16414"/>
                    <a:pt x="5488" y="164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85"/>
            <p:cNvSpPr/>
            <p:nvPr/>
          </p:nvSpPr>
          <p:spPr>
            <a:xfrm>
              <a:off x="3757170" y="3848221"/>
              <a:ext cx="538223" cy="988485"/>
            </a:xfrm>
            <a:custGeom>
              <a:rect b="b" l="l" r="r" t="t"/>
              <a:pathLst>
                <a:path extrusionOk="0" h="11830" w="6440">
                  <a:moveTo>
                    <a:pt x="5098" y="0"/>
                  </a:moveTo>
                  <a:lnTo>
                    <a:pt x="1342" y="0"/>
                  </a:lnTo>
                  <a:cubicBezTo>
                    <a:pt x="611" y="0"/>
                    <a:pt x="1" y="610"/>
                    <a:pt x="1" y="1342"/>
                  </a:cubicBezTo>
                  <a:lnTo>
                    <a:pt x="1" y="10488"/>
                  </a:lnTo>
                  <a:cubicBezTo>
                    <a:pt x="1" y="11219"/>
                    <a:pt x="611" y="11829"/>
                    <a:pt x="1342" y="11829"/>
                  </a:cubicBezTo>
                  <a:lnTo>
                    <a:pt x="5098" y="11829"/>
                  </a:lnTo>
                  <a:cubicBezTo>
                    <a:pt x="5830" y="11829"/>
                    <a:pt x="6440" y="11219"/>
                    <a:pt x="6440" y="10488"/>
                  </a:cubicBezTo>
                  <a:lnTo>
                    <a:pt x="6440" y="1342"/>
                  </a:lnTo>
                  <a:cubicBezTo>
                    <a:pt x="6440" y="610"/>
                    <a:pt x="5830" y="0"/>
                    <a:pt x="50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85"/>
            <p:cNvSpPr/>
            <p:nvPr/>
          </p:nvSpPr>
          <p:spPr>
            <a:xfrm>
              <a:off x="3816342" y="4047922"/>
              <a:ext cx="38779" cy="654255"/>
            </a:xfrm>
            <a:custGeom>
              <a:rect b="b" l="l" r="r" t="t"/>
              <a:pathLst>
                <a:path extrusionOk="0" h="7830" w="464">
                  <a:moveTo>
                    <a:pt x="439" y="7610"/>
                  </a:moveTo>
                  <a:cubicBezTo>
                    <a:pt x="464" y="7829"/>
                    <a:pt x="0" y="7829"/>
                    <a:pt x="25" y="7610"/>
                  </a:cubicBezTo>
                  <a:lnTo>
                    <a:pt x="25" y="1781"/>
                  </a:lnTo>
                  <a:cubicBezTo>
                    <a:pt x="0" y="1561"/>
                    <a:pt x="464" y="1561"/>
                    <a:pt x="439" y="1781"/>
                  </a:cubicBezTo>
                  <a:close/>
                  <a:moveTo>
                    <a:pt x="439" y="732"/>
                  </a:moveTo>
                  <a:cubicBezTo>
                    <a:pt x="415" y="952"/>
                    <a:pt x="73" y="952"/>
                    <a:pt x="25" y="732"/>
                  </a:cubicBezTo>
                  <a:lnTo>
                    <a:pt x="25" y="220"/>
                  </a:lnTo>
                  <a:cubicBezTo>
                    <a:pt x="0" y="0"/>
                    <a:pt x="464" y="0"/>
                    <a:pt x="439" y="22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85"/>
            <p:cNvSpPr/>
            <p:nvPr/>
          </p:nvSpPr>
          <p:spPr>
            <a:xfrm>
              <a:off x="3724575" y="3497700"/>
              <a:ext cx="603495" cy="1371596"/>
            </a:xfrm>
            <a:custGeom>
              <a:rect b="b" l="l" r="r" t="t"/>
              <a:pathLst>
                <a:path extrusionOk="0" h="16415" w="7221">
                  <a:moveTo>
                    <a:pt x="3171" y="2293"/>
                  </a:moveTo>
                  <a:lnTo>
                    <a:pt x="2415" y="2293"/>
                  </a:lnTo>
                  <a:cubicBezTo>
                    <a:pt x="2342" y="2293"/>
                    <a:pt x="2269" y="2220"/>
                    <a:pt x="2269" y="2146"/>
                  </a:cubicBezTo>
                  <a:lnTo>
                    <a:pt x="2269" y="1293"/>
                  </a:lnTo>
                  <a:cubicBezTo>
                    <a:pt x="2269" y="1195"/>
                    <a:pt x="2342" y="1146"/>
                    <a:pt x="2415" y="1146"/>
                  </a:cubicBezTo>
                  <a:lnTo>
                    <a:pt x="3171" y="1146"/>
                  </a:lnTo>
                  <a:cubicBezTo>
                    <a:pt x="3245" y="1146"/>
                    <a:pt x="3318" y="1195"/>
                    <a:pt x="3318" y="1293"/>
                  </a:cubicBezTo>
                  <a:lnTo>
                    <a:pt x="3318" y="2146"/>
                  </a:lnTo>
                  <a:cubicBezTo>
                    <a:pt x="3318" y="2220"/>
                    <a:pt x="3245" y="2293"/>
                    <a:pt x="3171" y="2293"/>
                  </a:cubicBezTo>
                  <a:close/>
                  <a:moveTo>
                    <a:pt x="5488" y="16414"/>
                  </a:moveTo>
                  <a:cubicBezTo>
                    <a:pt x="6440" y="16414"/>
                    <a:pt x="7220" y="15634"/>
                    <a:pt x="7220" y="14683"/>
                  </a:cubicBezTo>
                  <a:lnTo>
                    <a:pt x="7220" y="5537"/>
                  </a:lnTo>
                  <a:cubicBezTo>
                    <a:pt x="7220" y="4707"/>
                    <a:pt x="6659" y="4000"/>
                    <a:pt x="5854" y="3829"/>
                  </a:cubicBezTo>
                  <a:lnTo>
                    <a:pt x="5854" y="781"/>
                  </a:lnTo>
                  <a:cubicBezTo>
                    <a:pt x="5854" y="342"/>
                    <a:pt x="5513" y="0"/>
                    <a:pt x="5074" y="0"/>
                  </a:cubicBezTo>
                  <a:lnTo>
                    <a:pt x="2147" y="0"/>
                  </a:lnTo>
                  <a:cubicBezTo>
                    <a:pt x="1952" y="0"/>
                    <a:pt x="1732" y="73"/>
                    <a:pt x="1586" y="220"/>
                  </a:cubicBezTo>
                  <a:cubicBezTo>
                    <a:pt x="1440" y="366"/>
                    <a:pt x="1367" y="561"/>
                    <a:pt x="1367" y="781"/>
                  </a:cubicBezTo>
                  <a:lnTo>
                    <a:pt x="1367" y="3829"/>
                  </a:lnTo>
                  <a:cubicBezTo>
                    <a:pt x="1050" y="3902"/>
                    <a:pt x="757" y="4073"/>
                    <a:pt x="513" y="4293"/>
                  </a:cubicBezTo>
                  <a:cubicBezTo>
                    <a:pt x="196" y="4610"/>
                    <a:pt x="1" y="5049"/>
                    <a:pt x="1" y="5512"/>
                  </a:cubicBezTo>
                  <a:lnTo>
                    <a:pt x="1" y="14658"/>
                  </a:lnTo>
                  <a:cubicBezTo>
                    <a:pt x="1" y="15634"/>
                    <a:pt x="781" y="16414"/>
                    <a:pt x="1732" y="16414"/>
                  </a:cubicBezTo>
                  <a:close/>
                  <a:moveTo>
                    <a:pt x="1757" y="3805"/>
                  </a:moveTo>
                  <a:lnTo>
                    <a:pt x="5464" y="3805"/>
                  </a:lnTo>
                  <a:lnTo>
                    <a:pt x="5464" y="781"/>
                  </a:lnTo>
                  <a:cubicBezTo>
                    <a:pt x="5464" y="683"/>
                    <a:pt x="5415" y="585"/>
                    <a:pt x="5342" y="512"/>
                  </a:cubicBezTo>
                  <a:cubicBezTo>
                    <a:pt x="5269" y="439"/>
                    <a:pt x="5171" y="390"/>
                    <a:pt x="5074" y="390"/>
                  </a:cubicBezTo>
                  <a:lnTo>
                    <a:pt x="2147" y="390"/>
                  </a:lnTo>
                  <a:cubicBezTo>
                    <a:pt x="1928" y="390"/>
                    <a:pt x="1757" y="561"/>
                    <a:pt x="1757" y="781"/>
                  </a:cubicBezTo>
                  <a:close/>
                  <a:moveTo>
                    <a:pt x="1732" y="16024"/>
                  </a:moveTo>
                  <a:cubicBezTo>
                    <a:pt x="1001" y="16024"/>
                    <a:pt x="391" y="15414"/>
                    <a:pt x="391" y="14683"/>
                  </a:cubicBezTo>
                  <a:lnTo>
                    <a:pt x="391" y="5537"/>
                  </a:lnTo>
                  <a:cubicBezTo>
                    <a:pt x="391" y="4780"/>
                    <a:pt x="1001" y="4195"/>
                    <a:pt x="1732" y="4195"/>
                  </a:cubicBezTo>
                  <a:lnTo>
                    <a:pt x="5488" y="4195"/>
                  </a:lnTo>
                  <a:cubicBezTo>
                    <a:pt x="6220" y="4195"/>
                    <a:pt x="6830" y="4780"/>
                    <a:pt x="6830" y="5537"/>
                  </a:cubicBezTo>
                  <a:lnTo>
                    <a:pt x="6830" y="14683"/>
                  </a:lnTo>
                  <a:cubicBezTo>
                    <a:pt x="6830" y="15414"/>
                    <a:pt x="6220" y="16024"/>
                    <a:pt x="5488" y="16024"/>
                  </a:cubicBezTo>
                  <a:close/>
                  <a:moveTo>
                    <a:pt x="4781" y="2293"/>
                  </a:moveTo>
                  <a:lnTo>
                    <a:pt x="4074" y="2293"/>
                  </a:lnTo>
                  <a:cubicBezTo>
                    <a:pt x="3976" y="2293"/>
                    <a:pt x="3928" y="2220"/>
                    <a:pt x="3928" y="2146"/>
                  </a:cubicBezTo>
                  <a:lnTo>
                    <a:pt x="3928" y="1293"/>
                  </a:lnTo>
                  <a:cubicBezTo>
                    <a:pt x="3903" y="1220"/>
                    <a:pt x="3976" y="1146"/>
                    <a:pt x="4074" y="1146"/>
                  </a:cubicBezTo>
                  <a:lnTo>
                    <a:pt x="4781" y="1146"/>
                  </a:lnTo>
                  <a:cubicBezTo>
                    <a:pt x="4879" y="1146"/>
                    <a:pt x="4952" y="1220"/>
                    <a:pt x="4952" y="1293"/>
                  </a:cubicBezTo>
                  <a:lnTo>
                    <a:pt x="4952" y="2122"/>
                  </a:lnTo>
                  <a:cubicBezTo>
                    <a:pt x="4952" y="2220"/>
                    <a:pt x="4879" y="2293"/>
                    <a:pt x="4781" y="22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85"/>
            <p:cNvSpPr/>
            <p:nvPr/>
          </p:nvSpPr>
          <p:spPr>
            <a:xfrm>
              <a:off x="3871336" y="3530287"/>
              <a:ext cx="309980" cy="285349"/>
            </a:xfrm>
            <a:custGeom>
              <a:rect b="b" l="l" r="r" t="t"/>
              <a:pathLst>
                <a:path extrusionOk="0" h="3415" w="3709">
                  <a:moveTo>
                    <a:pt x="1" y="3415"/>
                  </a:moveTo>
                  <a:lnTo>
                    <a:pt x="3708" y="3415"/>
                  </a:lnTo>
                  <a:lnTo>
                    <a:pt x="3708" y="391"/>
                  </a:lnTo>
                  <a:cubicBezTo>
                    <a:pt x="3708" y="293"/>
                    <a:pt x="3659" y="195"/>
                    <a:pt x="3586" y="122"/>
                  </a:cubicBezTo>
                  <a:cubicBezTo>
                    <a:pt x="3513" y="49"/>
                    <a:pt x="3415" y="0"/>
                    <a:pt x="3318" y="0"/>
                  </a:cubicBezTo>
                  <a:lnTo>
                    <a:pt x="391" y="0"/>
                  </a:lnTo>
                  <a:cubicBezTo>
                    <a:pt x="172" y="0"/>
                    <a:pt x="1" y="171"/>
                    <a:pt x="1" y="391"/>
                  </a:cubicBezTo>
                  <a:close/>
                  <a:moveTo>
                    <a:pt x="1415" y="1903"/>
                  </a:moveTo>
                  <a:lnTo>
                    <a:pt x="659" y="1903"/>
                  </a:lnTo>
                  <a:cubicBezTo>
                    <a:pt x="586" y="1903"/>
                    <a:pt x="513" y="1830"/>
                    <a:pt x="513" y="1756"/>
                  </a:cubicBezTo>
                  <a:lnTo>
                    <a:pt x="513" y="903"/>
                  </a:lnTo>
                  <a:cubicBezTo>
                    <a:pt x="513" y="805"/>
                    <a:pt x="586" y="756"/>
                    <a:pt x="659" y="756"/>
                  </a:cubicBezTo>
                  <a:lnTo>
                    <a:pt x="1415" y="756"/>
                  </a:lnTo>
                  <a:cubicBezTo>
                    <a:pt x="1489" y="756"/>
                    <a:pt x="1562" y="805"/>
                    <a:pt x="1562" y="903"/>
                  </a:cubicBezTo>
                  <a:lnTo>
                    <a:pt x="1562" y="1756"/>
                  </a:lnTo>
                  <a:cubicBezTo>
                    <a:pt x="1562" y="1830"/>
                    <a:pt x="1489" y="1903"/>
                    <a:pt x="1415" y="1903"/>
                  </a:cubicBezTo>
                  <a:close/>
                  <a:moveTo>
                    <a:pt x="3025" y="1903"/>
                  </a:moveTo>
                  <a:lnTo>
                    <a:pt x="2318" y="1903"/>
                  </a:lnTo>
                  <a:cubicBezTo>
                    <a:pt x="2220" y="1903"/>
                    <a:pt x="2147" y="1830"/>
                    <a:pt x="2147" y="1732"/>
                  </a:cubicBezTo>
                  <a:lnTo>
                    <a:pt x="2147" y="903"/>
                  </a:lnTo>
                  <a:cubicBezTo>
                    <a:pt x="2147" y="830"/>
                    <a:pt x="2220" y="756"/>
                    <a:pt x="2318" y="756"/>
                  </a:cubicBezTo>
                  <a:lnTo>
                    <a:pt x="3025" y="756"/>
                  </a:lnTo>
                  <a:cubicBezTo>
                    <a:pt x="3123" y="756"/>
                    <a:pt x="3196" y="830"/>
                    <a:pt x="3196" y="903"/>
                  </a:cubicBezTo>
                  <a:lnTo>
                    <a:pt x="3196" y="1732"/>
                  </a:lnTo>
                  <a:cubicBezTo>
                    <a:pt x="3196" y="1830"/>
                    <a:pt x="3123" y="1903"/>
                    <a:pt x="3025" y="19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85"/>
            <p:cNvSpPr/>
            <p:nvPr/>
          </p:nvSpPr>
          <p:spPr>
            <a:xfrm>
              <a:off x="3775557" y="3848221"/>
              <a:ext cx="519836" cy="988485"/>
            </a:xfrm>
            <a:custGeom>
              <a:rect b="b" l="l" r="r" t="t"/>
              <a:pathLst>
                <a:path extrusionOk="0" h="11830" w="6220">
                  <a:moveTo>
                    <a:pt x="5074" y="707"/>
                  </a:moveTo>
                  <a:lnTo>
                    <a:pt x="5074" y="9854"/>
                  </a:lnTo>
                  <a:cubicBezTo>
                    <a:pt x="5074" y="10585"/>
                    <a:pt x="4464" y="11195"/>
                    <a:pt x="3732" y="11195"/>
                  </a:cubicBezTo>
                  <a:lnTo>
                    <a:pt x="1" y="11195"/>
                  </a:lnTo>
                  <a:cubicBezTo>
                    <a:pt x="49" y="11293"/>
                    <a:pt x="122" y="11366"/>
                    <a:pt x="196" y="11439"/>
                  </a:cubicBezTo>
                  <a:cubicBezTo>
                    <a:pt x="440" y="11683"/>
                    <a:pt x="781" y="11829"/>
                    <a:pt x="1122" y="11829"/>
                  </a:cubicBezTo>
                  <a:lnTo>
                    <a:pt x="4878" y="11829"/>
                  </a:lnTo>
                  <a:cubicBezTo>
                    <a:pt x="5610" y="11829"/>
                    <a:pt x="6220" y="11219"/>
                    <a:pt x="6220" y="10488"/>
                  </a:cubicBezTo>
                  <a:lnTo>
                    <a:pt x="6220" y="1342"/>
                  </a:lnTo>
                  <a:cubicBezTo>
                    <a:pt x="6220" y="610"/>
                    <a:pt x="5610" y="0"/>
                    <a:pt x="4878" y="0"/>
                  </a:cubicBezTo>
                  <a:lnTo>
                    <a:pt x="4878" y="0"/>
                  </a:lnTo>
                  <a:cubicBezTo>
                    <a:pt x="5000" y="220"/>
                    <a:pt x="5074" y="464"/>
                    <a:pt x="5074" y="70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1" name="Google Shape;1081;p85"/>
          <p:cNvGrpSpPr/>
          <p:nvPr/>
        </p:nvGrpSpPr>
        <p:grpSpPr>
          <a:xfrm>
            <a:off x="125851" y="187275"/>
            <a:ext cx="1975029" cy="1918875"/>
            <a:chOff x="715100" y="274199"/>
            <a:chExt cx="1920300" cy="1918875"/>
          </a:xfrm>
        </p:grpSpPr>
        <p:sp>
          <p:nvSpPr>
            <p:cNvPr id="1082" name="Google Shape;1082;p85"/>
            <p:cNvSpPr/>
            <p:nvPr/>
          </p:nvSpPr>
          <p:spPr>
            <a:xfrm>
              <a:off x="806600" y="364274"/>
              <a:ext cx="1828800" cy="18288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3" name="Google Shape;1083;p85"/>
            <p:cNvGrpSpPr/>
            <p:nvPr/>
          </p:nvGrpSpPr>
          <p:grpSpPr>
            <a:xfrm>
              <a:off x="715100" y="274199"/>
              <a:ext cx="1828800" cy="1828800"/>
              <a:chOff x="715100" y="274199"/>
              <a:chExt cx="1828800" cy="1828800"/>
            </a:xfrm>
          </p:grpSpPr>
          <p:sp>
            <p:nvSpPr>
              <p:cNvPr id="1084" name="Google Shape;1084;p85"/>
              <p:cNvSpPr/>
              <p:nvPr/>
            </p:nvSpPr>
            <p:spPr>
              <a:xfrm>
                <a:off x="715100" y="274199"/>
                <a:ext cx="1828800" cy="18288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85" name="Google Shape;1085;p85"/>
              <p:cNvCxnSpPr/>
              <p:nvPr/>
            </p:nvCxnSpPr>
            <p:spPr>
              <a:xfrm>
                <a:off x="717952" y="637800"/>
                <a:ext cx="1823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086" name="Google Shape;1086;p85"/>
              <p:cNvGrpSpPr/>
              <p:nvPr/>
            </p:nvGrpSpPr>
            <p:grpSpPr>
              <a:xfrm>
                <a:off x="2267950" y="363963"/>
                <a:ext cx="183000" cy="183000"/>
                <a:chOff x="8225400" y="367488"/>
                <a:chExt cx="183000" cy="183000"/>
              </a:xfrm>
            </p:grpSpPr>
            <p:cxnSp>
              <p:nvCxnSpPr>
                <p:cNvPr id="1087" name="Google Shape;1087;p85"/>
                <p:cNvCxnSpPr/>
                <p:nvPr/>
              </p:nvCxnSpPr>
              <p:spPr>
                <a:xfrm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088" name="Google Shape;1088;p85"/>
                <p:cNvCxnSpPr/>
                <p:nvPr/>
              </p:nvCxnSpPr>
              <p:spPr>
                <a:xfrm rot="5400000">
                  <a:off x="8225400" y="367488"/>
                  <a:ext cx="183000" cy="18300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089" name="Google Shape;1089;p85"/>
              <p:cNvSpPr/>
              <p:nvPr/>
            </p:nvSpPr>
            <p:spPr>
              <a:xfrm>
                <a:off x="1951450" y="367563"/>
                <a:ext cx="179400" cy="1794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090" name="Google Shape;1090;p85"/>
              <p:cNvCxnSpPr/>
              <p:nvPr/>
            </p:nvCxnSpPr>
            <p:spPr>
              <a:xfrm>
                <a:off x="1605849" y="546963"/>
                <a:ext cx="2085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091" name="Google Shape;1091;p85"/>
          <p:cNvSpPr txBox="1"/>
          <p:nvPr>
            <p:ph type="title"/>
          </p:nvPr>
        </p:nvSpPr>
        <p:spPr>
          <a:xfrm>
            <a:off x="-62450" y="616500"/>
            <a:ext cx="2250300" cy="5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3"/>
              </a:rPr>
              <a:t>Les suites arithmé-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tiques</a:t>
            </a:r>
            <a:endParaRPr sz="2400"/>
          </a:p>
        </p:txBody>
      </p:sp>
      <p:sp>
        <p:nvSpPr>
          <p:cNvPr id="1092" name="Google Shape;1092;p85"/>
          <p:cNvSpPr txBox="1"/>
          <p:nvPr>
            <p:ph idx="1" type="subTitle"/>
          </p:nvPr>
        </p:nvSpPr>
        <p:spPr>
          <a:xfrm>
            <a:off x="2286000" y="682788"/>
            <a:ext cx="45720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Deuxième</a:t>
            </a:r>
            <a:r>
              <a:rPr lang="en" sz="1800"/>
              <a:t> expérimentation en classe</a:t>
            </a:r>
            <a:endParaRPr sz="1800"/>
          </a:p>
        </p:txBody>
      </p:sp>
      <p:grpSp>
        <p:nvGrpSpPr>
          <p:cNvPr id="1093" name="Google Shape;1093;p85"/>
          <p:cNvGrpSpPr/>
          <p:nvPr/>
        </p:nvGrpSpPr>
        <p:grpSpPr>
          <a:xfrm>
            <a:off x="463651" y="4105603"/>
            <a:ext cx="502899" cy="502899"/>
            <a:chOff x="858700" y="1967475"/>
            <a:chExt cx="605100" cy="605100"/>
          </a:xfrm>
        </p:grpSpPr>
        <p:sp>
          <p:nvSpPr>
            <p:cNvPr id="1094" name="Google Shape;1094;p85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85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6" name="Google Shape;1096;p85"/>
          <p:cNvGrpSpPr/>
          <p:nvPr/>
        </p:nvGrpSpPr>
        <p:grpSpPr>
          <a:xfrm>
            <a:off x="463700" y="3419800"/>
            <a:ext cx="502800" cy="502800"/>
            <a:chOff x="1627550" y="2017350"/>
            <a:chExt cx="502800" cy="502800"/>
          </a:xfrm>
        </p:grpSpPr>
        <p:sp>
          <p:nvSpPr>
            <p:cNvPr id="1097" name="Google Shape;1097;p85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85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9" name="Google Shape;1099;p85"/>
          <p:cNvSpPr txBox="1"/>
          <p:nvPr>
            <p:ph idx="1" type="subTitle"/>
          </p:nvPr>
        </p:nvSpPr>
        <p:spPr>
          <a:xfrm>
            <a:off x="2000175" y="1163400"/>
            <a:ext cx="5769900" cy="315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■"/>
            </a:pPr>
            <a:r>
              <a:rPr lang="en" sz="1700"/>
              <a:t>Même démarche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Adaptation de l’activité (modification des termes x et y) selon les besoins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Activité de révision dans deux classes de 1ere secondaire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Constat et suite :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Présence de collègues qui observent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Comme un jeu avec défi : Intérêt et engagement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Observation de collègues, ils demandent l’activité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Enseignant initial qui accompagne ses collègues dans les 11 autres classes</a:t>
            </a:r>
            <a:endParaRPr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86"/>
          <p:cNvSpPr txBox="1"/>
          <p:nvPr>
            <p:ph idx="1" type="subTitle"/>
          </p:nvPr>
        </p:nvSpPr>
        <p:spPr>
          <a:xfrm>
            <a:off x="3408500" y="2217787"/>
            <a:ext cx="5020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—Enseignant de sec 1</a:t>
            </a:r>
            <a:endParaRPr sz="2000"/>
          </a:p>
        </p:txBody>
      </p:sp>
      <p:sp>
        <p:nvSpPr>
          <p:cNvPr id="1105" name="Google Shape;1105;p86"/>
          <p:cNvSpPr txBox="1"/>
          <p:nvPr>
            <p:ph idx="2" type="subTitle"/>
          </p:nvPr>
        </p:nvSpPr>
        <p:spPr>
          <a:xfrm>
            <a:off x="3408500" y="3104632"/>
            <a:ext cx="50202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</a:t>
            </a:r>
            <a:r>
              <a:rPr lang="en" sz="2000"/>
              <a:t>Enseignant de sec 3</a:t>
            </a:r>
            <a:endParaRPr sz="2000"/>
          </a:p>
        </p:txBody>
      </p:sp>
      <p:sp>
        <p:nvSpPr>
          <p:cNvPr id="1106" name="Google Shape;1106;p86"/>
          <p:cNvSpPr txBox="1"/>
          <p:nvPr>
            <p:ph idx="3" type="subTitle"/>
          </p:nvPr>
        </p:nvSpPr>
        <p:spPr>
          <a:xfrm>
            <a:off x="3408200" y="4288623"/>
            <a:ext cx="5020800" cy="50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</a:t>
            </a:r>
            <a:r>
              <a:rPr lang="en" sz="2000"/>
              <a:t>Enseignant d’une autre école</a:t>
            </a:r>
            <a:endParaRPr sz="2000"/>
          </a:p>
        </p:txBody>
      </p:sp>
      <p:sp>
        <p:nvSpPr>
          <p:cNvPr id="1107" name="Google Shape;1107;p86"/>
          <p:cNvSpPr txBox="1"/>
          <p:nvPr>
            <p:ph idx="4" type="subTitle"/>
          </p:nvPr>
        </p:nvSpPr>
        <p:spPr>
          <a:xfrm>
            <a:off x="3472625" y="1239425"/>
            <a:ext cx="53973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</a:t>
            </a:r>
            <a:r>
              <a:rPr lang="en"/>
              <a:t>J’ai eu les larmes aux yeux. Un élève doubleur qui avait toujours eu de la difficulté à comprendre les suites … soudainement, grâce à l’activité avec le micro:bit, il comprenait. Il participait. Il était fier. Son évaluation a permis de valider le tout. </a:t>
            </a:r>
            <a:r>
              <a:rPr lang="en"/>
              <a:t>”</a:t>
            </a:r>
            <a:endParaRPr/>
          </a:p>
        </p:txBody>
      </p:sp>
      <p:sp>
        <p:nvSpPr>
          <p:cNvPr id="1108" name="Google Shape;1108;p86"/>
          <p:cNvSpPr txBox="1"/>
          <p:nvPr>
            <p:ph idx="5" type="subTitle"/>
          </p:nvPr>
        </p:nvSpPr>
        <p:spPr>
          <a:xfrm>
            <a:off x="3408500" y="2658530"/>
            <a:ext cx="5020200" cy="5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“Est-ce que je pourrais aussi avoir une activité semblable pour mes groupes. ”</a:t>
            </a:r>
            <a:endParaRPr/>
          </a:p>
        </p:txBody>
      </p:sp>
      <p:sp>
        <p:nvSpPr>
          <p:cNvPr id="1109" name="Google Shape;1109;p86"/>
          <p:cNvSpPr txBox="1"/>
          <p:nvPr>
            <p:ph type="title"/>
          </p:nvPr>
        </p:nvSpPr>
        <p:spPr>
          <a:xfrm>
            <a:off x="831000" y="650425"/>
            <a:ext cx="77157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Témoignages d’enseignant.es</a:t>
            </a:r>
            <a:endParaRPr/>
          </a:p>
        </p:txBody>
      </p:sp>
      <p:sp>
        <p:nvSpPr>
          <p:cNvPr id="1110" name="Google Shape;1110;p86"/>
          <p:cNvSpPr txBox="1"/>
          <p:nvPr>
            <p:ph idx="6" type="subTitle"/>
          </p:nvPr>
        </p:nvSpPr>
        <p:spPr>
          <a:xfrm>
            <a:off x="3408200" y="3602125"/>
            <a:ext cx="5604000" cy="8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“Bonjour CP, j’ai entendu que tu avais une activité bien intéressante à réaliser en classe. Est-ce possible qu’on se rencontre aussi ? ”</a:t>
            </a:r>
            <a:endParaRPr/>
          </a:p>
        </p:txBody>
      </p:sp>
      <p:grpSp>
        <p:nvGrpSpPr>
          <p:cNvPr id="1111" name="Google Shape;1111;p86"/>
          <p:cNvGrpSpPr/>
          <p:nvPr/>
        </p:nvGrpSpPr>
        <p:grpSpPr>
          <a:xfrm>
            <a:off x="2552352" y="1495101"/>
            <a:ext cx="502899" cy="502899"/>
            <a:chOff x="858700" y="1967475"/>
            <a:chExt cx="605100" cy="605100"/>
          </a:xfrm>
        </p:grpSpPr>
        <p:sp>
          <p:nvSpPr>
            <p:cNvPr id="1112" name="Google Shape;1112;p86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86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4" name="Google Shape;1114;p86"/>
          <p:cNvGrpSpPr/>
          <p:nvPr/>
        </p:nvGrpSpPr>
        <p:grpSpPr>
          <a:xfrm>
            <a:off x="2552352" y="3647899"/>
            <a:ext cx="502800" cy="502800"/>
            <a:chOff x="1627550" y="2017350"/>
            <a:chExt cx="502800" cy="502800"/>
          </a:xfrm>
        </p:grpSpPr>
        <p:sp>
          <p:nvSpPr>
            <p:cNvPr id="1115" name="Google Shape;1115;p86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86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7" name="Google Shape;1117;p86"/>
          <p:cNvGrpSpPr/>
          <p:nvPr/>
        </p:nvGrpSpPr>
        <p:grpSpPr>
          <a:xfrm>
            <a:off x="2552351" y="2647083"/>
            <a:ext cx="502800" cy="502800"/>
            <a:chOff x="463701" y="2307675"/>
            <a:chExt cx="502800" cy="502800"/>
          </a:xfrm>
        </p:grpSpPr>
        <p:sp>
          <p:nvSpPr>
            <p:cNvPr id="1118" name="Google Shape;1118;p86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86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86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1" name="Google Shape;1121;p86"/>
          <p:cNvGrpSpPr/>
          <p:nvPr/>
        </p:nvGrpSpPr>
        <p:grpSpPr>
          <a:xfrm>
            <a:off x="136938" y="3232371"/>
            <a:ext cx="1371600" cy="1375875"/>
            <a:chOff x="299013" y="1079125"/>
            <a:chExt cx="1371600" cy="1375875"/>
          </a:xfrm>
        </p:grpSpPr>
        <p:sp>
          <p:nvSpPr>
            <p:cNvPr id="1122" name="Google Shape;1122;p86"/>
            <p:cNvSpPr/>
            <p:nvPr/>
          </p:nvSpPr>
          <p:spPr>
            <a:xfrm>
              <a:off x="390513" y="1174900"/>
              <a:ext cx="1280100" cy="12801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86"/>
            <p:cNvSpPr/>
            <p:nvPr/>
          </p:nvSpPr>
          <p:spPr>
            <a:xfrm>
              <a:off x="299013" y="1079125"/>
              <a:ext cx="1280100" cy="12801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4" name="Google Shape;1124;p86"/>
            <p:cNvGrpSpPr/>
            <p:nvPr/>
          </p:nvGrpSpPr>
          <p:grpSpPr>
            <a:xfrm>
              <a:off x="396400" y="1384064"/>
              <a:ext cx="1085400" cy="635100"/>
              <a:chOff x="396400" y="1399225"/>
              <a:chExt cx="1085400" cy="635100"/>
            </a:xfrm>
          </p:grpSpPr>
          <p:sp>
            <p:nvSpPr>
              <p:cNvPr id="1125" name="Google Shape;1125;p86"/>
              <p:cNvSpPr/>
              <p:nvPr/>
            </p:nvSpPr>
            <p:spPr>
              <a:xfrm>
                <a:off x="396400" y="1399225"/>
                <a:ext cx="1085400" cy="635100"/>
              </a:xfrm>
              <a:prstGeom prst="roundRect">
                <a:avLst>
                  <a:gd fmla="val 0" name="adj"/>
                </a:avLst>
              </a:prstGeom>
              <a:solidFill>
                <a:schemeClr val="l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26" name="Google Shape;1126;p86"/>
              <p:cNvGrpSpPr/>
              <p:nvPr/>
            </p:nvGrpSpPr>
            <p:grpSpPr>
              <a:xfrm>
                <a:off x="712181" y="1506835"/>
                <a:ext cx="453838" cy="419880"/>
                <a:chOff x="733647" y="1423686"/>
                <a:chExt cx="453838" cy="419880"/>
              </a:xfrm>
            </p:grpSpPr>
            <p:sp>
              <p:nvSpPr>
                <p:cNvPr id="1127" name="Google Shape;1127;p86"/>
                <p:cNvSpPr/>
                <p:nvPr/>
              </p:nvSpPr>
              <p:spPr>
                <a:xfrm>
                  <a:off x="733647" y="1423686"/>
                  <a:ext cx="453838" cy="419880"/>
                </a:xfrm>
                <a:custGeom>
                  <a:rect b="b" l="l" r="r" t="t"/>
                  <a:pathLst>
                    <a:path extrusionOk="0" h="9055" w="9781">
                      <a:moveTo>
                        <a:pt x="4904" y="1"/>
                      </a:moveTo>
                      <a:cubicBezTo>
                        <a:pt x="4654" y="1"/>
                        <a:pt x="4401" y="21"/>
                        <a:pt x="4147" y="64"/>
                      </a:cubicBezTo>
                      <a:cubicBezTo>
                        <a:pt x="1659" y="479"/>
                        <a:pt x="1" y="2820"/>
                        <a:pt x="440" y="5284"/>
                      </a:cubicBezTo>
                      <a:cubicBezTo>
                        <a:pt x="811" y="7493"/>
                        <a:pt x="2733" y="9054"/>
                        <a:pt x="4902" y="9054"/>
                      </a:cubicBezTo>
                      <a:cubicBezTo>
                        <a:pt x="5152" y="9054"/>
                        <a:pt x="5405" y="9034"/>
                        <a:pt x="5659" y="8991"/>
                      </a:cubicBezTo>
                      <a:cubicBezTo>
                        <a:pt x="8122" y="8576"/>
                        <a:pt x="9781" y="6235"/>
                        <a:pt x="9366" y="3771"/>
                      </a:cubicBezTo>
                      <a:cubicBezTo>
                        <a:pt x="8994" y="1562"/>
                        <a:pt x="7073" y="1"/>
                        <a:pt x="4904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28" name="Google Shape;1128;p86"/>
                <p:cNvSpPr/>
                <p:nvPr/>
              </p:nvSpPr>
              <p:spPr>
                <a:xfrm>
                  <a:off x="898875" y="1539755"/>
                  <a:ext cx="163003" cy="188911"/>
                </a:xfrm>
                <a:custGeom>
                  <a:rect b="b" l="l" r="r" t="t"/>
                  <a:pathLst>
                    <a:path extrusionOk="0" h="4074" w="3513">
                      <a:moveTo>
                        <a:pt x="1" y="0"/>
                      </a:moveTo>
                      <a:lnTo>
                        <a:pt x="1" y="4073"/>
                      </a:lnTo>
                      <a:lnTo>
                        <a:pt x="3513" y="2024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29" name="Google Shape;1129;p86"/>
            <p:cNvGrpSpPr/>
            <p:nvPr/>
          </p:nvGrpSpPr>
          <p:grpSpPr>
            <a:xfrm>
              <a:off x="396391" y="2141102"/>
              <a:ext cx="1085342" cy="96171"/>
              <a:chOff x="417899" y="2116530"/>
              <a:chExt cx="1085342" cy="96171"/>
            </a:xfrm>
          </p:grpSpPr>
          <p:sp>
            <p:nvSpPr>
              <p:cNvPr id="1130" name="Google Shape;1130;p86"/>
              <p:cNvSpPr/>
              <p:nvPr/>
            </p:nvSpPr>
            <p:spPr>
              <a:xfrm>
                <a:off x="417899" y="2116530"/>
                <a:ext cx="1085342" cy="96171"/>
              </a:xfrm>
              <a:custGeom>
                <a:rect b="b" l="l" r="r" t="t"/>
                <a:pathLst>
                  <a:path extrusionOk="0" h="2074" w="23391">
                    <a:moveTo>
                      <a:pt x="1025" y="1"/>
                    </a:moveTo>
                    <a:cubicBezTo>
                      <a:pt x="464" y="1"/>
                      <a:pt x="1" y="464"/>
                      <a:pt x="1" y="1050"/>
                    </a:cubicBezTo>
                    <a:cubicBezTo>
                      <a:pt x="1" y="1611"/>
                      <a:pt x="464" y="2074"/>
                      <a:pt x="1025" y="2074"/>
                    </a:cubicBezTo>
                    <a:lnTo>
                      <a:pt x="22366" y="2074"/>
                    </a:lnTo>
                    <a:cubicBezTo>
                      <a:pt x="22927" y="2074"/>
                      <a:pt x="23391" y="1611"/>
                      <a:pt x="23391" y="1050"/>
                    </a:cubicBezTo>
                    <a:cubicBezTo>
                      <a:pt x="23391" y="464"/>
                      <a:pt x="22927" y="1"/>
                      <a:pt x="223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86"/>
              <p:cNvSpPr/>
              <p:nvPr/>
            </p:nvSpPr>
            <p:spPr>
              <a:xfrm>
                <a:off x="417899" y="2116530"/>
                <a:ext cx="555733" cy="96171"/>
              </a:xfrm>
              <a:custGeom>
                <a:rect b="b" l="l" r="r" t="t"/>
                <a:pathLst>
                  <a:path extrusionOk="0" h="2074" w="11977">
                    <a:moveTo>
                      <a:pt x="1025" y="1"/>
                    </a:moveTo>
                    <a:cubicBezTo>
                      <a:pt x="464" y="1"/>
                      <a:pt x="1" y="464"/>
                      <a:pt x="1" y="1050"/>
                    </a:cubicBezTo>
                    <a:cubicBezTo>
                      <a:pt x="1" y="1611"/>
                      <a:pt x="464" y="2074"/>
                      <a:pt x="1025" y="2074"/>
                    </a:cubicBezTo>
                    <a:lnTo>
                      <a:pt x="11976" y="2074"/>
                    </a:lnTo>
                    <a:lnTo>
                      <a:pt x="11976" y="1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132" name="Google Shape;1132;p86"/>
            <p:cNvCxnSpPr/>
            <p:nvPr/>
          </p:nvCxnSpPr>
          <p:spPr>
            <a:xfrm>
              <a:off x="308975" y="1262125"/>
              <a:ext cx="1263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33" name="Google Shape;1133;p86"/>
          <p:cNvSpPr/>
          <p:nvPr/>
        </p:nvSpPr>
        <p:spPr>
          <a:xfrm>
            <a:off x="7968357" y="4549783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86"/>
          <p:cNvSpPr/>
          <p:nvPr/>
        </p:nvSpPr>
        <p:spPr>
          <a:xfrm>
            <a:off x="7736017" y="4401131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86"/>
          <p:cNvSpPr/>
          <p:nvPr/>
        </p:nvSpPr>
        <p:spPr>
          <a:xfrm>
            <a:off x="715160" y="1417325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36" name="Google Shape;1136;p86"/>
          <p:cNvGrpSpPr/>
          <p:nvPr/>
        </p:nvGrpSpPr>
        <p:grpSpPr>
          <a:xfrm>
            <a:off x="136938" y="1998008"/>
            <a:ext cx="1827475" cy="1051350"/>
            <a:chOff x="136938" y="1799258"/>
            <a:chExt cx="1827475" cy="1051350"/>
          </a:xfrm>
        </p:grpSpPr>
        <p:grpSp>
          <p:nvGrpSpPr>
            <p:cNvPr id="1137" name="Google Shape;1137;p86"/>
            <p:cNvGrpSpPr/>
            <p:nvPr/>
          </p:nvGrpSpPr>
          <p:grpSpPr>
            <a:xfrm>
              <a:off x="136938" y="1799258"/>
              <a:ext cx="1827475" cy="1051350"/>
              <a:chOff x="274188" y="1278048"/>
              <a:chExt cx="1827475" cy="1051350"/>
            </a:xfrm>
          </p:grpSpPr>
          <p:sp>
            <p:nvSpPr>
              <p:cNvPr id="1138" name="Google Shape;1138;p86"/>
              <p:cNvSpPr/>
              <p:nvPr/>
            </p:nvSpPr>
            <p:spPr>
              <a:xfrm>
                <a:off x="364363" y="1369398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39" name="Google Shape;1139;p86"/>
              <p:cNvGrpSpPr/>
              <p:nvPr/>
            </p:nvGrpSpPr>
            <p:grpSpPr>
              <a:xfrm>
                <a:off x="274188" y="1278048"/>
                <a:ext cx="1737300" cy="960000"/>
                <a:chOff x="7146475" y="2190661"/>
                <a:chExt cx="1737300" cy="960000"/>
              </a:xfrm>
            </p:grpSpPr>
            <p:sp>
              <p:nvSpPr>
                <p:cNvPr id="1140" name="Google Shape;1140;p86"/>
                <p:cNvSpPr/>
                <p:nvPr/>
              </p:nvSpPr>
              <p:spPr>
                <a:xfrm>
                  <a:off x="7146475" y="2190661"/>
                  <a:ext cx="1737300" cy="960000"/>
                </a:xfrm>
                <a:prstGeom prst="roundRect">
                  <a:avLst>
                    <a:gd fmla="val 0" name="adj"/>
                  </a:avLst>
                </a:prstGeom>
                <a:solidFill>
                  <a:schemeClr val="l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cxnSp>
              <p:nvCxnSpPr>
                <p:cNvPr id="1141" name="Google Shape;1141;p86"/>
                <p:cNvCxnSpPr/>
                <p:nvPr/>
              </p:nvCxnSpPr>
              <p:spPr>
                <a:xfrm>
                  <a:off x="7151600" y="2373361"/>
                  <a:ext cx="17247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1142" name="Google Shape;1142;p86"/>
            <p:cNvGrpSpPr/>
            <p:nvPr/>
          </p:nvGrpSpPr>
          <p:grpSpPr>
            <a:xfrm>
              <a:off x="516820" y="2120752"/>
              <a:ext cx="984259" cy="497716"/>
              <a:chOff x="516820" y="2059368"/>
              <a:chExt cx="984259" cy="497716"/>
            </a:xfrm>
          </p:grpSpPr>
          <p:sp>
            <p:nvSpPr>
              <p:cNvPr id="1143" name="Google Shape;1143;p86"/>
              <p:cNvSpPr/>
              <p:nvPr/>
            </p:nvSpPr>
            <p:spPr>
              <a:xfrm>
                <a:off x="516820" y="2208443"/>
                <a:ext cx="984259" cy="62394"/>
              </a:xfrm>
              <a:custGeom>
                <a:rect b="b" l="l" r="r" t="t"/>
                <a:pathLst>
                  <a:path extrusionOk="0" h="1611" w="25415">
                    <a:moveTo>
                      <a:pt x="1001" y="1"/>
                    </a:moveTo>
                    <a:cubicBezTo>
                      <a:pt x="1" y="50"/>
                      <a:pt x="1" y="1537"/>
                      <a:pt x="1001" y="1611"/>
                    </a:cubicBezTo>
                    <a:lnTo>
                      <a:pt x="24415" y="1611"/>
                    </a:lnTo>
                    <a:cubicBezTo>
                      <a:pt x="25415" y="1537"/>
                      <a:pt x="25415" y="50"/>
                      <a:pt x="244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44" name="Google Shape;1144;p86"/>
              <p:cNvGrpSpPr/>
              <p:nvPr/>
            </p:nvGrpSpPr>
            <p:grpSpPr>
              <a:xfrm>
                <a:off x="704319" y="2347322"/>
                <a:ext cx="609261" cy="209762"/>
                <a:chOff x="704319" y="2343647"/>
                <a:chExt cx="609261" cy="209762"/>
              </a:xfrm>
            </p:grpSpPr>
            <p:sp>
              <p:nvSpPr>
                <p:cNvPr id="1145" name="Google Shape;1145;p86"/>
                <p:cNvSpPr/>
                <p:nvPr/>
              </p:nvSpPr>
              <p:spPr>
                <a:xfrm>
                  <a:off x="704319" y="2343647"/>
                  <a:ext cx="609261" cy="209762"/>
                </a:xfrm>
                <a:custGeom>
                  <a:rect b="b" l="l" r="r" t="t"/>
                  <a:pathLst>
                    <a:path extrusionOk="0" h="5416" w="15732">
                      <a:moveTo>
                        <a:pt x="2708" y="0"/>
                      </a:moveTo>
                      <a:cubicBezTo>
                        <a:pt x="1220" y="0"/>
                        <a:pt x="0" y="1220"/>
                        <a:pt x="0" y="2707"/>
                      </a:cubicBezTo>
                      <a:cubicBezTo>
                        <a:pt x="0" y="4220"/>
                        <a:pt x="1220" y="5415"/>
                        <a:pt x="2708" y="5415"/>
                      </a:cubicBezTo>
                      <a:lnTo>
                        <a:pt x="13024" y="5415"/>
                      </a:lnTo>
                      <a:cubicBezTo>
                        <a:pt x="13039" y="5415"/>
                        <a:pt x="13054" y="5415"/>
                        <a:pt x="13068" y="5415"/>
                      </a:cubicBezTo>
                      <a:cubicBezTo>
                        <a:pt x="14536" y="5415"/>
                        <a:pt x="15732" y="4205"/>
                        <a:pt x="15732" y="2707"/>
                      </a:cubicBezTo>
                      <a:cubicBezTo>
                        <a:pt x="15732" y="1220"/>
                        <a:pt x="14512" y="0"/>
                        <a:pt x="1302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6" name="Google Shape;1146;p86"/>
                <p:cNvSpPr/>
                <p:nvPr/>
              </p:nvSpPr>
              <p:spPr>
                <a:xfrm>
                  <a:off x="862521" y="2424860"/>
                  <a:ext cx="292857" cy="47289"/>
                </a:xfrm>
                <a:custGeom>
                  <a:rect b="b" l="l" r="r" t="t"/>
                  <a:pathLst>
                    <a:path extrusionOk="0" h="1221" w="7562">
                      <a:moveTo>
                        <a:pt x="806" y="1"/>
                      </a:moveTo>
                      <a:cubicBezTo>
                        <a:pt x="1" y="1"/>
                        <a:pt x="1" y="1220"/>
                        <a:pt x="806" y="1220"/>
                      </a:cubicBezTo>
                      <a:lnTo>
                        <a:pt x="6757" y="1220"/>
                      </a:lnTo>
                      <a:cubicBezTo>
                        <a:pt x="7562" y="1220"/>
                        <a:pt x="7562" y="1"/>
                        <a:pt x="67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47" name="Google Shape;1147;p86"/>
              <p:cNvSpPr/>
              <p:nvPr/>
            </p:nvSpPr>
            <p:spPr>
              <a:xfrm>
                <a:off x="516820" y="2059368"/>
                <a:ext cx="984259" cy="62394"/>
              </a:xfrm>
              <a:custGeom>
                <a:rect b="b" l="l" r="r" t="t"/>
                <a:pathLst>
                  <a:path extrusionOk="0" h="1611" w="25415">
                    <a:moveTo>
                      <a:pt x="1001" y="1"/>
                    </a:moveTo>
                    <a:cubicBezTo>
                      <a:pt x="1" y="50"/>
                      <a:pt x="1" y="1537"/>
                      <a:pt x="1001" y="1611"/>
                    </a:cubicBezTo>
                    <a:lnTo>
                      <a:pt x="24415" y="1611"/>
                    </a:lnTo>
                    <a:cubicBezTo>
                      <a:pt x="25415" y="1537"/>
                      <a:pt x="25415" y="50"/>
                      <a:pt x="244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2" name="Google Shape;1152;p87"/>
          <p:cNvGrpSpPr/>
          <p:nvPr/>
        </p:nvGrpSpPr>
        <p:grpSpPr>
          <a:xfrm>
            <a:off x="715082" y="3195875"/>
            <a:ext cx="7007436" cy="1412550"/>
            <a:chOff x="4754850" y="1600325"/>
            <a:chExt cx="3771900" cy="1412550"/>
          </a:xfrm>
        </p:grpSpPr>
        <p:sp>
          <p:nvSpPr>
            <p:cNvPr id="1153" name="Google Shape;1153;p87"/>
            <p:cNvSpPr/>
            <p:nvPr/>
          </p:nvSpPr>
          <p:spPr>
            <a:xfrm>
              <a:off x="4852650" y="1691675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87"/>
            <p:cNvSpPr/>
            <p:nvPr/>
          </p:nvSpPr>
          <p:spPr>
            <a:xfrm>
              <a:off x="4754850" y="1600325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55" name="Google Shape;1155;p87"/>
            <p:cNvCxnSpPr/>
            <p:nvPr/>
          </p:nvCxnSpPr>
          <p:spPr>
            <a:xfrm>
              <a:off x="4754850" y="1783325"/>
              <a:ext cx="36744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56" name="Google Shape;1156;p87"/>
          <p:cNvGrpSpPr/>
          <p:nvPr/>
        </p:nvGrpSpPr>
        <p:grpSpPr>
          <a:xfrm>
            <a:off x="715107" y="1600325"/>
            <a:ext cx="7007436" cy="1412550"/>
            <a:chOff x="715100" y="1600313"/>
            <a:chExt cx="3771900" cy="1412550"/>
          </a:xfrm>
        </p:grpSpPr>
        <p:sp>
          <p:nvSpPr>
            <p:cNvPr id="1157" name="Google Shape;1157;p87"/>
            <p:cNvSpPr/>
            <p:nvPr/>
          </p:nvSpPr>
          <p:spPr>
            <a:xfrm>
              <a:off x="812900" y="1691663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87"/>
            <p:cNvSpPr/>
            <p:nvPr/>
          </p:nvSpPr>
          <p:spPr>
            <a:xfrm>
              <a:off x="715100" y="1600313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59" name="Google Shape;1159;p87"/>
            <p:cNvCxnSpPr/>
            <p:nvPr/>
          </p:nvCxnSpPr>
          <p:spPr>
            <a:xfrm>
              <a:off x="715100" y="1783313"/>
              <a:ext cx="36744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60" name="Google Shape;1160;p87"/>
          <p:cNvSpPr txBox="1"/>
          <p:nvPr>
            <p:ph idx="3" type="subTitle"/>
          </p:nvPr>
        </p:nvSpPr>
        <p:spPr>
          <a:xfrm>
            <a:off x="1878800" y="2263125"/>
            <a:ext cx="5510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L’utilisation combinée des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microcontrôleurs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et des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iPads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permet une expérience fluide et interactive.</a:t>
            </a:r>
            <a:endParaRPr/>
          </a:p>
        </p:txBody>
      </p:sp>
      <p:sp>
        <p:nvSpPr>
          <p:cNvPr id="1161" name="Google Shape;1161;p87"/>
          <p:cNvSpPr txBox="1"/>
          <p:nvPr>
            <p:ph idx="4" type="subTitle"/>
          </p:nvPr>
        </p:nvSpPr>
        <p:spPr>
          <a:xfrm>
            <a:off x="1878800" y="3855625"/>
            <a:ext cx="55104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"/>
                <a:ea typeface="Arial"/>
                <a:cs typeface="Arial"/>
                <a:sym typeface="Arial"/>
              </a:rPr>
              <a:t>Les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défis proposés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 dans l’activité permettent aux élèves de progresser </a:t>
            </a:r>
            <a:r>
              <a:rPr b="1" lang="en" sz="1100">
                <a:latin typeface="Arial"/>
                <a:ea typeface="Arial"/>
                <a:cs typeface="Arial"/>
                <a:sym typeface="Arial"/>
              </a:rPr>
              <a:t>à leur rythme</a:t>
            </a:r>
            <a:r>
              <a:rPr lang="en" sz="1100">
                <a:latin typeface="Arial"/>
                <a:ea typeface="Arial"/>
                <a:cs typeface="Arial"/>
                <a:sym typeface="Arial"/>
              </a:rPr>
              <a:t>, favorisant l’autonomie et la différenciation.</a:t>
            </a:r>
            <a:endParaRPr/>
          </a:p>
        </p:txBody>
      </p:sp>
      <p:sp>
        <p:nvSpPr>
          <p:cNvPr id="1162" name="Google Shape;1162;p87"/>
          <p:cNvSpPr txBox="1"/>
          <p:nvPr>
            <p:ph type="title"/>
          </p:nvPr>
        </p:nvSpPr>
        <p:spPr>
          <a:xfrm>
            <a:off x="715100" y="731400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Bons coups (techniques)</a:t>
            </a:r>
            <a:endParaRPr sz="3000"/>
          </a:p>
        </p:txBody>
      </p:sp>
      <p:sp>
        <p:nvSpPr>
          <p:cNvPr id="1163" name="Google Shape;1163;p87"/>
          <p:cNvSpPr txBox="1"/>
          <p:nvPr>
            <p:ph idx="6" type="subTitle"/>
          </p:nvPr>
        </p:nvSpPr>
        <p:spPr>
          <a:xfrm>
            <a:off x="1878800" y="3396625"/>
            <a:ext cx="46557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Plusieurs niveaux</a:t>
            </a:r>
            <a:endParaRPr/>
          </a:p>
        </p:txBody>
      </p:sp>
      <p:sp>
        <p:nvSpPr>
          <p:cNvPr id="1164" name="Google Shape;1164;p87"/>
          <p:cNvSpPr txBox="1"/>
          <p:nvPr>
            <p:ph idx="7" type="subTitle"/>
          </p:nvPr>
        </p:nvSpPr>
        <p:spPr>
          <a:xfrm>
            <a:off x="1878800" y="1801550"/>
            <a:ext cx="54234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Double utilisation</a:t>
            </a:r>
            <a:endParaRPr/>
          </a:p>
        </p:txBody>
      </p:sp>
      <p:grpSp>
        <p:nvGrpSpPr>
          <p:cNvPr id="1165" name="Google Shape;1165;p87"/>
          <p:cNvGrpSpPr/>
          <p:nvPr/>
        </p:nvGrpSpPr>
        <p:grpSpPr>
          <a:xfrm>
            <a:off x="1046031" y="3706046"/>
            <a:ext cx="502800" cy="502800"/>
            <a:chOff x="7014301" y="2017350"/>
            <a:chExt cx="502800" cy="502800"/>
          </a:xfrm>
        </p:grpSpPr>
        <p:sp>
          <p:nvSpPr>
            <p:cNvPr id="1166" name="Google Shape;1166;p87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87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8" name="Google Shape;1168;p87"/>
          <p:cNvGrpSpPr/>
          <p:nvPr/>
        </p:nvGrpSpPr>
        <p:grpSpPr>
          <a:xfrm>
            <a:off x="1046025" y="2101025"/>
            <a:ext cx="502800" cy="502800"/>
            <a:chOff x="463701" y="2307675"/>
            <a:chExt cx="502800" cy="502800"/>
          </a:xfrm>
        </p:grpSpPr>
        <p:sp>
          <p:nvSpPr>
            <p:cNvPr id="1169" name="Google Shape;1169;p87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87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87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2" name="Google Shape;1172;p87"/>
          <p:cNvSpPr/>
          <p:nvPr/>
        </p:nvSpPr>
        <p:spPr>
          <a:xfrm>
            <a:off x="947500" y="1090313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87"/>
          <p:cNvSpPr/>
          <p:nvPr/>
        </p:nvSpPr>
        <p:spPr>
          <a:xfrm>
            <a:off x="715160" y="941661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87"/>
          <p:cNvSpPr/>
          <p:nvPr/>
        </p:nvSpPr>
        <p:spPr>
          <a:xfrm>
            <a:off x="7971748" y="1042351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9" name="Google Shape;1179;p88"/>
          <p:cNvGrpSpPr/>
          <p:nvPr/>
        </p:nvGrpSpPr>
        <p:grpSpPr>
          <a:xfrm>
            <a:off x="715125" y="1600325"/>
            <a:ext cx="7398582" cy="1412550"/>
            <a:chOff x="715100" y="1600313"/>
            <a:chExt cx="3771900" cy="1412550"/>
          </a:xfrm>
        </p:grpSpPr>
        <p:sp>
          <p:nvSpPr>
            <p:cNvPr id="1180" name="Google Shape;1180;p88"/>
            <p:cNvSpPr/>
            <p:nvPr/>
          </p:nvSpPr>
          <p:spPr>
            <a:xfrm>
              <a:off x="812900" y="1691663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88"/>
            <p:cNvSpPr/>
            <p:nvPr/>
          </p:nvSpPr>
          <p:spPr>
            <a:xfrm>
              <a:off x="715100" y="1600313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82" name="Google Shape;1182;p88"/>
            <p:cNvCxnSpPr/>
            <p:nvPr/>
          </p:nvCxnSpPr>
          <p:spPr>
            <a:xfrm>
              <a:off x="715100" y="1783313"/>
              <a:ext cx="36744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3" name="Google Shape;1183;p88"/>
          <p:cNvGrpSpPr/>
          <p:nvPr/>
        </p:nvGrpSpPr>
        <p:grpSpPr>
          <a:xfrm>
            <a:off x="715459" y="3196000"/>
            <a:ext cx="7398582" cy="1412550"/>
            <a:chOff x="4754850" y="1600325"/>
            <a:chExt cx="3771900" cy="1412550"/>
          </a:xfrm>
        </p:grpSpPr>
        <p:sp>
          <p:nvSpPr>
            <p:cNvPr id="1184" name="Google Shape;1184;p88"/>
            <p:cNvSpPr/>
            <p:nvPr/>
          </p:nvSpPr>
          <p:spPr>
            <a:xfrm>
              <a:off x="4852650" y="1691675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88"/>
            <p:cNvSpPr/>
            <p:nvPr/>
          </p:nvSpPr>
          <p:spPr>
            <a:xfrm>
              <a:off x="4754850" y="1600325"/>
              <a:ext cx="3674100" cy="1321200"/>
            </a:xfrm>
            <a:prstGeom prst="roundRect">
              <a:avLst>
                <a:gd fmla="val 0" name="adj"/>
              </a:avLst>
            </a:prstGeom>
            <a:solidFill>
              <a:schemeClr val="l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86" name="Google Shape;1186;p88"/>
            <p:cNvCxnSpPr/>
            <p:nvPr/>
          </p:nvCxnSpPr>
          <p:spPr>
            <a:xfrm>
              <a:off x="4754850" y="1783325"/>
              <a:ext cx="36744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87" name="Google Shape;1187;p88"/>
          <p:cNvSpPr txBox="1"/>
          <p:nvPr>
            <p:ph idx="3" type="subTitle"/>
          </p:nvPr>
        </p:nvSpPr>
        <p:spPr>
          <a:xfrm>
            <a:off x="1878800" y="2263125"/>
            <a:ext cx="59742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S’assurer d’avoir des piles pour les Micro:bit.</a:t>
            </a:r>
            <a:endParaRPr/>
          </a:p>
        </p:txBody>
      </p:sp>
      <p:sp>
        <p:nvSpPr>
          <p:cNvPr id="1188" name="Google Shape;1188;p88"/>
          <p:cNvSpPr txBox="1"/>
          <p:nvPr>
            <p:ph idx="5" type="subTitle"/>
          </p:nvPr>
        </p:nvSpPr>
        <p:spPr>
          <a:xfrm>
            <a:off x="1951225" y="3987475"/>
            <a:ext cx="6350100" cy="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S’assurer de charger les Ipad pour plusieurs périodes.</a:t>
            </a:r>
            <a:endParaRPr/>
          </a:p>
        </p:txBody>
      </p:sp>
      <p:sp>
        <p:nvSpPr>
          <p:cNvPr id="1189" name="Google Shape;1189;p88"/>
          <p:cNvSpPr txBox="1"/>
          <p:nvPr>
            <p:ph type="title"/>
          </p:nvPr>
        </p:nvSpPr>
        <p:spPr>
          <a:xfrm>
            <a:off x="715100" y="731400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Défis</a:t>
            </a:r>
            <a:endParaRPr sz="3000"/>
          </a:p>
        </p:txBody>
      </p:sp>
      <p:sp>
        <p:nvSpPr>
          <p:cNvPr id="1190" name="Google Shape;1190;p88"/>
          <p:cNvSpPr txBox="1"/>
          <p:nvPr>
            <p:ph idx="7" type="subTitle"/>
          </p:nvPr>
        </p:nvSpPr>
        <p:spPr>
          <a:xfrm>
            <a:off x="1878800" y="1801544"/>
            <a:ext cx="23775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Piles</a:t>
            </a:r>
            <a:endParaRPr/>
          </a:p>
        </p:txBody>
      </p:sp>
      <p:sp>
        <p:nvSpPr>
          <p:cNvPr id="1191" name="Google Shape;1191;p88"/>
          <p:cNvSpPr txBox="1"/>
          <p:nvPr>
            <p:ph idx="8" type="subTitle"/>
          </p:nvPr>
        </p:nvSpPr>
        <p:spPr>
          <a:xfrm>
            <a:off x="1951224" y="3438775"/>
            <a:ext cx="2377500" cy="54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Ipad</a:t>
            </a:r>
            <a:endParaRPr/>
          </a:p>
        </p:txBody>
      </p:sp>
      <p:grpSp>
        <p:nvGrpSpPr>
          <p:cNvPr id="1192" name="Google Shape;1192;p88"/>
          <p:cNvGrpSpPr/>
          <p:nvPr/>
        </p:nvGrpSpPr>
        <p:grpSpPr>
          <a:xfrm>
            <a:off x="1045506" y="3614401"/>
            <a:ext cx="502899" cy="502899"/>
            <a:chOff x="858700" y="1967475"/>
            <a:chExt cx="605100" cy="605100"/>
          </a:xfrm>
        </p:grpSpPr>
        <p:sp>
          <p:nvSpPr>
            <p:cNvPr id="1193" name="Google Shape;1193;p88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88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5" name="Google Shape;1195;p88"/>
          <p:cNvGrpSpPr/>
          <p:nvPr/>
        </p:nvGrpSpPr>
        <p:grpSpPr>
          <a:xfrm>
            <a:off x="1045556" y="2055134"/>
            <a:ext cx="502800" cy="502800"/>
            <a:chOff x="7014301" y="2017350"/>
            <a:chExt cx="502800" cy="502800"/>
          </a:xfrm>
        </p:grpSpPr>
        <p:sp>
          <p:nvSpPr>
            <p:cNvPr id="1196" name="Google Shape;1196;p88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88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8" name="Google Shape;1198;p88"/>
          <p:cNvSpPr/>
          <p:nvPr/>
        </p:nvSpPr>
        <p:spPr>
          <a:xfrm>
            <a:off x="947500" y="1090313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88"/>
          <p:cNvSpPr/>
          <p:nvPr/>
        </p:nvSpPr>
        <p:spPr>
          <a:xfrm>
            <a:off x="715160" y="941661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88"/>
          <p:cNvSpPr/>
          <p:nvPr/>
        </p:nvSpPr>
        <p:spPr>
          <a:xfrm>
            <a:off x="7971748" y="1042351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89"/>
          <p:cNvGrpSpPr/>
          <p:nvPr/>
        </p:nvGrpSpPr>
        <p:grpSpPr>
          <a:xfrm>
            <a:off x="6351563" y="1232223"/>
            <a:ext cx="1827475" cy="1051350"/>
            <a:chOff x="7146475" y="2190661"/>
            <a:chExt cx="1827475" cy="1051350"/>
          </a:xfrm>
        </p:grpSpPr>
        <p:sp>
          <p:nvSpPr>
            <p:cNvPr id="1206" name="Google Shape;1206;p89"/>
            <p:cNvSpPr/>
            <p:nvPr/>
          </p:nvSpPr>
          <p:spPr>
            <a:xfrm>
              <a:off x="7236650" y="2282011"/>
              <a:ext cx="1737300" cy="9600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07" name="Google Shape;1207;p89"/>
            <p:cNvGrpSpPr/>
            <p:nvPr/>
          </p:nvGrpSpPr>
          <p:grpSpPr>
            <a:xfrm>
              <a:off x="7146475" y="2190661"/>
              <a:ext cx="1737300" cy="960000"/>
              <a:chOff x="7146475" y="2190661"/>
              <a:chExt cx="1737300" cy="960000"/>
            </a:xfrm>
          </p:grpSpPr>
          <p:sp>
            <p:nvSpPr>
              <p:cNvPr id="1208" name="Google Shape;1208;p89"/>
              <p:cNvSpPr/>
              <p:nvPr/>
            </p:nvSpPr>
            <p:spPr>
              <a:xfrm>
                <a:off x="7146475" y="2190661"/>
                <a:ext cx="1737300" cy="9600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09" name="Google Shape;1209;p89"/>
              <p:cNvCxnSpPr/>
              <p:nvPr/>
            </p:nvCxnSpPr>
            <p:spPr>
              <a:xfrm>
                <a:off x="7151600" y="2373361"/>
                <a:ext cx="17247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210" name="Google Shape;1210;p89"/>
            <p:cNvGrpSpPr/>
            <p:nvPr/>
          </p:nvGrpSpPr>
          <p:grpSpPr>
            <a:xfrm>
              <a:off x="7300659" y="2505003"/>
              <a:ext cx="1428933" cy="514595"/>
              <a:chOff x="7235888" y="1483625"/>
              <a:chExt cx="1428933" cy="514595"/>
            </a:xfrm>
          </p:grpSpPr>
          <p:sp>
            <p:nvSpPr>
              <p:cNvPr id="1211" name="Google Shape;1211;p89"/>
              <p:cNvSpPr/>
              <p:nvPr/>
            </p:nvSpPr>
            <p:spPr>
              <a:xfrm>
                <a:off x="7235888" y="1871400"/>
                <a:ext cx="1428933" cy="126821"/>
              </a:xfrm>
              <a:custGeom>
                <a:rect b="b" l="l" r="r" t="t"/>
                <a:pathLst>
                  <a:path extrusionOk="0" h="3342" w="37658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35999" y="3342"/>
                    </a:lnTo>
                    <a:cubicBezTo>
                      <a:pt x="36902" y="3342"/>
                      <a:pt x="37658" y="2586"/>
                      <a:pt x="37658" y="1659"/>
                    </a:cubicBezTo>
                    <a:cubicBezTo>
                      <a:pt x="37658" y="732"/>
                      <a:pt x="36902" y="1"/>
                      <a:pt x="35999" y="1"/>
                    </a:cubicBez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89"/>
              <p:cNvSpPr/>
              <p:nvPr/>
            </p:nvSpPr>
            <p:spPr>
              <a:xfrm>
                <a:off x="7235888" y="1871400"/>
                <a:ext cx="878275" cy="126821"/>
              </a:xfrm>
              <a:custGeom>
                <a:rect b="b" l="l" r="r" t="t"/>
                <a:pathLst>
                  <a:path extrusionOk="0" h="3342" w="23146">
                    <a:moveTo>
                      <a:pt x="1615" y="0"/>
                    </a:moveTo>
                    <a:cubicBezTo>
                      <a:pt x="709" y="0"/>
                      <a:pt x="0" y="747"/>
                      <a:pt x="0" y="1659"/>
                    </a:cubicBezTo>
                    <a:cubicBezTo>
                      <a:pt x="0" y="2586"/>
                      <a:pt x="732" y="3342"/>
                      <a:pt x="1659" y="3342"/>
                    </a:cubicBezTo>
                    <a:lnTo>
                      <a:pt x="23146" y="3342"/>
                    </a:lnTo>
                    <a:lnTo>
                      <a:pt x="23146" y="1"/>
                    </a:lnTo>
                    <a:lnTo>
                      <a:pt x="1659" y="1"/>
                    </a:lnTo>
                    <a:cubicBezTo>
                      <a:pt x="1644" y="0"/>
                      <a:pt x="1629" y="0"/>
                      <a:pt x="16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89"/>
              <p:cNvSpPr/>
              <p:nvPr/>
            </p:nvSpPr>
            <p:spPr>
              <a:xfrm>
                <a:off x="7813392" y="1483625"/>
                <a:ext cx="601580" cy="327677"/>
              </a:xfrm>
              <a:custGeom>
                <a:rect b="b" l="l" r="r" t="t"/>
                <a:pathLst>
                  <a:path extrusionOk="0" h="8635" w="15854">
                    <a:moveTo>
                      <a:pt x="0" y="0"/>
                    </a:moveTo>
                    <a:lnTo>
                      <a:pt x="0" y="6927"/>
                    </a:lnTo>
                    <a:lnTo>
                      <a:pt x="6415" y="6927"/>
                    </a:lnTo>
                    <a:cubicBezTo>
                      <a:pt x="6707" y="6927"/>
                      <a:pt x="7000" y="7098"/>
                      <a:pt x="7171" y="7366"/>
                    </a:cubicBezTo>
                    <a:lnTo>
                      <a:pt x="7927" y="8634"/>
                    </a:lnTo>
                    <a:lnTo>
                      <a:pt x="8683" y="7366"/>
                    </a:lnTo>
                    <a:cubicBezTo>
                      <a:pt x="8829" y="7098"/>
                      <a:pt x="9122" y="6927"/>
                      <a:pt x="9415" y="6927"/>
                    </a:cubicBezTo>
                    <a:lnTo>
                      <a:pt x="15854" y="6927"/>
                    </a:lnTo>
                    <a:lnTo>
                      <a:pt x="15854" y="0"/>
                    </a:ln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89"/>
              <p:cNvSpPr/>
              <p:nvPr/>
            </p:nvSpPr>
            <p:spPr>
              <a:xfrm>
                <a:off x="7913912" y="1585322"/>
                <a:ext cx="396487" cy="56656"/>
              </a:xfrm>
              <a:custGeom>
                <a:rect b="b" l="l" r="r" t="t"/>
                <a:pathLst>
                  <a:path extrusionOk="0" h="1493" w="10449">
                    <a:moveTo>
                      <a:pt x="966" y="1"/>
                    </a:moveTo>
                    <a:cubicBezTo>
                      <a:pt x="1" y="1"/>
                      <a:pt x="8" y="1492"/>
                      <a:pt x="988" y="1492"/>
                    </a:cubicBezTo>
                    <a:cubicBezTo>
                      <a:pt x="1003" y="1492"/>
                      <a:pt x="1018" y="1492"/>
                      <a:pt x="1034" y="1491"/>
                    </a:cubicBezTo>
                    <a:lnTo>
                      <a:pt x="9522" y="1491"/>
                    </a:lnTo>
                    <a:cubicBezTo>
                      <a:pt x="10448" y="1418"/>
                      <a:pt x="10448" y="52"/>
                      <a:pt x="9522" y="3"/>
                    </a:cubicBezTo>
                    <a:lnTo>
                      <a:pt x="1034" y="3"/>
                    </a:lnTo>
                    <a:cubicBezTo>
                      <a:pt x="1011" y="2"/>
                      <a:pt x="988" y="1"/>
                      <a:pt x="9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15" name="Google Shape;1215;p89"/>
          <p:cNvSpPr txBox="1"/>
          <p:nvPr>
            <p:ph type="title"/>
          </p:nvPr>
        </p:nvSpPr>
        <p:spPr>
          <a:xfrm>
            <a:off x="2057400" y="1984565"/>
            <a:ext cx="50292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Expérimentation</a:t>
            </a:r>
            <a:endParaRPr/>
          </a:p>
        </p:txBody>
      </p:sp>
      <p:sp>
        <p:nvSpPr>
          <p:cNvPr id="1216" name="Google Shape;1216;p89"/>
          <p:cNvSpPr txBox="1"/>
          <p:nvPr>
            <p:ph idx="1" type="subTitle"/>
          </p:nvPr>
        </p:nvSpPr>
        <p:spPr>
          <a:xfrm>
            <a:off x="2655473" y="2549025"/>
            <a:ext cx="3728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(20 minutes)</a:t>
            </a:r>
            <a:endParaRPr sz="2800"/>
          </a:p>
        </p:txBody>
      </p:sp>
      <p:grpSp>
        <p:nvGrpSpPr>
          <p:cNvPr id="1217" name="Google Shape;1217;p89"/>
          <p:cNvGrpSpPr/>
          <p:nvPr/>
        </p:nvGrpSpPr>
        <p:grpSpPr>
          <a:xfrm>
            <a:off x="463651" y="1220603"/>
            <a:ext cx="502899" cy="502899"/>
            <a:chOff x="858700" y="1967475"/>
            <a:chExt cx="605100" cy="605100"/>
          </a:xfrm>
        </p:grpSpPr>
        <p:sp>
          <p:nvSpPr>
            <p:cNvPr id="1218" name="Google Shape;1218;p89"/>
            <p:cNvSpPr/>
            <p:nvPr/>
          </p:nvSpPr>
          <p:spPr>
            <a:xfrm>
              <a:off x="858700" y="1967475"/>
              <a:ext cx="605100" cy="605100"/>
            </a:xfrm>
            <a:prstGeom prst="roundRect">
              <a:avLst>
                <a:gd fmla="val 15109" name="adj"/>
              </a:avLst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89"/>
            <p:cNvSpPr/>
            <p:nvPr/>
          </p:nvSpPr>
          <p:spPr>
            <a:xfrm>
              <a:off x="932654" y="2075711"/>
              <a:ext cx="457191" cy="388627"/>
            </a:xfrm>
            <a:custGeom>
              <a:rect b="b" l="l" r="r" t="t"/>
              <a:pathLst>
                <a:path extrusionOk="0" h="9051" w="10659">
                  <a:moveTo>
                    <a:pt x="2797" y="1"/>
                  </a:moveTo>
                  <a:cubicBezTo>
                    <a:pt x="2767" y="1"/>
                    <a:pt x="2738" y="1"/>
                    <a:pt x="2708" y="2"/>
                  </a:cubicBezTo>
                  <a:cubicBezTo>
                    <a:pt x="1293" y="27"/>
                    <a:pt x="196" y="1173"/>
                    <a:pt x="196" y="2588"/>
                  </a:cubicBezTo>
                  <a:cubicBezTo>
                    <a:pt x="196" y="2588"/>
                    <a:pt x="1" y="6368"/>
                    <a:pt x="5318" y="9051"/>
                  </a:cubicBezTo>
                  <a:lnTo>
                    <a:pt x="5342" y="9051"/>
                  </a:lnTo>
                  <a:cubicBezTo>
                    <a:pt x="10659" y="6368"/>
                    <a:pt x="10488" y="2588"/>
                    <a:pt x="10488" y="2588"/>
                  </a:cubicBezTo>
                  <a:cubicBezTo>
                    <a:pt x="10488" y="1173"/>
                    <a:pt x="9366" y="27"/>
                    <a:pt x="7976" y="2"/>
                  </a:cubicBezTo>
                  <a:cubicBezTo>
                    <a:pt x="7946" y="1"/>
                    <a:pt x="7916" y="1"/>
                    <a:pt x="7885" y="1"/>
                  </a:cubicBezTo>
                  <a:cubicBezTo>
                    <a:pt x="6512" y="1"/>
                    <a:pt x="5390" y="1081"/>
                    <a:pt x="5342" y="2441"/>
                  </a:cubicBezTo>
                  <a:cubicBezTo>
                    <a:pt x="5270" y="1081"/>
                    <a:pt x="4148" y="1"/>
                    <a:pt x="279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0" name="Google Shape;1220;p89"/>
          <p:cNvGrpSpPr/>
          <p:nvPr/>
        </p:nvGrpSpPr>
        <p:grpSpPr>
          <a:xfrm>
            <a:off x="463651" y="1906497"/>
            <a:ext cx="502800" cy="502800"/>
            <a:chOff x="7014301" y="2017350"/>
            <a:chExt cx="502800" cy="502800"/>
          </a:xfrm>
        </p:grpSpPr>
        <p:sp>
          <p:nvSpPr>
            <p:cNvPr id="1221" name="Google Shape;1221;p89"/>
            <p:cNvSpPr/>
            <p:nvPr/>
          </p:nvSpPr>
          <p:spPr>
            <a:xfrm>
              <a:off x="7014301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89"/>
            <p:cNvSpPr/>
            <p:nvPr/>
          </p:nvSpPr>
          <p:spPr>
            <a:xfrm>
              <a:off x="7095012" y="2108734"/>
              <a:ext cx="341378" cy="320032"/>
            </a:xfrm>
            <a:custGeom>
              <a:rect b="b" l="l" r="r" t="t"/>
              <a:pathLst>
                <a:path extrusionOk="0" h="9925" w="10634">
                  <a:moveTo>
                    <a:pt x="5308" y="0"/>
                  </a:moveTo>
                  <a:cubicBezTo>
                    <a:pt x="5171" y="0"/>
                    <a:pt x="5037" y="73"/>
                    <a:pt x="4976" y="220"/>
                  </a:cubicBezTo>
                  <a:lnTo>
                    <a:pt x="3659" y="2878"/>
                  </a:lnTo>
                  <a:cubicBezTo>
                    <a:pt x="3585" y="3000"/>
                    <a:pt x="3488" y="3073"/>
                    <a:pt x="3366" y="3073"/>
                  </a:cubicBezTo>
                  <a:lnTo>
                    <a:pt x="415" y="3512"/>
                  </a:lnTo>
                  <a:cubicBezTo>
                    <a:pt x="122" y="3561"/>
                    <a:pt x="0" y="3927"/>
                    <a:pt x="220" y="4147"/>
                  </a:cubicBezTo>
                  <a:lnTo>
                    <a:pt x="2341" y="6220"/>
                  </a:lnTo>
                  <a:cubicBezTo>
                    <a:pt x="2439" y="6317"/>
                    <a:pt x="2488" y="6439"/>
                    <a:pt x="2463" y="6561"/>
                  </a:cubicBezTo>
                  <a:lnTo>
                    <a:pt x="1951" y="9488"/>
                  </a:lnTo>
                  <a:cubicBezTo>
                    <a:pt x="1913" y="9736"/>
                    <a:pt x="2099" y="9924"/>
                    <a:pt x="2322" y="9924"/>
                  </a:cubicBezTo>
                  <a:cubicBezTo>
                    <a:pt x="2384" y="9924"/>
                    <a:pt x="2449" y="9910"/>
                    <a:pt x="2512" y="9878"/>
                  </a:cubicBezTo>
                  <a:lnTo>
                    <a:pt x="5122" y="8512"/>
                  </a:lnTo>
                  <a:cubicBezTo>
                    <a:pt x="5183" y="8476"/>
                    <a:pt x="5244" y="8457"/>
                    <a:pt x="5305" y="8457"/>
                  </a:cubicBezTo>
                  <a:cubicBezTo>
                    <a:pt x="5366" y="8457"/>
                    <a:pt x="5427" y="8476"/>
                    <a:pt x="5488" y="8512"/>
                  </a:cubicBezTo>
                  <a:lnTo>
                    <a:pt x="8122" y="9878"/>
                  </a:lnTo>
                  <a:cubicBezTo>
                    <a:pt x="8180" y="9910"/>
                    <a:pt x="8241" y="9924"/>
                    <a:pt x="8299" y="9924"/>
                  </a:cubicBezTo>
                  <a:cubicBezTo>
                    <a:pt x="8511" y="9924"/>
                    <a:pt x="8697" y="9736"/>
                    <a:pt x="8658" y="9488"/>
                  </a:cubicBezTo>
                  <a:lnTo>
                    <a:pt x="8146" y="6561"/>
                  </a:lnTo>
                  <a:cubicBezTo>
                    <a:pt x="8122" y="6439"/>
                    <a:pt x="8171" y="6317"/>
                    <a:pt x="8268" y="6220"/>
                  </a:cubicBezTo>
                  <a:lnTo>
                    <a:pt x="10390" y="4147"/>
                  </a:lnTo>
                  <a:cubicBezTo>
                    <a:pt x="10634" y="3927"/>
                    <a:pt x="10488" y="3561"/>
                    <a:pt x="10195" y="3512"/>
                  </a:cubicBezTo>
                  <a:lnTo>
                    <a:pt x="7244" y="3098"/>
                  </a:lnTo>
                  <a:cubicBezTo>
                    <a:pt x="7122" y="3073"/>
                    <a:pt x="7024" y="3000"/>
                    <a:pt x="6976" y="2878"/>
                  </a:cubicBezTo>
                  <a:lnTo>
                    <a:pt x="5658" y="220"/>
                  </a:lnTo>
                  <a:cubicBezTo>
                    <a:pt x="5585" y="73"/>
                    <a:pt x="5445" y="0"/>
                    <a:pt x="5308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3" name="Google Shape;1223;p89"/>
          <p:cNvGrpSpPr/>
          <p:nvPr/>
        </p:nvGrpSpPr>
        <p:grpSpPr>
          <a:xfrm>
            <a:off x="463651" y="445094"/>
            <a:ext cx="629846" cy="592514"/>
            <a:chOff x="463701" y="2217961"/>
            <a:chExt cx="629846" cy="592514"/>
          </a:xfrm>
        </p:grpSpPr>
        <p:sp>
          <p:nvSpPr>
            <p:cNvPr id="1224" name="Google Shape;1224;p89"/>
            <p:cNvSpPr/>
            <p:nvPr/>
          </p:nvSpPr>
          <p:spPr>
            <a:xfrm>
              <a:off x="463701" y="2307675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89"/>
            <p:cNvSpPr/>
            <p:nvPr/>
          </p:nvSpPr>
          <p:spPr>
            <a:xfrm>
              <a:off x="545925" y="2446300"/>
              <a:ext cx="338328" cy="225549"/>
            </a:xfrm>
            <a:custGeom>
              <a:rect b="b" l="l" r="r" t="t"/>
              <a:pathLst>
                <a:path extrusionOk="0" h="5806" w="8708">
                  <a:moveTo>
                    <a:pt x="757" y="1"/>
                  </a:moveTo>
                  <a:cubicBezTo>
                    <a:pt x="342" y="1"/>
                    <a:pt x="1" y="342"/>
                    <a:pt x="1" y="757"/>
                  </a:cubicBezTo>
                  <a:lnTo>
                    <a:pt x="1" y="5049"/>
                  </a:lnTo>
                  <a:cubicBezTo>
                    <a:pt x="1" y="5464"/>
                    <a:pt x="342" y="5806"/>
                    <a:pt x="757" y="5806"/>
                  </a:cubicBezTo>
                  <a:lnTo>
                    <a:pt x="7952" y="5806"/>
                  </a:lnTo>
                  <a:cubicBezTo>
                    <a:pt x="8366" y="5806"/>
                    <a:pt x="8708" y="5464"/>
                    <a:pt x="8708" y="5049"/>
                  </a:cubicBezTo>
                  <a:lnTo>
                    <a:pt x="8708" y="757"/>
                  </a:lnTo>
                  <a:cubicBezTo>
                    <a:pt x="8708" y="342"/>
                    <a:pt x="8366" y="1"/>
                    <a:pt x="7952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89"/>
            <p:cNvSpPr/>
            <p:nvPr/>
          </p:nvSpPr>
          <p:spPr>
            <a:xfrm>
              <a:off x="555887" y="2446307"/>
              <a:ext cx="318435" cy="106170"/>
            </a:xfrm>
            <a:custGeom>
              <a:rect b="b" l="l" r="r" t="t"/>
              <a:pathLst>
                <a:path extrusionOk="0" h="2733" w="8196">
                  <a:moveTo>
                    <a:pt x="1" y="1"/>
                  </a:moveTo>
                  <a:lnTo>
                    <a:pt x="3659" y="2586"/>
                  </a:lnTo>
                  <a:cubicBezTo>
                    <a:pt x="3794" y="2684"/>
                    <a:pt x="3946" y="2733"/>
                    <a:pt x="4098" y="2733"/>
                  </a:cubicBezTo>
                  <a:cubicBezTo>
                    <a:pt x="4251" y="2733"/>
                    <a:pt x="4403" y="2684"/>
                    <a:pt x="4537" y="2586"/>
                  </a:cubicBezTo>
                  <a:lnTo>
                    <a:pt x="8196" y="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27" name="Google Shape;1227;p89"/>
            <p:cNvGrpSpPr/>
            <p:nvPr/>
          </p:nvGrpSpPr>
          <p:grpSpPr>
            <a:xfrm>
              <a:off x="773496" y="2217961"/>
              <a:ext cx="320051" cy="298703"/>
              <a:chOff x="1023863" y="2896525"/>
              <a:chExt cx="240875" cy="219425"/>
            </a:xfrm>
          </p:grpSpPr>
          <p:sp>
            <p:nvSpPr>
              <p:cNvPr id="1228" name="Google Shape;1228;p89"/>
              <p:cNvSpPr/>
              <p:nvPr/>
            </p:nvSpPr>
            <p:spPr>
              <a:xfrm>
                <a:off x="1023863" y="2896525"/>
                <a:ext cx="240875" cy="219425"/>
              </a:xfrm>
              <a:custGeom>
                <a:rect b="b" l="l" r="r" t="t"/>
                <a:pathLst>
                  <a:path extrusionOk="0" h="8777" w="9635">
                    <a:moveTo>
                      <a:pt x="4811" y="1"/>
                    </a:moveTo>
                    <a:cubicBezTo>
                      <a:pt x="2818" y="1"/>
                      <a:pt x="1017" y="1364"/>
                      <a:pt x="537" y="3389"/>
                    </a:cubicBezTo>
                    <a:cubicBezTo>
                      <a:pt x="0" y="5754"/>
                      <a:pt x="1464" y="8096"/>
                      <a:pt x="3805" y="8657"/>
                    </a:cubicBezTo>
                    <a:cubicBezTo>
                      <a:pt x="4147" y="8738"/>
                      <a:pt x="4488" y="8776"/>
                      <a:pt x="4824" y="8776"/>
                    </a:cubicBezTo>
                    <a:cubicBezTo>
                      <a:pt x="6816" y="8776"/>
                      <a:pt x="8614" y="7413"/>
                      <a:pt x="9073" y="5388"/>
                    </a:cubicBezTo>
                    <a:cubicBezTo>
                      <a:pt x="9634" y="3047"/>
                      <a:pt x="8171" y="681"/>
                      <a:pt x="5830" y="120"/>
                    </a:cubicBezTo>
                    <a:cubicBezTo>
                      <a:pt x="5488" y="39"/>
                      <a:pt x="5147" y="1"/>
                      <a:pt x="48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89"/>
              <p:cNvSpPr/>
              <p:nvPr/>
            </p:nvSpPr>
            <p:spPr>
              <a:xfrm>
                <a:off x="1111105" y="2959275"/>
                <a:ext cx="54900" cy="93925"/>
              </a:xfrm>
              <a:custGeom>
                <a:rect b="b" l="l" r="r" t="t"/>
                <a:pathLst>
                  <a:path extrusionOk="0" h="3757" w="2196">
                    <a:moveTo>
                      <a:pt x="1268" y="0"/>
                    </a:moveTo>
                    <a:lnTo>
                      <a:pt x="0" y="1049"/>
                    </a:lnTo>
                    <a:lnTo>
                      <a:pt x="512" y="1708"/>
                    </a:lnTo>
                    <a:lnTo>
                      <a:pt x="951" y="1342"/>
                    </a:lnTo>
                    <a:cubicBezTo>
                      <a:pt x="1024" y="1269"/>
                      <a:pt x="1098" y="1195"/>
                      <a:pt x="1171" y="1098"/>
                    </a:cubicBezTo>
                    <a:lnTo>
                      <a:pt x="1171" y="1756"/>
                    </a:lnTo>
                    <a:lnTo>
                      <a:pt x="1171" y="3756"/>
                    </a:lnTo>
                    <a:lnTo>
                      <a:pt x="2195" y="3756"/>
                    </a:lnTo>
                    <a:lnTo>
                      <a:pt x="219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30" name="Google Shape;1230;p89"/>
          <p:cNvSpPr/>
          <p:nvPr/>
        </p:nvSpPr>
        <p:spPr>
          <a:xfrm>
            <a:off x="1646925" y="138165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89"/>
          <p:cNvSpPr/>
          <p:nvPr/>
        </p:nvSpPr>
        <p:spPr>
          <a:xfrm>
            <a:off x="7031613" y="405820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89"/>
          <p:cNvSpPr/>
          <p:nvPr/>
        </p:nvSpPr>
        <p:spPr>
          <a:xfrm>
            <a:off x="6799273" y="3909555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33" name="Google Shape;1233;p89"/>
          <p:cNvGrpSpPr/>
          <p:nvPr/>
        </p:nvGrpSpPr>
        <p:grpSpPr>
          <a:xfrm>
            <a:off x="404600" y="4046486"/>
            <a:ext cx="621000" cy="621000"/>
            <a:chOff x="416300" y="4058211"/>
            <a:chExt cx="621000" cy="621000"/>
          </a:xfrm>
        </p:grpSpPr>
        <p:sp>
          <p:nvSpPr>
            <p:cNvPr id="1234" name="Google Shape;1234;p89"/>
            <p:cNvSpPr/>
            <p:nvPr/>
          </p:nvSpPr>
          <p:spPr>
            <a:xfrm>
              <a:off x="475400" y="4117311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89"/>
            <p:cNvSpPr/>
            <p:nvPr/>
          </p:nvSpPr>
          <p:spPr>
            <a:xfrm rot="2700000">
              <a:off x="507243" y="4149154"/>
              <a:ext cx="439113" cy="439113"/>
            </a:xfrm>
            <a:prstGeom prst="plus">
              <a:avLst>
                <a:gd fmla="val 42536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0" name="Google Shape;1240;p90"/>
          <p:cNvGrpSpPr/>
          <p:nvPr/>
        </p:nvGrpSpPr>
        <p:grpSpPr>
          <a:xfrm>
            <a:off x="998034" y="801999"/>
            <a:ext cx="493304" cy="493304"/>
            <a:chOff x="6221117" y="3926992"/>
            <a:chExt cx="493304" cy="493304"/>
          </a:xfrm>
        </p:grpSpPr>
        <p:sp>
          <p:nvSpPr>
            <p:cNvPr id="1241" name="Google Shape;1241;p90"/>
            <p:cNvSpPr/>
            <p:nvPr/>
          </p:nvSpPr>
          <p:spPr>
            <a:xfrm>
              <a:off x="6221117" y="3926992"/>
              <a:ext cx="493304" cy="493304"/>
            </a:xfrm>
            <a:custGeom>
              <a:rect b="b" l="l" r="r" t="t"/>
              <a:pathLst>
                <a:path extrusionOk="0" h="14952" w="14952">
                  <a:moveTo>
                    <a:pt x="1220" y="0"/>
                  </a:moveTo>
                  <a:cubicBezTo>
                    <a:pt x="562" y="0"/>
                    <a:pt x="1" y="561"/>
                    <a:pt x="1" y="1220"/>
                  </a:cubicBezTo>
                  <a:lnTo>
                    <a:pt x="1" y="13732"/>
                  </a:lnTo>
                  <a:cubicBezTo>
                    <a:pt x="1" y="14415"/>
                    <a:pt x="562" y="14951"/>
                    <a:pt x="1220" y="14951"/>
                  </a:cubicBezTo>
                  <a:lnTo>
                    <a:pt x="13732" y="14951"/>
                  </a:lnTo>
                  <a:cubicBezTo>
                    <a:pt x="14391" y="14951"/>
                    <a:pt x="14952" y="14415"/>
                    <a:pt x="14952" y="13732"/>
                  </a:cubicBezTo>
                  <a:lnTo>
                    <a:pt x="14952" y="1220"/>
                  </a:lnTo>
                  <a:cubicBezTo>
                    <a:pt x="14952" y="561"/>
                    <a:pt x="14391" y="0"/>
                    <a:pt x="13732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90"/>
            <p:cNvSpPr/>
            <p:nvPr/>
          </p:nvSpPr>
          <p:spPr>
            <a:xfrm>
              <a:off x="6307745" y="4013620"/>
              <a:ext cx="320046" cy="320046"/>
            </a:xfrm>
            <a:custGeom>
              <a:rect b="b" l="l" r="r" t="t"/>
              <a:pathLst>
                <a:path extrusionOk="0" h="8513" w="8513">
                  <a:moveTo>
                    <a:pt x="4268" y="3172"/>
                  </a:moveTo>
                  <a:cubicBezTo>
                    <a:pt x="5219" y="3172"/>
                    <a:pt x="5707" y="4342"/>
                    <a:pt x="5024" y="5025"/>
                  </a:cubicBezTo>
                  <a:cubicBezTo>
                    <a:pt x="4804" y="5246"/>
                    <a:pt x="4532" y="5344"/>
                    <a:pt x="4265" y="5344"/>
                  </a:cubicBezTo>
                  <a:cubicBezTo>
                    <a:pt x="3707" y="5344"/>
                    <a:pt x="3171" y="4913"/>
                    <a:pt x="3171" y="4269"/>
                  </a:cubicBezTo>
                  <a:cubicBezTo>
                    <a:pt x="3171" y="3659"/>
                    <a:pt x="3659" y="3172"/>
                    <a:pt x="4268" y="3172"/>
                  </a:cubicBezTo>
                  <a:close/>
                  <a:moveTo>
                    <a:pt x="4707" y="1"/>
                  </a:moveTo>
                  <a:lnTo>
                    <a:pt x="4634" y="757"/>
                  </a:lnTo>
                  <a:cubicBezTo>
                    <a:pt x="4512" y="757"/>
                    <a:pt x="4390" y="733"/>
                    <a:pt x="4268" y="733"/>
                  </a:cubicBezTo>
                  <a:cubicBezTo>
                    <a:pt x="4000" y="733"/>
                    <a:pt x="3756" y="781"/>
                    <a:pt x="3488" y="830"/>
                  </a:cubicBezTo>
                  <a:lnTo>
                    <a:pt x="3317" y="74"/>
                  </a:lnTo>
                  <a:cubicBezTo>
                    <a:pt x="2537" y="269"/>
                    <a:pt x="1805" y="659"/>
                    <a:pt x="1220" y="1245"/>
                  </a:cubicBezTo>
                  <a:lnTo>
                    <a:pt x="1781" y="1781"/>
                  </a:lnTo>
                  <a:cubicBezTo>
                    <a:pt x="1512" y="2074"/>
                    <a:pt x="1293" y="2367"/>
                    <a:pt x="1122" y="2732"/>
                  </a:cubicBezTo>
                  <a:lnTo>
                    <a:pt x="415" y="2391"/>
                  </a:lnTo>
                  <a:cubicBezTo>
                    <a:pt x="146" y="2976"/>
                    <a:pt x="0" y="3611"/>
                    <a:pt x="0" y="4245"/>
                  </a:cubicBezTo>
                  <a:cubicBezTo>
                    <a:pt x="0" y="4415"/>
                    <a:pt x="0" y="4586"/>
                    <a:pt x="24" y="4757"/>
                  </a:cubicBezTo>
                  <a:lnTo>
                    <a:pt x="781" y="4659"/>
                  </a:lnTo>
                  <a:cubicBezTo>
                    <a:pt x="829" y="5050"/>
                    <a:pt x="951" y="5415"/>
                    <a:pt x="1122" y="5757"/>
                  </a:cubicBezTo>
                  <a:lnTo>
                    <a:pt x="415" y="6098"/>
                  </a:lnTo>
                  <a:cubicBezTo>
                    <a:pt x="781" y="6830"/>
                    <a:pt x="1317" y="7440"/>
                    <a:pt x="2024" y="7879"/>
                  </a:cubicBezTo>
                  <a:lnTo>
                    <a:pt x="2439" y="7220"/>
                  </a:lnTo>
                  <a:cubicBezTo>
                    <a:pt x="2756" y="7415"/>
                    <a:pt x="3098" y="7562"/>
                    <a:pt x="3488" y="7659"/>
                  </a:cubicBezTo>
                  <a:lnTo>
                    <a:pt x="3317" y="8415"/>
                  </a:lnTo>
                  <a:cubicBezTo>
                    <a:pt x="3610" y="8464"/>
                    <a:pt x="3951" y="8513"/>
                    <a:pt x="4268" y="8513"/>
                  </a:cubicBezTo>
                  <a:cubicBezTo>
                    <a:pt x="4756" y="8513"/>
                    <a:pt x="5244" y="8415"/>
                    <a:pt x="5707" y="8269"/>
                  </a:cubicBezTo>
                  <a:lnTo>
                    <a:pt x="5439" y="7537"/>
                  </a:lnTo>
                  <a:cubicBezTo>
                    <a:pt x="5805" y="7415"/>
                    <a:pt x="6146" y="7220"/>
                    <a:pt x="6439" y="7001"/>
                  </a:cubicBezTo>
                  <a:lnTo>
                    <a:pt x="6927" y="7610"/>
                  </a:lnTo>
                  <a:cubicBezTo>
                    <a:pt x="7561" y="7098"/>
                    <a:pt x="8024" y="6415"/>
                    <a:pt x="8293" y="5635"/>
                  </a:cubicBezTo>
                  <a:lnTo>
                    <a:pt x="7585" y="5391"/>
                  </a:lnTo>
                  <a:cubicBezTo>
                    <a:pt x="7707" y="5025"/>
                    <a:pt x="7756" y="4659"/>
                    <a:pt x="7780" y="4269"/>
                  </a:cubicBezTo>
                  <a:lnTo>
                    <a:pt x="7976" y="4269"/>
                  </a:lnTo>
                  <a:lnTo>
                    <a:pt x="8512" y="4318"/>
                  </a:lnTo>
                  <a:lnTo>
                    <a:pt x="8512" y="4269"/>
                  </a:lnTo>
                  <a:cubicBezTo>
                    <a:pt x="8512" y="3440"/>
                    <a:pt x="8293" y="2635"/>
                    <a:pt x="7854" y="1952"/>
                  </a:cubicBezTo>
                  <a:lnTo>
                    <a:pt x="7219" y="2367"/>
                  </a:lnTo>
                  <a:cubicBezTo>
                    <a:pt x="7000" y="2050"/>
                    <a:pt x="6756" y="1757"/>
                    <a:pt x="6463" y="1537"/>
                  </a:cubicBezTo>
                  <a:lnTo>
                    <a:pt x="6927" y="928"/>
                  </a:lnTo>
                  <a:cubicBezTo>
                    <a:pt x="6293" y="391"/>
                    <a:pt x="5512" y="74"/>
                    <a:pt x="4707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3" name="Google Shape;1243;p90"/>
          <p:cNvGrpSpPr/>
          <p:nvPr/>
        </p:nvGrpSpPr>
        <p:grpSpPr>
          <a:xfrm>
            <a:off x="7620811" y="797200"/>
            <a:ext cx="502903" cy="502903"/>
            <a:chOff x="5527763" y="4002275"/>
            <a:chExt cx="502903" cy="502903"/>
          </a:xfrm>
        </p:grpSpPr>
        <p:sp>
          <p:nvSpPr>
            <p:cNvPr id="1244" name="Google Shape;1244;p90"/>
            <p:cNvSpPr/>
            <p:nvPr/>
          </p:nvSpPr>
          <p:spPr>
            <a:xfrm>
              <a:off x="5527763" y="4002275"/>
              <a:ext cx="502903" cy="502903"/>
            </a:xfrm>
            <a:custGeom>
              <a:rect b="b" l="l" r="r" t="t"/>
              <a:pathLst>
                <a:path extrusionOk="0" h="14708" w="14708">
                  <a:moveTo>
                    <a:pt x="2123" y="0"/>
                  </a:moveTo>
                  <a:cubicBezTo>
                    <a:pt x="952" y="0"/>
                    <a:pt x="1" y="951"/>
                    <a:pt x="1" y="2122"/>
                  </a:cubicBezTo>
                  <a:lnTo>
                    <a:pt x="1" y="12585"/>
                  </a:lnTo>
                  <a:cubicBezTo>
                    <a:pt x="1" y="13780"/>
                    <a:pt x="952" y="14707"/>
                    <a:pt x="2123" y="14707"/>
                  </a:cubicBezTo>
                  <a:lnTo>
                    <a:pt x="12586" y="14707"/>
                  </a:lnTo>
                  <a:cubicBezTo>
                    <a:pt x="13756" y="14707"/>
                    <a:pt x="14708" y="13780"/>
                    <a:pt x="14708" y="12585"/>
                  </a:cubicBezTo>
                  <a:lnTo>
                    <a:pt x="14708" y="2122"/>
                  </a:lnTo>
                  <a:cubicBezTo>
                    <a:pt x="14708" y="951"/>
                    <a:pt x="13756" y="0"/>
                    <a:pt x="12586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90"/>
            <p:cNvSpPr/>
            <p:nvPr/>
          </p:nvSpPr>
          <p:spPr>
            <a:xfrm>
              <a:off x="5619196" y="4093708"/>
              <a:ext cx="320037" cy="320038"/>
            </a:xfrm>
            <a:custGeom>
              <a:rect b="b" l="l" r="r" t="t"/>
              <a:pathLst>
                <a:path extrusionOk="0" h="4610" w="4805">
                  <a:moveTo>
                    <a:pt x="3537" y="0"/>
                  </a:moveTo>
                  <a:lnTo>
                    <a:pt x="1707" y="2415"/>
                  </a:lnTo>
                  <a:lnTo>
                    <a:pt x="927" y="1878"/>
                  </a:lnTo>
                  <a:lnTo>
                    <a:pt x="0" y="3171"/>
                  </a:lnTo>
                  <a:lnTo>
                    <a:pt x="2049" y="4610"/>
                  </a:lnTo>
                  <a:lnTo>
                    <a:pt x="4805" y="976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6" name="Google Shape;1246;p90"/>
          <p:cNvSpPr txBox="1"/>
          <p:nvPr>
            <p:ph type="title"/>
          </p:nvPr>
        </p:nvSpPr>
        <p:spPr>
          <a:xfrm>
            <a:off x="715100" y="731400"/>
            <a:ext cx="7713900" cy="68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Activités co-construites</a:t>
            </a:r>
            <a:endParaRPr/>
          </a:p>
        </p:txBody>
      </p:sp>
      <p:sp>
        <p:nvSpPr>
          <p:cNvPr id="1247" name="Google Shape;1247;p90"/>
          <p:cNvSpPr txBox="1"/>
          <p:nvPr>
            <p:ph idx="1" type="body"/>
          </p:nvPr>
        </p:nvSpPr>
        <p:spPr>
          <a:xfrm>
            <a:off x="715100" y="1417200"/>
            <a:ext cx="77139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Dans le cadre d’un groupe de développement en 2024-2025</a:t>
            </a:r>
            <a:endParaRPr b="1" sz="1200"/>
          </a:p>
        </p:txBody>
      </p:sp>
      <p:graphicFrame>
        <p:nvGraphicFramePr>
          <p:cNvPr id="1248" name="Google Shape;1248;p90"/>
          <p:cNvGraphicFramePr/>
          <p:nvPr/>
        </p:nvGraphicFramePr>
        <p:xfrm>
          <a:off x="715100" y="19155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{A074F74B-8C23-4C9F-9746-6012DF44E994}</a:tableStyleId>
              </a:tblPr>
              <a:tblGrid>
                <a:gridCol w="2381775"/>
                <a:gridCol w="5332125"/>
              </a:tblGrid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 u="sng">
                          <a:solidFill>
                            <a:schemeClr val="hlink"/>
                          </a:solidFill>
                          <a:latin typeface="Karla"/>
                          <a:ea typeface="Karla"/>
                          <a:cs typeface="Karla"/>
                          <a:sym typeface="Karla"/>
                          <a:hlinkClick r:id="rId3"/>
                        </a:rPr>
                        <a:t>Pour tous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500">
                          <a:latin typeface="Karla"/>
                          <a:ea typeface="Karla"/>
                          <a:cs typeface="Karla"/>
                          <a:sym typeface="Karla"/>
                        </a:rPr>
                        <a:t>Défis </a:t>
                      </a:r>
                      <a:r>
                        <a:rPr b="1" lang="en" sz="1500">
                          <a:latin typeface="Karla"/>
                          <a:ea typeface="Karla"/>
                          <a:cs typeface="Karla"/>
                          <a:sym typeface="Karla"/>
                        </a:rPr>
                        <a:t>d'initiation à Micro:bit en mathématique</a:t>
                      </a:r>
                      <a:endParaRPr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 u="sng">
                          <a:solidFill>
                            <a:schemeClr val="hlink"/>
                          </a:solidFill>
                          <a:latin typeface="Karla"/>
                          <a:ea typeface="Karla"/>
                          <a:cs typeface="Karla"/>
                          <a:sym typeface="Karla"/>
                          <a:hlinkClick r:id="rId4"/>
                        </a:rPr>
                        <a:t>Primaire 3e cycle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Karla"/>
                          <a:ea typeface="Karla"/>
                          <a:cs typeface="Karla"/>
                          <a:sym typeface="Karla"/>
                        </a:rPr>
                        <a:t>Jeu de fractions équivalentes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 u="sng">
                          <a:solidFill>
                            <a:schemeClr val="hlink"/>
                          </a:solidFill>
                          <a:latin typeface="Karla"/>
                          <a:ea typeface="Karla"/>
                          <a:cs typeface="Karla"/>
                          <a:sym typeface="Karla"/>
                          <a:hlinkClick r:id="rId5"/>
                        </a:rPr>
                        <a:t>Secondaire 1er cycle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latin typeface="Karla"/>
                          <a:ea typeface="Karla"/>
                          <a:cs typeface="Karla"/>
                          <a:sym typeface="Karla"/>
                        </a:rPr>
                        <a:t>Les suites arithmétiques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 u="sng">
                          <a:solidFill>
                            <a:schemeClr val="hlink"/>
                          </a:solidFill>
                          <a:latin typeface="Karla"/>
                          <a:ea typeface="Karla"/>
                          <a:cs typeface="Karla"/>
                          <a:sym typeface="Karla"/>
                          <a:hlinkClick r:id="rId6"/>
                        </a:rPr>
                        <a:t>Secondaire 2e cycle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1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Fonctions du 1er degré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1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La machine à équations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>
                          <a:solidFill>
                            <a:schemeClr val="dk1"/>
                          </a:solidFill>
                          <a:latin typeface="Karla"/>
                          <a:ea typeface="Karla"/>
                          <a:cs typeface="Karla"/>
                          <a:sym typeface="Karla"/>
                        </a:rPr>
                        <a:t>Les meilleures mitaines</a:t>
                      </a:r>
                      <a:endParaRPr b="1" sz="1500">
                        <a:solidFill>
                          <a:schemeClr val="dk1"/>
                        </a:solidFill>
                        <a:latin typeface="Karla"/>
                        <a:ea typeface="Karla"/>
                        <a:cs typeface="Karla"/>
                        <a:sym typeface="Kar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49" name="Google Shape;1249;p90"/>
          <p:cNvSpPr/>
          <p:nvPr/>
        </p:nvSpPr>
        <p:spPr>
          <a:xfrm>
            <a:off x="947450" y="1565988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90"/>
          <p:cNvSpPr/>
          <p:nvPr/>
        </p:nvSpPr>
        <p:spPr>
          <a:xfrm>
            <a:off x="715110" y="1417336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90"/>
          <p:cNvSpPr/>
          <p:nvPr/>
        </p:nvSpPr>
        <p:spPr>
          <a:xfrm>
            <a:off x="7971698" y="1518025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91"/>
          <p:cNvSpPr txBox="1"/>
          <p:nvPr>
            <p:ph type="title"/>
          </p:nvPr>
        </p:nvSpPr>
        <p:spPr>
          <a:xfrm>
            <a:off x="714325" y="731400"/>
            <a:ext cx="3674700" cy="98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Retour</a:t>
            </a:r>
            <a:endParaRPr/>
          </a:p>
        </p:txBody>
      </p:sp>
      <p:sp>
        <p:nvSpPr>
          <p:cNvPr id="1257" name="Google Shape;1257;p91"/>
          <p:cNvSpPr txBox="1"/>
          <p:nvPr>
            <p:ph idx="1" type="subTitle"/>
          </p:nvPr>
        </p:nvSpPr>
        <p:spPr>
          <a:xfrm>
            <a:off x="757822" y="1569611"/>
            <a:ext cx="3674700" cy="184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Questions ?</a:t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Avez-vous d’autres bonnes idées </a:t>
            </a:r>
            <a:r>
              <a:rPr b="1" lang="en" sz="2700"/>
              <a:t>?</a:t>
            </a:r>
            <a:endParaRPr b="1" sz="2700"/>
          </a:p>
        </p:txBody>
      </p:sp>
      <p:grpSp>
        <p:nvGrpSpPr>
          <p:cNvPr id="1258" name="Google Shape;1258;p91"/>
          <p:cNvGrpSpPr/>
          <p:nvPr/>
        </p:nvGrpSpPr>
        <p:grpSpPr>
          <a:xfrm>
            <a:off x="4754850" y="887475"/>
            <a:ext cx="3763400" cy="3725700"/>
            <a:chOff x="4754850" y="887475"/>
            <a:chExt cx="3763400" cy="3725700"/>
          </a:xfrm>
        </p:grpSpPr>
        <p:sp>
          <p:nvSpPr>
            <p:cNvPr id="1259" name="Google Shape;1259;p91"/>
            <p:cNvSpPr/>
            <p:nvPr/>
          </p:nvSpPr>
          <p:spPr>
            <a:xfrm>
              <a:off x="4844450" y="978975"/>
              <a:ext cx="3673800" cy="3634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0" name="Google Shape;1260;p91"/>
            <p:cNvGrpSpPr/>
            <p:nvPr/>
          </p:nvGrpSpPr>
          <p:grpSpPr>
            <a:xfrm>
              <a:off x="4754850" y="887475"/>
              <a:ext cx="3674404" cy="3616200"/>
              <a:chOff x="4754850" y="887475"/>
              <a:chExt cx="3674404" cy="3616200"/>
            </a:xfrm>
          </p:grpSpPr>
          <p:sp>
            <p:nvSpPr>
              <p:cNvPr id="1261" name="Google Shape;1261;p91"/>
              <p:cNvSpPr/>
              <p:nvPr/>
            </p:nvSpPr>
            <p:spPr>
              <a:xfrm>
                <a:off x="4754850" y="887475"/>
                <a:ext cx="3673800" cy="36162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62" name="Google Shape;1262;p91"/>
              <p:cNvCxnSpPr/>
              <p:nvPr/>
            </p:nvCxnSpPr>
            <p:spPr>
              <a:xfrm>
                <a:off x="4755154" y="1253333"/>
                <a:ext cx="3674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263" name="Google Shape;1263;p91"/>
              <p:cNvGrpSpPr/>
              <p:nvPr/>
            </p:nvGrpSpPr>
            <p:grpSpPr>
              <a:xfrm>
                <a:off x="7492324" y="978977"/>
                <a:ext cx="845101" cy="183000"/>
                <a:chOff x="1605849" y="363963"/>
                <a:chExt cx="845101" cy="183000"/>
              </a:xfrm>
            </p:grpSpPr>
            <p:sp>
              <p:nvSpPr>
                <p:cNvPr id="1264" name="Google Shape;1264;p91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65" name="Google Shape;1265;p91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1266" name="Google Shape;1266;p91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267" name="Google Shape;1267;p91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1268" name="Google Shape;1268;p91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269" name="Google Shape;1269;p91"/>
          <p:cNvSpPr/>
          <p:nvPr/>
        </p:nvSpPr>
        <p:spPr>
          <a:xfrm>
            <a:off x="1500283" y="431258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91"/>
          <p:cNvSpPr/>
          <p:nvPr/>
        </p:nvSpPr>
        <p:spPr>
          <a:xfrm>
            <a:off x="1964428" y="4161752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91"/>
          <p:cNvSpPr/>
          <p:nvPr/>
        </p:nvSpPr>
        <p:spPr>
          <a:xfrm>
            <a:off x="714314" y="400843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2" name="Google Shape;127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399" y="1418275"/>
            <a:ext cx="3542275" cy="289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7" name="Google Shape;1277;p92"/>
          <p:cNvGrpSpPr/>
          <p:nvPr/>
        </p:nvGrpSpPr>
        <p:grpSpPr>
          <a:xfrm>
            <a:off x="4754850" y="1251997"/>
            <a:ext cx="3763400" cy="3725700"/>
            <a:chOff x="4754850" y="887475"/>
            <a:chExt cx="3763400" cy="3725700"/>
          </a:xfrm>
        </p:grpSpPr>
        <p:sp>
          <p:nvSpPr>
            <p:cNvPr id="1278" name="Google Shape;1278;p92"/>
            <p:cNvSpPr/>
            <p:nvPr/>
          </p:nvSpPr>
          <p:spPr>
            <a:xfrm>
              <a:off x="4844450" y="978975"/>
              <a:ext cx="3673800" cy="3634200"/>
            </a:xfrm>
            <a:prstGeom prst="roundRect">
              <a:avLst>
                <a:gd fmla="val 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79" name="Google Shape;1279;p92"/>
            <p:cNvGrpSpPr/>
            <p:nvPr/>
          </p:nvGrpSpPr>
          <p:grpSpPr>
            <a:xfrm>
              <a:off x="4754850" y="887475"/>
              <a:ext cx="3674404" cy="3616200"/>
              <a:chOff x="4754850" y="887475"/>
              <a:chExt cx="3674404" cy="3616200"/>
            </a:xfrm>
          </p:grpSpPr>
          <p:sp>
            <p:nvSpPr>
              <p:cNvPr id="1280" name="Google Shape;1280;p92"/>
              <p:cNvSpPr/>
              <p:nvPr/>
            </p:nvSpPr>
            <p:spPr>
              <a:xfrm>
                <a:off x="4754850" y="887475"/>
                <a:ext cx="3673800" cy="3616200"/>
              </a:xfrm>
              <a:prstGeom prst="roundRect">
                <a:avLst>
                  <a:gd fmla="val 0" name="adj"/>
                </a:avLst>
              </a:prstGeom>
              <a:solidFill>
                <a:schemeClr val="lt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281" name="Google Shape;1281;p92"/>
              <p:cNvCxnSpPr/>
              <p:nvPr/>
            </p:nvCxnSpPr>
            <p:spPr>
              <a:xfrm>
                <a:off x="4755154" y="1253333"/>
                <a:ext cx="36741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1282" name="Google Shape;1282;p92"/>
              <p:cNvGrpSpPr/>
              <p:nvPr/>
            </p:nvGrpSpPr>
            <p:grpSpPr>
              <a:xfrm>
                <a:off x="7492324" y="978977"/>
                <a:ext cx="845101" cy="183000"/>
                <a:chOff x="1605849" y="363963"/>
                <a:chExt cx="845101" cy="183000"/>
              </a:xfrm>
            </p:grpSpPr>
            <p:sp>
              <p:nvSpPr>
                <p:cNvPr id="1283" name="Google Shape;1283;p92"/>
                <p:cNvSpPr/>
                <p:nvPr/>
              </p:nvSpPr>
              <p:spPr>
                <a:xfrm>
                  <a:off x="1951450" y="367563"/>
                  <a:ext cx="179400" cy="179400"/>
                </a:xfrm>
                <a:prstGeom prst="rect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284" name="Google Shape;1284;p92"/>
                <p:cNvGrpSpPr/>
                <p:nvPr/>
              </p:nvGrpSpPr>
              <p:grpSpPr>
                <a:xfrm>
                  <a:off x="2267950" y="363963"/>
                  <a:ext cx="183000" cy="183000"/>
                  <a:chOff x="8225400" y="367488"/>
                  <a:chExt cx="183000" cy="183000"/>
                </a:xfrm>
              </p:grpSpPr>
              <p:cxnSp>
                <p:nvCxnSpPr>
                  <p:cNvPr id="1285" name="Google Shape;1285;p92"/>
                  <p:cNvCxnSpPr/>
                  <p:nvPr/>
                </p:nvCxnSpPr>
                <p:spPr>
                  <a:xfrm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1286" name="Google Shape;1286;p92"/>
                  <p:cNvCxnSpPr/>
                  <p:nvPr/>
                </p:nvCxnSpPr>
                <p:spPr>
                  <a:xfrm rot="5400000">
                    <a:off x="8225400" y="367488"/>
                    <a:ext cx="183000" cy="183000"/>
                  </a:xfrm>
                  <a:prstGeom prst="straightConnector1">
                    <a:avLst/>
                  </a:prstGeom>
                  <a:noFill/>
                  <a:ln cap="flat" cmpd="sng" w="28575">
                    <a:solidFill>
                      <a:schemeClr val="dk1"/>
                    </a:solidFill>
                    <a:prstDash val="solid"/>
                    <a:round/>
                    <a:headEnd len="med" w="med" type="none"/>
                    <a:tailEnd len="med" w="med" type="none"/>
                  </a:ln>
                </p:spPr>
              </p:cxnSp>
            </p:grpSp>
            <p:cxnSp>
              <p:nvCxnSpPr>
                <p:cNvPr id="1287" name="Google Shape;1287;p92"/>
                <p:cNvCxnSpPr/>
                <p:nvPr/>
              </p:nvCxnSpPr>
              <p:spPr>
                <a:xfrm>
                  <a:off x="1605849" y="546963"/>
                  <a:ext cx="208500" cy="0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1288" name="Google Shape;1288;p92"/>
          <p:cNvSpPr txBox="1"/>
          <p:nvPr>
            <p:ph idx="1" type="subTitle"/>
          </p:nvPr>
        </p:nvSpPr>
        <p:spPr>
          <a:xfrm>
            <a:off x="758597" y="1600325"/>
            <a:ext cx="3674100" cy="13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/>
              <a:t>N’hésitez pas à communiquer avec nous!</a:t>
            </a:r>
            <a:endParaRPr b="1" sz="2300"/>
          </a:p>
        </p:txBody>
      </p:sp>
      <p:sp>
        <p:nvSpPr>
          <p:cNvPr id="1289" name="Google Shape;1289;p92"/>
          <p:cNvSpPr/>
          <p:nvPr/>
        </p:nvSpPr>
        <p:spPr>
          <a:xfrm>
            <a:off x="1501058" y="3968830"/>
            <a:ext cx="457208" cy="164590"/>
          </a:xfrm>
          <a:custGeom>
            <a:rect b="b" l="l" r="r" t="t"/>
            <a:pathLst>
              <a:path extrusionOk="0" h="3025" w="7903">
                <a:moveTo>
                  <a:pt x="2025" y="2829"/>
                </a:moveTo>
                <a:cubicBezTo>
                  <a:pt x="1829" y="3024"/>
                  <a:pt x="1537" y="2732"/>
                  <a:pt x="1732" y="2537"/>
                </a:cubicBezTo>
                <a:lnTo>
                  <a:pt x="2756" y="1537"/>
                </a:lnTo>
                <a:lnTo>
                  <a:pt x="1732" y="512"/>
                </a:lnTo>
                <a:cubicBezTo>
                  <a:pt x="1537" y="317"/>
                  <a:pt x="1829" y="49"/>
                  <a:pt x="2025" y="220"/>
                </a:cubicBezTo>
                <a:lnTo>
                  <a:pt x="3171" y="1390"/>
                </a:lnTo>
                <a:cubicBezTo>
                  <a:pt x="3244" y="1463"/>
                  <a:pt x="3244" y="1585"/>
                  <a:pt x="3171" y="1683"/>
                </a:cubicBezTo>
                <a:close/>
                <a:moveTo>
                  <a:pt x="195" y="512"/>
                </a:moveTo>
                <a:lnTo>
                  <a:pt x="1195" y="1512"/>
                </a:lnTo>
                <a:lnTo>
                  <a:pt x="195" y="2537"/>
                </a:lnTo>
                <a:cubicBezTo>
                  <a:pt x="0" y="2732"/>
                  <a:pt x="269" y="3000"/>
                  <a:pt x="464" y="2805"/>
                </a:cubicBezTo>
                <a:lnTo>
                  <a:pt x="1610" y="1659"/>
                </a:lnTo>
                <a:cubicBezTo>
                  <a:pt x="1708" y="1585"/>
                  <a:pt x="1708" y="1463"/>
                  <a:pt x="1610" y="1366"/>
                </a:cubicBezTo>
                <a:lnTo>
                  <a:pt x="464" y="220"/>
                </a:lnTo>
                <a:cubicBezTo>
                  <a:pt x="269" y="25"/>
                  <a:pt x="0" y="317"/>
                  <a:pt x="195" y="512"/>
                </a:cubicBezTo>
                <a:close/>
                <a:moveTo>
                  <a:pt x="6659" y="2829"/>
                </a:moveTo>
                <a:cubicBezTo>
                  <a:pt x="6464" y="3024"/>
                  <a:pt x="6195" y="2732"/>
                  <a:pt x="6366" y="2537"/>
                </a:cubicBezTo>
                <a:lnTo>
                  <a:pt x="7390" y="1537"/>
                </a:lnTo>
                <a:lnTo>
                  <a:pt x="6366" y="512"/>
                </a:lnTo>
                <a:cubicBezTo>
                  <a:pt x="6195" y="317"/>
                  <a:pt x="6464" y="49"/>
                  <a:pt x="6659" y="220"/>
                </a:cubicBezTo>
                <a:lnTo>
                  <a:pt x="7805" y="1390"/>
                </a:lnTo>
                <a:cubicBezTo>
                  <a:pt x="7903" y="1463"/>
                  <a:pt x="7903" y="1585"/>
                  <a:pt x="7805" y="1683"/>
                </a:cubicBezTo>
                <a:close/>
                <a:moveTo>
                  <a:pt x="5122" y="2829"/>
                </a:moveTo>
                <a:lnTo>
                  <a:pt x="6268" y="1683"/>
                </a:lnTo>
                <a:cubicBezTo>
                  <a:pt x="6342" y="1585"/>
                  <a:pt x="6342" y="1463"/>
                  <a:pt x="6268" y="1390"/>
                </a:cubicBezTo>
                <a:lnTo>
                  <a:pt x="5122" y="220"/>
                </a:lnTo>
                <a:cubicBezTo>
                  <a:pt x="4927" y="73"/>
                  <a:pt x="4659" y="317"/>
                  <a:pt x="4829" y="512"/>
                </a:cubicBezTo>
                <a:lnTo>
                  <a:pt x="5854" y="1537"/>
                </a:lnTo>
                <a:lnTo>
                  <a:pt x="4829" y="2537"/>
                </a:lnTo>
                <a:cubicBezTo>
                  <a:pt x="4634" y="2732"/>
                  <a:pt x="4927" y="3024"/>
                  <a:pt x="5122" y="2829"/>
                </a:cubicBezTo>
                <a:close/>
                <a:moveTo>
                  <a:pt x="3561" y="2829"/>
                </a:moveTo>
                <a:lnTo>
                  <a:pt x="4707" y="1683"/>
                </a:lnTo>
                <a:cubicBezTo>
                  <a:pt x="4805" y="1585"/>
                  <a:pt x="4805" y="1463"/>
                  <a:pt x="4707" y="1390"/>
                </a:cubicBezTo>
                <a:lnTo>
                  <a:pt x="3561" y="220"/>
                </a:lnTo>
                <a:cubicBezTo>
                  <a:pt x="3366" y="0"/>
                  <a:pt x="3049" y="317"/>
                  <a:pt x="3268" y="512"/>
                </a:cubicBezTo>
                <a:lnTo>
                  <a:pt x="4293" y="1537"/>
                </a:lnTo>
                <a:lnTo>
                  <a:pt x="3268" y="2537"/>
                </a:lnTo>
                <a:cubicBezTo>
                  <a:pt x="3098" y="2732"/>
                  <a:pt x="3366" y="3024"/>
                  <a:pt x="3561" y="282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92"/>
          <p:cNvSpPr/>
          <p:nvPr/>
        </p:nvSpPr>
        <p:spPr>
          <a:xfrm>
            <a:off x="715089" y="3664687"/>
            <a:ext cx="457207" cy="59636"/>
          </a:xfrm>
          <a:custGeom>
            <a:rect b="b" l="l" r="r" t="t"/>
            <a:pathLst>
              <a:path extrusionOk="0" h="952" w="8294">
                <a:moveTo>
                  <a:pt x="415" y="0"/>
                </a:moveTo>
                <a:cubicBezTo>
                  <a:pt x="757" y="0"/>
                  <a:pt x="952" y="439"/>
                  <a:pt x="708" y="683"/>
                </a:cubicBezTo>
                <a:cubicBezTo>
                  <a:pt x="440" y="951"/>
                  <a:pt x="1" y="756"/>
                  <a:pt x="25" y="390"/>
                </a:cubicBezTo>
                <a:cubicBezTo>
                  <a:pt x="25" y="171"/>
                  <a:pt x="196" y="0"/>
                  <a:pt x="415" y="0"/>
                </a:cubicBezTo>
                <a:close/>
                <a:moveTo>
                  <a:pt x="7757" y="0"/>
                </a:moveTo>
                <a:cubicBezTo>
                  <a:pt x="8123" y="0"/>
                  <a:pt x="8293" y="439"/>
                  <a:pt x="8025" y="683"/>
                </a:cubicBezTo>
                <a:cubicBezTo>
                  <a:pt x="7781" y="951"/>
                  <a:pt x="7342" y="756"/>
                  <a:pt x="7342" y="415"/>
                </a:cubicBezTo>
                <a:cubicBezTo>
                  <a:pt x="7342" y="195"/>
                  <a:pt x="7537" y="0"/>
                  <a:pt x="7757" y="0"/>
                </a:cubicBezTo>
                <a:close/>
                <a:moveTo>
                  <a:pt x="5928" y="0"/>
                </a:moveTo>
                <a:cubicBezTo>
                  <a:pt x="6293" y="24"/>
                  <a:pt x="6440" y="463"/>
                  <a:pt x="6171" y="707"/>
                </a:cubicBezTo>
                <a:cubicBezTo>
                  <a:pt x="5903" y="951"/>
                  <a:pt x="5488" y="756"/>
                  <a:pt x="5513" y="390"/>
                </a:cubicBezTo>
                <a:cubicBezTo>
                  <a:pt x="5513" y="171"/>
                  <a:pt x="5684" y="0"/>
                  <a:pt x="5903" y="0"/>
                </a:cubicBezTo>
                <a:close/>
                <a:moveTo>
                  <a:pt x="4098" y="0"/>
                </a:moveTo>
                <a:cubicBezTo>
                  <a:pt x="4464" y="24"/>
                  <a:pt x="4610" y="463"/>
                  <a:pt x="4342" y="707"/>
                </a:cubicBezTo>
                <a:cubicBezTo>
                  <a:pt x="4074" y="951"/>
                  <a:pt x="3659" y="756"/>
                  <a:pt x="3684" y="390"/>
                </a:cubicBezTo>
                <a:cubicBezTo>
                  <a:pt x="3684" y="171"/>
                  <a:pt x="3854" y="0"/>
                  <a:pt x="4074" y="0"/>
                </a:cubicBezTo>
                <a:close/>
                <a:moveTo>
                  <a:pt x="2269" y="0"/>
                </a:moveTo>
                <a:cubicBezTo>
                  <a:pt x="2635" y="24"/>
                  <a:pt x="2781" y="463"/>
                  <a:pt x="2513" y="707"/>
                </a:cubicBezTo>
                <a:cubicBezTo>
                  <a:pt x="2245" y="951"/>
                  <a:pt x="1830" y="756"/>
                  <a:pt x="1854" y="390"/>
                </a:cubicBezTo>
                <a:cubicBezTo>
                  <a:pt x="1854" y="171"/>
                  <a:pt x="2025" y="0"/>
                  <a:pt x="224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1" name="Google Shape;1291;p92"/>
          <p:cNvGrpSpPr/>
          <p:nvPr/>
        </p:nvGrpSpPr>
        <p:grpSpPr>
          <a:xfrm>
            <a:off x="5037791" y="2017577"/>
            <a:ext cx="3108869" cy="2451545"/>
            <a:chOff x="4992012" y="1988941"/>
            <a:chExt cx="3200400" cy="2519574"/>
          </a:xfrm>
        </p:grpSpPr>
        <p:sp>
          <p:nvSpPr>
            <p:cNvPr id="1292" name="Google Shape;1292;p92"/>
            <p:cNvSpPr/>
            <p:nvPr/>
          </p:nvSpPr>
          <p:spPr>
            <a:xfrm>
              <a:off x="4992012" y="1988941"/>
              <a:ext cx="3200400" cy="2136300"/>
            </a:xfrm>
            <a:prstGeom prst="roundRect">
              <a:avLst>
                <a:gd fmla="val 662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92"/>
            <p:cNvSpPr/>
            <p:nvPr/>
          </p:nvSpPr>
          <p:spPr>
            <a:xfrm>
              <a:off x="6538881" y="3911740"/>
              <a:ext cx="106800" cy="1068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92"/>
            <p:cNvSpPr/>
            <p:nvPr/>
          </p:nvSpPr>
          <p:spPr>
            <a:xfrm>
              <a:off x="5151750" y="2144425"/>
              <a:ext cx="2880300" cy="1619400"/>
            </a:xfrm>
            <a:prstGeom prst="roundRect">
              <a:avLst>
                <a:gd fmla="val 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92"/>
            <p:cNvSpPr/>
            <p:nvPr/>
          </p:nvSpPr>
          <p:spPr>
            <a:xfrm>
              <a:off x="5983800" y="4127123"/>
              <a:ext cx="1216207" cy="381392"/>
            </a:xfrm>
            <a:custGeom>
              <a:rect b="b" l="l" r="r" t="t"/>
              <a:pathLst>
                <a:path extrusionOk="0" h="29125" w="94481">
                  <a:moveTo>
                    <a:pt x="79805" y="18317"/>
                  </a:moveTo>
                  <a:cubicBezTo>
                    <a:pt x="74117" y="12515"/>
                    <a:pt x="73889" y="1"/>
                    <a:pt x="73889" y="1"/>
                  </a:cubicBezTo>
                  <a:lnTo>
                    <a:pt x="20592" y="1"/>
                  </a:lnTo>
                  <a:cubicBezTo>
                    <a:pt x="20592" y="1"/>
                    <a:pt x="20364" y="12515"/>
                    <a:pt x="14676" y="18317"/>
                  </a:cubicBezTo>
                  <a:cubicBezTo>
                    <a:pt x="8931" y="24175"/>
                    <a:pt x="1" y="29124"/>
                    <a:pt x="15529" y="29124"/>
                  </a:cubicBezTo>
                  <a:lnTo>
                    <a:pt x="78952" y="29124"/>
                  </a:lnTo>
                  <a:cubicBezTo>
                    <a:pt x="94480" y="29124"/>
                    <a:pt x="85493" y="24175"/>
                    <a:pt x="79805" y="18317"/>
                  </a:cubicBezTo>
                  <a:close/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6" name="Google Shape;1296;p92"/>
          <p:cNvGrpSpPr/>
          <p:nvPr/>
        </p:nvGrpSpPr>
        <p:grpSpPr>
          <a:xfrm>
            <a:off x="8177500" y="535000"/>
            <a:ext cx="502800" cy="502800"/>
            <a:chOff x="1627550" y="2017350"/>
            <a:chExt cx="502800" cy="502800"/>
          </a:xfrm>
        </p:grpSpPr>
        <p:sp>
          <p:nvSpPr>
            <p:cNvPr id="1297" name="Google Shape;1297;p92"/>
            <p:cNvSpPr/>
            <p:nvPr/>
          </p:nvSpPr>
          <p:spPr>
            <a:xfrm>
              <a:off x="1627550" y="2017350"/>
              <a:ext cx="502800" cy="502800"/>
            </a:xfrm>
            <a:prstGeom prst="roundRect">
              <a:avLst>
                <a:gd fmla="val 15109" name="adj"/>
              </a:avLst>
            </a:prstGeom>
            <a:solidFill>
              <a:schemeClr val="accen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92"/>
            <p:cNvSpPr/>
            <p:nvPr/>
          </p:nvSpPr>
          <p:spPr>
            <a:xfrm>
              <a:off x="1718900" y="2108700"/>
              <a:ext cx="320100" cy="320100"/>
            </a:xfrm>
            <a:prstGeom prst="donut">
              <a:avLst>
                <a:gd fmla="val 25000" name="adj"/>
              </a:avLst>
            </a:prstGeom>
            <a:solidFill>
              <a:schemeClr val="lt2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9" name="Google Shape;1299;p92"/>
          <p:cNvGrpSpPr/>
          <p:nvPr/>
        </p:nvGrpSpPr>
        <p:grpSpPr>
          <a:xfrm>
            <a:off x="3563251" y="3497697"/>
            <a:ext cx="836668" cy="1371596"/>
            <a:chOff x="2771692" y="3497697"/>
            <a:chExt cx="836668" cy="1371596"/>
          </a:xfrm>
        </p:grpSpPr>
        <p:sp>
          <p:nvSpPr>
            <p:cNvPr id="1300" name="Google Shape;1300;p92"/>
            <p:cNvSpPr/>
            <p:nvPr/>
          </p:nvSpPr>
          <p:spPr>
            <a:xfrm>
              <a:off x="2771692" y="3497697"/>
              <a:ext cx="836668" cy="1371596"/>
            </a:xfrm>
            <a:custGeom>
              <a:rect b="b" l="l" r="r" t="t"/>
              <a:pathLst>
                <a:path extrusionOk="0" h="15683" w="9513">
                  <a:moveTo>
                    <a:pt x="4757" y="0"/>
                  </a:moveTo>
                  <a:cubicBezTo>
                    <a:pt x="7391" y="0"/>
                    <a:pt x="9513" y="2122"/>
                    <a:pt x="9513" y="4756"/>
                  </a:cubicBezTo>
                  <a:lnTo>
                    <a:pt x="9513" y="11049"/>
                  </a:lnTo>
                  <a:cubicBezTo>
                    <a:pt x="9464" y="13634"/>
                    <a:pt x="7342" y="15683"/>
                    <a:pt x="4757" y="15683"/>
                  </a:cubicBezTo>
                  <a:cubicBezTo>
                    <a:pt x="2172" y="15683"/>
                    <a:pt x="74" y="13634"/>
                    <a:pt x="1" y="11049"/>
                  </a:cubicBezTo>
                  <a:lnTo>
                    <a:pt x="1" y="4756"/>
                  </a:lnTo>
                  <a:cubicBezTo>
                    <a:pt x="1" y="2122"/>
                    <a:pt x="2123" y="0"/>
                    <a:pt x="4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92"/>
            <p:cNvSpPr/>
            <p:nvPr/>
          </p:nvSpPr>
          <p:spPr>
            <a:xfrm>
              <a:off x="2771692" y="3497697"/>
              <a:ext cx="836668" cy="1371596"/>
            </a:xfrm>
            <a:custGeom>
              <a:rect b="b" l="l" r="r" t="t"/>
              <a:pathLst>
                <a:path extrusionOk="0" h="15683" w="9513">
                  <a:moveTo>
                    <a:pt x="4757" y="0"/>
                  </a:moveTo>
                  <a:cubicBezTo>
                    <a:pt x="7391" y="0"/>
                    <a:pt x="9513" y="2122"/>
                    <a:pt x="9513" y="4756"/>
                  </a:cubicBezTo>
                  <a:lnTo>
                    <a:pt x="9513" y="11049"/>
                  </a:lnTo>
                  <a:cubicBezTo>
                    <a:pt x="9464" y="13634"/>
                    <a:pt x="7342" y="15683"/>
                    <a:pt x="4757" y="15683"/>
                  </a:cubicBezTo>
                  <a:cubicBezTo>
                    <a:pt x="2172" y="15683"/>
                    <a:pt x="74" y="13634"/>
                    <a:pt x="1" y="11049"/>
                  </a:cubicBezTo>
                  <a:lnTo>
                    <a:pt x="1" y="4756"/>
                  </a:lnTo>
                  <a:cubicBezTo>
                    <a:pt x="1" y="2122"/>
                    <a:pt x="2123" y="0"/>
                    <a:pt x="4757" y="0"/>
                  </a:cubicBezTo>
                  <a:close/>
                  <a:moveTo>
                    <a:pt x="4903" y="390"/>
                  </a:moveTo>
                  <a:lnTo>
                    <a:pt x="4903" y="2293"/>
                  </a:lnTo>
                  <a:cubicBezTo>
                    <a:pt x="5391" y="2390"/>
                    <a:pt x="5732" y="2781"/>
                    <a:pt x="5732" y="3268"/>
                  </a:cubicBezTo>
                  <a:lnTo>
                    <a:pt x="5732" y="6000"/>
                  </a:lnTo>
                  <a:cubicBezTo>
                    <a:pt x="5732" y="6488"/>
                    <a:pt x="5391" y="6902"/>
                    <a:pt x="4903" y="6976"/>
                  </a:cubicBezTo>
                  <a:lnTo>
                    <a:pt x="4903" y="8268"/>
                  </a:lnTo>
                  <a:lnTo>
                    <a:pt x="5123" y="8268"/>
                  </a:lnTo>
                  <a:cubicBezTo>
                    <a:pt x="5854" y="8268"/>
                    <a:pt x="6562" y="8171"/>
                    <a:pt x="7269" y="7976"/>
                  </a:cubicBezTo>
                  <a:cubicBezTo>
                    <a:pt x="7928" y="7756"/>
                    <a:pt x="8537" y="7488"/>
                    <a:pt x="9123" y="7122"/>
                  </a:cubicBezTo>
                  <a:lnTo>
                    <a:pt x="9123" y="4756"/>
                  </a:lnTo>
                  <a:cubicBezTo>
                    <a:pt x="9098" y="2415"/>
                    <a:pt x="7245" y="488"/>
                    <a:pt x="4903" y="415"/>
                  </a:cubicBezTo>
                  <a:close/>
                  <a:moveTo>
                    <a:pt x="4611" y="2293"/>
                  </a:moveTo>
                  <a:lnTo>
                    <a:pt x="4611" y="415"/>
                  </a:lnTo>
                  <a:cubicBezTo>
                    <a:pt x="2269" y="488"/>
                    <a:pt x="416" y="2415"/>
                    <a:pt x="391" y="4756"/>
                  </a:cubicBezTo>
                  <a:lnTo>
                    <a:pt x="391" y="7122"/>
                  </a:lnTo>
                  <a:cubicBezTo>
                    <a:pt x="976" y="7463"/>
                    <a:pt x="1611" y="7756"/>
                    <a:pt x="2245" y="7951"/>
                  </a:cubicBezTo>
                  <a:cubicBezTo>
                    <a:pt x="2952" y="8146"/>
                    <a:pt x="3659" y="8268"/>
                    <a:pt x="4391" y="8244"/>
                  </a:cubicBezTo>
                  <a:lnTo>
                    <a:pt x="4611" y="8244"/>
                  </a:lnTo>
                  <a:lnTo>
                    <a:pt x="4611" y="6976"/>
                  </a:lnTo>
                  <a:cubicBezTo>
                    <a:pt x="4123" y="6902"/>
                    <a:pt x="3781" y="6488"/>
                    <a:pt x="3781" y="6000"/>
                  </a:cubicBezTo>
                  <a:lnTo>
                    <a:pt x="3781" y="3268"/>
                  </a:lnTo>
                  <a:cubicBezTo>
                    <a:pt x="3781" y="2781"/>
                    <a:pt x="4123" y="2390"/>
                    <a:pt x="4611" y="2293"/>
                  </a:cubicBezTo>
                  <a:close/>
                  <a:moveTo>
                    <a:pt x="5220" y="2781"/>
                  </a:moveTo>
                  <a:cubicBezTo>
                    <a:pt x="5098" y="2659"/>
                    <a:pt x="4928" y="2585"/>
                    <a:pt x="4757" y="2585"/>
                  </a:cubicBezTo>
                  <a:lnTo>
                    <a:pt x="4757" y="2585"/>
                  </a:lnTo>
                  <a:cubicBezTo>
                    <a:pt x="4391" y="2585"/>
                    <a:pt x="4074" y="2902"/>
                    <a:pt x="4074" y="3268"/>
                  </a:cubicBezTo>
                  <a:lnTo>
                    <a:pt x="4074" y="6000"/>
                  </a:lnTo>
                  <a:cubicBezTo>
                    <a:pt x="4074" y="6390"/>
                    <a:pt x="4391" y="6683"/>
                    <a:pt x="4757" y="6683"/>
                  </a:cubicBezTo>
                  <a:lnTo>
                    <a:pt x="4757" y="6683"/>
                  </a:lnTo>
                  <a:cubicBezTo>
                    <a:pt x="4928" y="6683"/>
                    <a:pt x="5098" y="6610"/>
                    <a:pt x="5220" y="6488"/>
                  </a:cubicBezTo>
                  <a:cubicBezTo>
                    <a:pt x="5367" y="6366"/>
                    <a:pt x="5440" y="6195"/>
                    <a:pt x="5440" y="6000"/>
                  </a:cubicBezTo>
                  <a:lnTo>
                    <a:pt x="5440" y="3268"/>
                  </a:lnTo>
                  <a:cubicBezTo>
                    <a:pt x="5440" y="3098"/>
                    <a:pt x="5367" y="2927"/>
                    <a:pt x="5220" y="2781"/>
                  </a:cubicBezTo>
                  <a:close/>
                  <a:moveTo>
                    <a:pt x="9123" y="7463"/>
                  </a:moveTo>
                  <a:cubicBezTo>
                    <a:pt x="8562" y="7805"/>
                    <a:pt x="7976" y="8073"/>
                    <a:pt x="7342" y="8244"/>
                  </a:cubicBezTo>
                  <a:cubicBezTo>
                    <a:pt x="6635" y="8463"/>
                    <a:pt x="5879" y="8561"/>
                    <a:pt x="5123" y="8561"/>
                  </a:cubicBezTo>
                  <a:lnTo>
                    <a:pt x="4391" y="8561"/>
                  </a:lnTo>
                  <a:cubicBezTo>
                    <a:pt x="2976" y="8561"/>
                    <a:pt x="1611" y="8195"/>
                    <a:pt x="391" y="7463"/>
                  </a:cubicBezTo>
                  <a:lnTo>
                    <a:pt x="391" y="11049"/>
                  </a:lnTo>
                  <a:cubicBezTo>
                    <a:pt x="464" y="13414"/>
                    <a:pt x="2391" y="15292"/>
                    <a:pt x="4757" y="15292"/>
                  </a:cubicBezTo>
                  <a:cubicBezTo>
                    <a:pt x="7123" y="15292"/>
                    <a:pt x="9049" y="13414"/>
                    <a:pt x="9123" y="110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92"/>
            <p:cNvSpPr/>
            <p:nvPr/>
          </p:nvSpPr>
          <p:spPr>
            <a:xfrm>
              <a:off x="3202911" y="3533904"/>
              <a:ext cx="371149" cy="686979"/>
            </a:xfrm>
            <a:custGeom>
              <a:rect b="b" l="l" r="r" t="t"/>
              <a:pathLst>
                <a:path extrusionOk="0" h="7855" w="4220">
                  <a:moveTo>
                    <a:pt x="537" y="2171"/>
                  </a:moveTo>
                  <a:cubicBezTo>
                    <a:pt x="732" y="2342"/>
                    <a:pt x="829" y="2586"/>
                    <a:pt x="829" y="2854"/>
                  </a:cubicBezTo>
                  <a:lnTo>
                    <a:pt x="829" y="5586"/>
                  </a:lnTo>
                  <a:cubicBezTo>
                    <a:pt x="829" y="6074"/>
                    <a:pt x="488" y="6488"/>
                    <a:pt x="0" y="6562"/>
                  </a:cubicBezTo>
                  <a:lnTo>
                    <a:pt x="0" y="7854"/>
                  </a:lnTo>
                  <a:lnTo>
                    <a:pt x="220" y="7854"/>
                  </a:lnTo>
                  <a:cubicBezTo>
                    <a:pt x="951" y="7854"/>
                    <a:pt x="1659" y="7757"/>
                    <a:pt x="2366" y="7562"/>
                  </a:cubicBezTo>
                  <a:cubicBezTo>
                    <a:pt x="3025" y="7342"/>
                    <a:pt x="3634" y="7074"/>
                    <a:pt x="4220" y="6708"/>
                  </a:cubicBezTo>
                  <a:lnTo>
                    <a:pt x="4220" y="4342"/>
                  </a:lnTo>
                  <a:cubicBezTo>
                    <a:pt x="4195" y="2001"/>
                    <a:pt x="2342" y="74"/>
                    <a:pt x="0" y="1"/>
                  </a:cubicBezTo>
                  <a:lnTo>
                    <a:pt x="0" y="1903"/>
                  </a:lnTo>
                  <a:cubicBezTo>
                    <a:pt x="220" y="1928"/>
                    <a:pt x="390" y="2025"/>
                    <a:pt x="537" y="21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92"/>
            <p:cNvSpPr/>
            <p:nvPr/>
          </p:nvSpPr>
          <p:spPr>
            <a:xfrm>
              <a:off x="3129912" y="3708819"/>
              <a:ext cx="120228" cy="373356"/>
            </a:xfrm>
            <a:custGeom>
              <a:rect b="b" l="l" r="r" t="t"/>
              <a:pathLst>
                <a:path extrusionOk="0" h="4269" w="1367">
                  <a:moveTo>
                    <a:pt x="1367" y="3586"/>
                  </a:moveTo>
                  <a:lnTo>
                    <a:pt x="1367" y="854"/>
                  </a:lnTo>
                  <a:cubicBezTo>
                    <a:pt x="1294" y="1"/>
                    <a:pt x="74" y="1"/>
                    <a:pt x="1" y="854"/>
                  </a:cubicBezTo>
                  <a:lnTo>
                    <a:pt x="1" y="3586"/>
                  </a:lnTo>
                  <a:cubicBezTo>
                    <a:pt x="1" y="3976"/>
                    <a:pt x="318" y="4269"/>
                    <a:pt x="684" y="4269"/>
                  </a:cubicBezTo>
                  <a:cubicBezTo>
                    <a:pt x="855" y="4269"/>
                    <a:pt x="1025" y="4196"/>
                    <a:pt x="1172" y="4074"/>
                  </a:cubicBezTo>
                  <a:cubicBezTo>
                    <a:pt x="1294" y="3952"/>
                    <a:pt x="1367" y="3781"/>
                    <a:pt x="1367" y="35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92"/>
            <p:cNvSpPr/>
            <p:nvPr/>
          </p:nvSpPr>
          <p:spPr>
            <a:xfrm>
              <a:off x="2806080" y="3533904"/>
              <a:ext cx="371149" cy="686979"/>
            </a:xfrm>
            <a:custGeom>
              <a:rect b="b" l="l" r="r" t="t"/>
              <a:pathLst>
                <a:path extrusionOk="0" h="7855" w="4220">
                  <a:moveTo>
                    <a:pt x="3390" y="5586"/>
                  </a:moveTo>
                  <a:lnTo>
                    <a:pt x="3390" y="2854"/>
                  </a:lnTo>
                  <a:cubicBezTo>
                    <a:pt x="3390" y="2367"/>
                    <a:pt x="3756" y="1976"/>
                    <a:pt x="4220" y="1903"/>
                  </a:cubicBezTo>
                  <a:lnTo>
                    <a:pt x="4220" y="1"/>
                  </a:lnTo>
                  <a:cubicBezTo>
                    <a:pt x="1878" y="74"/>
                    <a:pt x="25" y="2001"/>
                    <a:pt x="0" y="4342"/>
                  </a:cubicBezTo>
                  <a:lnTo>
                    <a:pt x="0" y="6708"/>
                  </a:lnTo>
                  <a:cubicBezTo>
                    <a:pt x="585" y="7049"/>
                    <a:pt x="1220" y="7342"/>
                    <a:pt x="1854" y="7537"/>
                  </a:cubicBezTo>
                  <a:cubicBezTo>
                    <a:pt x="2561" y="7732"/>
                    <a:pt x="3268" y="7854"/>
                    <a:pt x="4000" y="7830"/>
                  </a:cubicBezTo>
                  <a:lnTo>
                    <a:pt x="4220" y="7830"/>
                  </a:lnTo>
                  <a:lnTo>
                    <a:pt x="4220" y="6562"/>
                  </a:lnTo>
                  <a:cubicBezTo>
                    <a:pt x="3732" y="6488"/>
                    <a:pt x="3390" y="6074"/>
                    <a:pt x="3390" y="55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92"/>
            <p:cNvSpPr/>
            <p:nvPr/>
          </p:nvSpPr>
          <p:spPr>
            <a:xfrm>
              <a:off x="2806080" y="4150392"/>
              <a:ext cx="767979" cy="684792"/>
            </a:xfrm>
            <a:custGeom>
              <a:rect b="b" l="l" r="r" t="t"/>
              <a:pathLst>
                <a:path extrusionOk="0" h="7830" w="8732">
                  <a:moveTo>
                    <a:pt x="6976" y="781"/>
                  </a:moveTo>
                  <a:cubicBezTo>
                    <a:pt x="6244" y="1000"/>
                    <a:pt x="5488" y="1098"/>
                    <a:pt x="4732" y="1098"/>
                  </a:cubicBezTo>
                  <a:lnTo>
                    <a:pt x="4000" y="1098"/>
                  </a:lnTo>
                  <a:cubicBezTo>
                    <a:pt x="2585" y="1098"/>
                    <a:pt x="1220" y="732"/>
                    <a:pt x="0" y="0"/>
                  </a:cubicBezTo>
                  <a:lnTo>
                    <a:pt x="0" y="3586"/>
                  </a:lnTo>
                  <a:cubicBezTo>
                    <a:pt x="73" y="5951"/>
                    <a:pt x="2000" y="7829"/>
                    <a:pt x="4366" y="7829"/>
                  </a:cubicBezTo>
                  <a:cubicBezTo>
                    <a:pt x="6732" y="7829"/>
                    <a:pt x="8658" y="5951"/>
                    <a:pt x="8732" y="3586"/>
                  </a:cubicBezTo>
                  <a:lnTo>
                    <a:pt x="8732" y="0"/>
                  </a:lnTo>
                  <a:cubicBezTo>
                    <a:pt x="8171" y="342"/>
                    <a:pt x="7585" y="610"/>
                    <a:pt x="6976" y="7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92"/>
            <p:cNvSpPr/>
            <p:nvPr/>
          </p:nvSpPr>
          <p:spPr>
            <a:xfrm>
              <a:off x="3505371" y="4248519"/>
              <a:ext cx="34388" cy="266658"/>
            </a:xfrm>
            <a:custGeom>
              <a:rect b="b" l="l" r="r" t="t"/>
              <a:pathLst>
                <a:path extrusionOk="0" h="3049" w="391">
                  <a:moveTo>
                    <a:pt x="0" y="195"/>
                  </a:moveTo>
                  <a:cubicBezTo>
                    <a:pt x="0" y="98"/>
                    <a:pt x="98" y="0"/>
                    <a:pt x="195" y="0"/>
                  </a:cubicBezTo>
                  <a:cubicBezTo>
                    <a:pt x="317" y="0"/>
                    <a:pt x="390" y="98"/>
                    <a:pt x="390" y="195"/>
                  </a:cubicBezTo>
                  <a:lnTo>
                    <a:pt x="390" y="1927"/>
                  </a:lnTo>
                  <a:cubicBezTo>
                    <a:pt x="390" y="2025"/>
                    <a:pt x="317" y="2122"/>
                    <a:pt x="195" y="2122"/>
                  </a:cubicBezTo>
                  <a:cubicBezTo>
                    <a:pt x="98" y="2122"/>
                    <a:pt x="0" y="2025"/>
                    <a:pt x="0" y="1927"/>
                  </a:cubicBezTo>
                  <a:close/>
                  <a:moveTo>
                    <a:pt x="0" y="2537"/>
                  </a:moveTo>
                  <a:cubicBezTo>
                    <a:pt x="0" y="2439"/>
                    <a:pt x="98" y="2342"/>
                    <a:pt x="195" y="2342"/>
                  </a:cubicBezTo>
                  <a:cubicBezTo>
                    <a:pt x="317" y="2342"/>
                    <a:pt x="390" y="2439"/>
                    <a:pt x="390" y="2537"/>
                  </a:cubicBezTo>
                  <a:lnTo>
                    <a:pt x="390" y="2854"/>
                  </a:lnTo>
                  <a:cubicBezTo>
                    <a:pt x="390" y="2951"/>
                    <a:pt x="317" y="3049"/>
                    <a:pt x="195" y="3049"/>
                  </a:cubicBezTo>
                  <a:cubicBezTo>
                    <a:pt x="73" y="3049"/>
                    <a:pt x="0" y="2951"/>
                    <a:pt x="0" y="28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92"/>
            <p:cNvSpPr/>
            <p:nvPr/>
          </p:nvSpPr>
          <p:spPr>
            <a:xfrm>
              <a:off x="3202911" y="3533904"/>
              <a:ext cx="371149" cy="633630"/>
            </a:xfrm>
            <a:custGeom>
              <a:rect b="b" l="l" r="r" t="t"/>
              <a:pathLst>
                <a:path extrusionOk="0" h="7245" w="4220">
                  <a:moveTo>
                    <a:pt x="3610" y="4635"/>
                  </a:moveTo>
                  <a:lnTo>
                    <a:pt x="3610" y="7001"/>
                  </a:lnTo>
                  <a:cubicBezTo>
                    <a:pt x="3464" y="7098"/>
                    <a:pt x="3317" y="7171"/>
                    <a:pt x="3171" y="7244"/>
                  </a:cubicBezTo>
                  <a:cubicBezTo>
                    <a:pt x="3537" y="7098"/>
                    <a:pt x="3878" y="6903"/>
                    <a:pt x="4220" y="6708"/>
                  </a:cubicBezTo>
                  <a:lnTo>
                    <a:pt x="4220" y="4342"/>
                  </a:lnTo>
                  <a:cubicBezTo>
                    <a:pt x="4195" y="2001"/>
                    <a:pt x="2342" y="74"/>
                    <a:pt x="0" y="1"/>
                  </a:cubicBezTo>
                  <a:lnTo>
                    <a:pt x="0" y="342"/>
                  </a:lnTo>
                  <a:cubicBezTo>
                    <a:pt x="2073" y="732"/>
                    <a:pt x="3586" y="2537"/>
                    <a:pt x="3610" y="4635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92"/>
            <p:cNvSpPr/>
            <p:nvPr/>
          </p:nvSpPr>
          <p:spPr>
            <a:xfrm>
              <a:off x="3329471" y="4150392"/>
              <a:ext cx="246788" cy="667738"/>
            </a:xfrm>
            <a:custGeom>
              <a:rect b="b" l="l" r="r" t="t"/>
              <a:pathLst>
                <a:path extrusionOk="0" h="7635" w="2806">
                  <a:moveTo>
                    <a:pt x="2781" y="0"/>
                  </a:moveTo>
                  <a:cubicBezTo>
                    <a:pt x="2586" y="122"/>
                    <a:pt x="2366" y="244"/>
                    <a:pt x="2171" y="342"/>
                  </a:cubicBezTo>
                  <a:lnTo>
                    <a:pt x="2171" y="1122"/>
                  </a:lnTo>
                  <a:lnTo>
                    <a:pt x="2195" y="1122"/>
                  </a:lnTo>
                  <a:cubicBezTo>
                    <a:pt x="2317" y="1122"/>
                    <a:pt x="2390" y="1220"/>
                    <a:pt x="2390" y="1317"/>
                  </a:cubicBezTo>
                  <a:lnTo>
                    <a:pt x="2390" y="3049"/>
                  </a:lnTo>
                  <a:cubicBezTo>
                    <a:pt x="2390" y="3147"/>
                    <a:pt x="2317" y="3244"/>
                    <a:pt x="2195" y="3244"/>
                  </a:cubicBezTo>
                  <a:lnTo>
                    <a:pt x="2171" y="3244"/>
                  </a:lnTo>
                  <a:lnTo>
                    <a:pt x="2171" y="3464"/>
                  </a:lnTo>
                  <a:lnTo>
                    <a:pt x="2195" y="3464"/>
                  </a:lnTo>
                  <a:cubicBezTo>
                    <a:pt x="2317" y="3464"/>
                    <a:pt x="2390" y="3561"/>
                    <a:pt x="2390" y="3683"/>
                  </a:cubicBezTo>
                  <a:lnTo>
                    <a:pt x="2390" y="3976"/>
                  </a:lnTo>
                  <a:cubicBezTo>
                    <a:pt x="2390" y="4098"/>
                    <a:pt x="2317" y="4171"/>
                    <a:pt x="2195" y="4171"/>
                  </a:cubicBezTo>
                  <a:lnTo>
                    <a:pt x="2171" y="4171"/>
                  </a:lnTo>
                  <a:cubicBezTo>
                    <a:pt x="2049" y="5610"/>
                    <a:pt x="1244" y="6903"/>
                    <a:pt x="0" y="7634"/>
                  </a:cubicBezTo>
                  <a:cubicBezTo>
                    <a:pt x="1683" y="6976"/>
                    <a:pt x="2781" y="5366"/>
                    <a:pt x="2805" y="3586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92"/>
            <p:cNvSpPr/>
            <p:nvPr/>
          </p:nvSpPr>
          <p:spPr>
            <a:xfrm>
              <a:off x="3138531" y="3728060"/>
              <a:ext cx="111609" cy="373356"/>
            </a:xfrm>
            <a:custGeom>
              <a:rect b="b" l="l" r="r" t="t"/>
              <a:pathLst>
                <a:path extrusionOk="0" h="4269" w="1269">
                  <a:moveTo>
                    <a:pt x="879" y="317"/>
                  </a:moveTo>
                  <a:lnTo>
                    <a:pt x="879" y="3049"/>
                  </a:lnTo>
                  <a:cubicBezTo>
                    <a:pt x="879" y="3439"/>
                    <a:pt x="586" y="3732"/>
                    <a:pt x="220" y="3732"/>
                  </a:cubicBezTo>
                  <a:cubicBezTo>
                    <a:pt x="147" y="3732"/>
                    <a:pt x="74" y="3732"/>
                    <a:pt x="1" y="3707"/>
                  </a:cubicBezTo>
                  <a:cubicBezTo>
                    <a:pt x="25" y="3756"/>
                    <a:pt x="74" y="3805"/>
                    <a:pt x="123" y="3854"/>
                  </a:cubicBezTo>
                  <a:cubicBezTo>
                    <a:pt x="537" y="4268"/>
                    <a:pt x="1244" y="3976"/>
                    <a:pt x="1269" y="3366"/>
                  </a:cubicBezTo>
                  <a:lnTo>
                    <a:pt x="1269" y="634"/>
                  </a:lnTo>
                  <a:cubicBezTo>
                    <a:pt x="1269" y="464"/>
                    <a:pt x="1196" y="293"/>
                    <a:pt x="1074" y="147"/>
                  </a:cubicBezTo>
                  <a:cubicBezTo>
                    <a:pt x="976" y="73"/>
                    <a:pt x="903" y="25"/>
                    <a:pt x="805" y="0"/>
                  </a:cubicBezTo>
                  <a:cubicBezTo>
                    <a:pt x="854" y="98"/>
                    <a:pt x="879" y="195"/>
                    <a:pt x="879" y="317"/>
                  </a:cubicBezTo>
                  <a:close/>
                </a:path>
              </a:pathLst>
            </a:custGeom>
            <a:solidFill>
              <a:schemeClr val="dk1">
                <a:alpha val="2509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0" name="Google Shape;1310;p92"/>
          <p:cNvSpPr/>
          <p:nvPr/>
        </p:nvSpPr>
        <p:spPr>
          <a:xfrm>
            <a:off x="1964428" y="3780752"/>
            <a:ext cx="457196" cy="57149"/>
          </a:xfrm>
          <a:custGeom>
            <a:rect b="b" l="l" r="r" t="t"/>
            <a:pathLst>
              <a:path extrusionOk="0" h="1391" w="11732">
                <a:moveTo>
                  <a:pt x="11488" y="854"/>
                </a:moveTo>
                <a:cubicBezTo>
                  <a:pt x="11708" y="878"/>
                  <a:pt x="11732" y="1220"/>
                  <a:pt x="11488" y="1244"/>
                </a:cubicBezTo>
                <a:cubicBezTo>
                  <a:pt x="11220" y="1244"/>
                  <a:pt x="10952" y="1098"/>
                  <a:pt x="10805" y="854"/>
                </a:cubicBezTo>
                <a:cubicBezTo>
                  <a:pt x="10683" y="708"/>
                  <a:pt x="10561" y="537"/>
                  <a:pt x="10366" y="537"/>
                </a:cubicBezTo>
                <a:cubicBezTo>
                  <a:pt x="10171" y="537"/>
                  <a:pt x="10049" y="683"/>
                  <a:pt x="9927" y="854"/>
                </a:cubicBezTo>
                <a:cubicBezTo>
                  <a:pt x="9781" y="1098"/>
                  <a:pt x="9513" y="1244"/>
                  <a:pt x="9244" y="1244"/>
                </a:cubicBezTo>
                <a:cubicBezTo>
                  <a:pt x="8952" y="1244"/>
                  <a:pt x="8708" y="1098"/>
                  <a:pt x="8561" y="854"/>
                </a:cubicBezTo>
                <a:cubicBezTo>
                  <a:pt x="8439" y="708"/>
                  <a:pt x="8293" y="537"/>
                  <a:pt x="8122" y="537"/>
                </a:cubicBezTo>
                <a:cubicBezTo>
                  <a:pt x="7927" y="537"/>
                  <a:pt x="7805" y="683"/>
                  <a:pt x="7683" y="854"/>
                </a:cubicBezTo>
                <a:cubicBezTo>
                  <a:pt x="7537" y="1098"/>
                  <a:pt x="7269" y="1244"/>
                  <a:pt x="6976" y="1244"/>
                </a:cubicBezTo>
                <a:cubicBezTo>
                  <a:pt x="6708" y="1244"/>
                  <a:pt x="6439" y="1098"/>
                  <a:pt x="6293" y="854"/>
                </a:cubicBezTo>
                <a:cubicBezTo>
                  <a:pt x="6171" y="708"/>
                  <a:pt x="6049" y="537"/>
                  <a:pt x="5854" y="537"/>
                </a:cubicBezTo>
                <a:cubicBezTo>
                  <a:pt x="5683" y="537"/>
                  <a:pt x="5561" y="683"/>
                  <a:pt x="5415" y="854"/>
                </a:cubicBezTo>
                <a:cubicBezTo>
                  <a:pt x="5122" y="1391"/>
                  <a:pt x="4342" y="1391"/>
                  <a:pt x="4049" y="854"/>
                </a:cubicBezTo>
                <a:cubicBezTo>
                  <a:pt x="3927" y="708"/>
                  <a:pt x="3805" y="537"/>
                  <a:pt x="3610" y="537"/>
                </a:cubicBezTo>
                <a:cubicBezTo>
                  <a:pt x="3415" y="537"/>
                  <a:pt x="3318" y="683"/>
                  <a:pt x="3171" y="854"/>
                </a:cubicBezTo>
                <a:cubicBezTo>
                  <a:pt x="2879" y="1391"/>
                  <a:pt x="2098" y="1391"/>
                  <a:pt x="1805" y="854"/>
                </a:cubicBezTo>
                <a:cubicBezTo>
                  <a:pt x="1683" y="708"/>
                  <a:pt x="1561" y="537"/>
                  <a:pt x="1366" y="537"/>
                </a:cubicBezTo>
                <a:cubicBezTo>
                  <a:pt x="1171" y="537"/>
                  <a:pt x="1074" y="683"/>
                  <a:pt x="927" y="854"/>
                </a:cubicBezTo>
                <a:cubicBezTo>
                  <a:pt x="781" y="1098"/>
                  <a:pt x="513" y="1244"/>
                  <a:pt x="244" y="1244"/>
                </a:cubicBezTo>
                <a:cubicBezTo>
                  <a:pt x="1" y="1220"/>
                  <a:pt x="1" y="878"/>
                  <a:pt x="244" y="854"/>
                </a:cubicBezTo>
                <a:cubicBezTo>
                  <a:pt x="391" y="854"/>
                  <a:pt x="513" y="732"/>
                  <a:pt x="635" y="586"/>
                </a:cubicBezTo>
                <a:cubicBezTo>
                  <a:pt x="781" y="317"/>
                  <a:pt x="1074" y="171"/>
                  <a:pt x="1366" y="147"/>
                </a:cubicBezTo>
                <a:cubicBezTo>
                  <a:pt x="1659" y="171"/>
                  <a:pt x="1952" y="317"/>
                  <a:pt x="2098" y="586"/>
                </a:cubicBezTo>
                <a:cubicBezTo>
                  <a:pt x="2220" y="732"/>
                  <a:pt x="2342" y="854"/>
                  <a:pt x="2488" y="854"/>
                </a:cubicBezTo>
                <a:lnTo>
                  <a:pt x="2488" y="854"/>
                </a:lnTo>
                <a:cubicBezTo>
                  <a:pt x="2635" y="854"/>
                  <a:pt x="2757" y="732"/>
                  <a:pt x="2879" y="586"/>
                </a:cubicBezTo>
                <a:cubicBezTo>
                  <a:pt x="3196" y="0"/>
                  <a:pt x="4025" y="0"/>
                  <a:pt x="4342" y="586"/>
                </a:cubicBezTo>
                <a:cubicBezTo>
                  <a:pt x="4464" y="732"/>
                  <a:pt x="4586" y="854"/>
                  <a:pt x="4732" y="854"/>
                </a:cubicBezTo>
                <a:lnTo>
                  <a:pt x="4781" y="854"/>
                </a:lnTo>
                <a:cubicBezTo>
                  <a:pt x="4927" y="854"/>
                  <a:pt x="5025" y="732"/>
                  <a:pt x="5147" y="586"/>
                </a:cubicBezTo>
                <a:cubicBezTo>
                  <a:pt x="5318" y="317"/>
                  <a:pt x="5586" y="171"/>
                  <a:pt x="5878" y="147"/>
                </a:cubicBezTo>
                <a:cubicBezTo>
                  <a:pt x="6196" y="171"/>
                  <a:pt x="6464" y="317"/>
                  <a:pt x="6635" y="586"/>
                </a:cubicBezTo>
                <a:cubicBezTo>
                  <a:pt x="6757" y="732"/>
                  <a:pt x="6854" y="854"/>
                  <a:pt x="7000" y="854"/>
                </a:cubicBezTo>
                <a:lnTo>
                  <a:pt x="7025" y="854"/>
                </a:lnTo>
                <a:cubicBezTo>
                  <a:pt x="7171" y="854"/>
                  <a:pt x="7293" y="732"/>
                  <a:pt x="7391" y="586"/>
                </a:cubicBezTo>
                <a:cubicBezTo>
                  <a:pt x="7708" y="0"/>
                  <a:pt x="8561" y="0"/>
                  <a:pt x="8878" y="586"/>
                </a:cubicBezTo>
                <a:cubicBezTo>
                  <a:pt x="9000" y="732"/>
                  <a:pt x="9098" y="854"/>
                  <a:pt x="9244" y="854"/>
                </a:cubicBezTo>
                <a:lnTo>
                  <a:pt x="9269" y="854"/>
                </a:lnTo>
                <a:cubicBezTo>
                  <a:pt x="9415" y="854"/>
                  <a:pt x="9537" y="732"/>
                  <a:pt x="9659" y="586"/>
                </a:cubicBezTo>
                <a:cubicBezTo>
                  <a:pt x="9805" y="317"/>
                  <a:pt x="10074" y="171"/>
                  <a:pt x="10391" y="147"/>
                </a:cubicBezTo>
                <a:cubicBezTo>
                  <a:pt x="10683" y="171"/>
                  <a:pt x="10976" y="317"/>
                  <a:pt x="11122" y="586"/>
                </a:cubicBezTo>
                <a:cubicBezTo>
                  <a:pt x="11244" y="732"/>
                  <a:pt x="11342" y="854"/>
                  <a:pt x="11488" y="85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92"/>
          <p:cNvSpPr txBox="1"/>
          <p:nvPr>
            <p:ph type="title"/>
          </p:nvPr>
        </p:nvSpPr>
        <p:spPr>
          <a:xfrm>
            <a:off x="5684050" y="2571750"/>
            <a:ext cx="1905000" cy="68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Merci !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9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17" name="Google Shape;131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p9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23" name="Google Shape;132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9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29" name="Google Shape;132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96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335" name="Google Shape;1335;p96"/>
          <p:cNvSpPr txBox="1"/>
          <p:nvPr/>
        </p:nvSpPr>
        <p:spPr>
          <a:xfrm>
            <a:off x="716700" y="1188000"/>
            <a:ext cx="7710600" cy="3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</a:rPr>
              <a:t>If you have a free account, in order to use this template, you must credit </a:t>
            </a:r>
            <a:r>
              <a:rPr b="1" lang="en" sz="1100" u="sng">
                <a:solidFill>
                  <a:schemeClr val="hlink"/>
                </a:solidFill>
                <a:hlinkClick r:id="rId3"/>
              </a:rPr>
              <a:t>Slidesgo</a:t>
            </a:r>
            <a:r>
              <a:rPr b="1" lang="en" sz="1100">
                <a:solidFill>
                  <a:schemeClr val="hlink"/>
                </a:solidFill>
              </a:rPr>
              <a:t> </a:t>
            </a:r>
            <a:r>
              <a:rPr lang="en" sz="1100">
                <a:solidFill>
                  <a:schemeClr val="lt1"/>
                </a:solidFill>
              </a:rPr>
              <a:t>by keeping the </a:t>
            </a:r>
            <a:r>
              <a:rPr b="1" lang="en" sz="1100" u="sng">
                <a:solidFill>
                  <a:schemeClr val="hlink"/>
                </a:solidFill>
                <a:hlinkClick/>
              </a:rPr>
              <a:t>Thanks</a:t>
            </a:r>
            <a:r>
              <a:rPr b="1" lang="en" sz="1100">
                <a:solidFill>
                  <a:schemeClr val="hlink"/>
                </a:solidFill>
              </a:rPr>
              <a:t> </a:t>
            </a:r>
            <a:r>
              <a:rPr lang="en" sz="1100">
                <a:solidFill>
                  <a:schemeClr val="lt1"/>
                </a:solidFill>
              </a:rPr>
              <a:t>slide. Please refer to the next slide to read the instructions for premium users.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hlink"/>
                </a:solidFill>
              </a:rPr>
              <a:t>As a Free user, you are allowed to:</a:t>
            </a:r>
            <a:endParaRPr b="1" sz="1100">
              <a:solidFill>
                <a:schemeClr val="hlink"/>
              </a:solidFill>
            </a:endParaRPr>
          </a:p>
          <a:p>
            <a:pPr indent="-298450" lvl="0" marL="45720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Modify this template.</a:t>
            </a:r>
            <a:endParaRPr sz="1100">
              <a:solidFill>
                <a:schemeClr val="l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Use it for both personal and commercial projects.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40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rPr b="1" lang="en" sz="1100">
                <a:solidFill>
                  <a:schemeClr val="hlink"/>
                </a:solidFill>
              </a:rPr>
              <a:t>You are not allowed to:</a:t>
            </a:r>
            <a:endParaRPr b="1" sz="1100">
              <a:solidFill>
                <a:schemeClr val="hlink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Sublicense, sell or rent any of Slidesgo Content (or a modified version of Slidesgo Content).</a:t>
            </a:r>
            <a:endParaRPr sz="1100">
              <a:solidFill>
                <a:schemeClr val="l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Distribute Slidesgo Content unless it has been expressly authorized by Slidesgo.</a:t>
            </a:r>
            <a:endParaRPr sz="1100">
              <a:solidFill>
                <a:schemeClr val="l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Include Slidesgo Content in an online or offline database or file.</a:t>
            </a:r>
            <a:endParaRPr sz="1100">
              <a:solidFill>
                <a:schemeClr val="l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Offer Slidesgo templates (or modified versions of Slidesgo templates) for download.</a:t>
            </a:r>
            <a:endParaRPr sz="1100">
              <a:solidFill>
                <a:schemeClr val="lt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</a:pPr>
            <a:r>
              <a:rPr lang="en" sz="1100">
                <a:solidFill>
                  <a:schemeClr val="lt1"/>
                </a:solidFill>
              </a:rPr>
              <a:t>Acquire the copyright of Slidesgo Content.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lt1"/>
                </a:solidFill>
              </a:rPr>
              <a:t>For more information about editing slides, please read our FAQs or visit </a:t>
            </a:r>
            <a:r>
              <a:rPr lang="en" sz="1100">
                <a:solidFill>
                  <a:schemeClr val="lt1"/>
                </a:solidFill>
              </a:rPr>
              <a:t>our blog</a:t>
            </a:r>
            <a:r>
              <a:rPr lang="en" sz="1100">
                <a:solidFill>
                  <a:schemeClr val="lt1"/>
                </a:solidFill>
              </a:rPr>
              <a:t>: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100"/>
              <a:buFont typeface="Arial"/>
              <a:buNone/>
            </a:pPr>
            <a:r>
              <a:rPr b="1" lang="en" sz="1100" u="sng">
                <a:solidFill>
                  <a:schemeClr val="hlink"/>
                </a:solidFill>
                <a:hlinkClick r:id="rId4"/>
              </a:rPr>
              <a:t>https://slidesgo.com/faqs</a:t>
            </a:r>
            <a:r>
              <a:rPr lang="en" sz="1100">
                <a:solidFill>
                  <a:schemeClr val="lt1"/>
                </a:solidFill>
              </a:rPr>
              <a:t> and </a:t>
            </a:r>
            <a:r>
              <a:rPr b="1" lang="en" sz="1100" u="sng">
                <a:solidFill>
                  <a:schemeClr val="hlink"/>
                </a:solidFill>
                <a:hlinkClick r:id="rId5"/>
              </a:rPr>
              <a:t>https://slidesgo.com/slidesgo-school</a:t>
            </a:r>
            <a:endParaRPr sz="1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339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0" name="Google Shape;1340;p9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1063" y="2123075"/>
            <a:ext cx="2241874" cy="8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arwick template">
  <a:themeElements>
    <a:clrScheme name="Custom 347">
      <a:dk1>
        <a:srgbClr val="114454"/>
      </a:dk1>
      <a:lt1>
        <a:srgbClr val="FFFFFF"/>
      </a:lt1>
      <a:dk2>
        <a:srgbClr val="5F6C70"/>
      </a:dk2>
      <a:lt2>
        <a:srgbClr val="CED5D8"/>
      </a:lt2>
      <a:accent1>
        <a:srgbClr val="114454"/>
      </a:accent1>
      <a:accent2>
        <a:srgbClr val="18637B"/>
      </a:accent2>
      <a:accent3>
        <a:srgbClr val="309AAD"/>
      </a:accent3>
      <a:accent4>
        <a:srgbClr val="165751"/>
      </a:accent4>
      <a:accent5>
        <a:srgbClr val="3B8D61"/>
      </a:accent5>
      <a:accent6>
        <a:srgbClr val="94BF6E"/>
      </a:accent6>
      <a:hlink>
        <a:srgbClr val="11445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oft Colors UI Design for Agencies by Slidesgo">
  <a:themeElements>
    <a:clrScheme name="Simple Light">
      <a:dk1>
        <a:srgbClr val="000000"/>
      </a:dk1>
      <a:lt1>
        <a:srgbClr val="FCF6E8"/>
      </a:lt1>
      <a:dk2>
        <a:srgbClr val="DBCFC3"/>
      </a:dk2>
      <a:lt2>
        <a:srgbClr val="EFC4B9"/>
      </a:lt2>
      <a:accent1>
        <a:srgbClr val="FDBC96"/>
      </a:accent1>
      <a:accent2>
        <a:srgbClr val="DAC2CF"/>
      </a:accent2>
      <a:accent3>
        <a:srgbClr val="D3E3D6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