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image/gif" Extension="gif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0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 showSpecialPlsOnTitleSld="0">
  <p:sldMasterIdLst>
    <p:sldMasterId id="2147483673" r:id="rId3"/>
    <p:sldMasterId id="2147483674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</p:sldIdLst>
  <p:sldSz cy="5143500" cx="9144000"/>
  <p:notesSz cx="6858000" cy="9144000"/>
  <p:embeddedFontLst>
    <p:embeddedFont>
      <p:font typeface="Sniglet"/>
      <p:regular r:id="rId26"/>
    </p:embeddedFont>
    <p:embeddedFont>
      <p:font typeface="Dosis"/>
      <p:regular r:id="rId27"/>
      <p:bold r:id="rId28"/>
    </p:embeddedFont>
    <p:embeddedFont>
      <p:font typeface="Ubuntu"/>
      <p:regular r:id="rId29"/>
      <p:bold r:id="rId30"/>
      <p:italic r:id="rId31"/>
      <p:boldItalic r:id="rId32"/>
    </p:embeddedFont>
    <p:embeddedFont>
      <p:font typeface="Roboto"/>
      <p:regular r:id="rId33"/>
      <p:bold r:id="rId34"/>
      <p:italic r:id="rId35"/>
      <p:boldItalic r:id="rId36"/>
    </p:embeddedFont>
    <p:embeddedFont>
      <p:font typeface="Viga"/>
      <p:regular r:id="rId37"/>
    </p:embeddedFont>
    <p:embeddedFont>
      <p:font typeface="ABeeZee"/>
      <p:regular r:id="rId38"/>
      <p:italic r:id="rId39"/>
    </p:embeddedFont>
    <p:embeddedFont>
      <p:font typeface="Dosis ExtraLight"/>
      <p:bold r:id="rId40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DosisExtraLight-bold.fntdata"/><Relationship Id="rId20" Type="http://schemas.openxmlformats.org/officeDocument/2006/relationships/slide" Target="slides/slide15.xml"/><Relationship Id="rId22" Type="http://schemas.openxmlformats.org/officeDocument/2006/relationships/slide" Target="slides/slide17.xml"/><Relationship Id="rId21" Type="http://schemas.openxmlformats.org/officeDocument/2006/relationships/slide" Target="slides/slide16.xml"/><Relationship Id="rId24" Type="http://schemas.openxmlformats.org/officeDocument/2006/relationships/slide" Target="slides/slide19.xml"/><Relationship Id="rId23" Type="http://schemas.openxmlformats.org/officeDocument/2006/relationships/slide" Target="slides/slide18.xml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4.xml"/><Relationship Id="rId26" Type="http://schemas.openxmlformats.org/officeDocument/2006/relationships/font" Target="fonts/Sniglet-regular.fntdata"/><Relationship Id="rId25" Type="http://schemas.openxmlformats.org/officeDocument/2006/relationships/slide" Target="slides/slide20.xml"/><Relationship Id="rId28" Type="http://schemas.openxmlformats.org/officeDocument/2006/relationships/font" Target="fonts/Dosis-bold.fntdata"/><Relationship Id="rId27" Type="http://schemas.openxmlformats.org/officeDocument/2006/relationships/font" Target="fonts/Dosis-regular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29" Type="http://schemas.openxmlformats.org/officeDocument/2006/relationships/font" Target="fonts/Ubuntu-regular.fntdata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font" Target="fonts/Ubuntu-italic.fntdata"/><Relationship Id="rId30" Type="http://schemas.openxmlformats.org/officeDocument/2006/relationships/font" Target="fonts/Ubuntu-bold.fntdata"/><Relationship Id="rId11" Type="http://schemas.openxmlformats.org/officeDocument/2006/relationships/slide" Target="slides/slide6.xml"/><Relationship Id="rId33" Type="http://schemas.openxmlformats.org/officeDocument/2006/relationships/font" Target="fonts/Roboto-regular.fntdata"/><Relationship Id="rId10" Type="http://schemas.openxmlformats.org/officeDocument/2006/relationships/slide" Target="slides/slide5.xml"/><Relationship Id="rId32" Type="http://schemas.openxmlformats.org/officeDocument/2006/relationships/font" Target="fonts/Ubuntu-boldItalic.fntdata"/><Relationship Id="rId13" Type="http://schemas.openxmlformats.org/officeDocument/2006/relationships/slide" Target="slides/slide8.xml"/><Relationship Id="rId35" Type="http://schemas.openxmlformats.org/officeDocument/2006/relationships/font" Target="fonts/Roboto-italic.fntdata"/><Relationship Id="rId12" Type="http://schemas.openxmlformats.org/officeDocument/2006/relationships/slide" Target="slides/slide7.xml"/><Relationship Id="rId34" Type="http://schemas.openxmlformats.org/officeDocument/2006/relationships/font" Target="fonts/Roboto-bold.fntdata"/><Relationship Id="rId15" Type="http://schemas.openxmlformats.org/officeDocument/2006/relationships/slide" Target="slides/slide10.xml"/><Relationship Id="rId37" Type="http://schemas.openxmlformats.org/officeDocument/2006/relationships/font" Target="fonts/Viga-regular.fntdata"/><Relationship Id="rId14" Type="http://schemas.openxmlformats.org/officeDocument/2006/relationships/slide" Target="slides/slide9.xml"/><Relationship Id="rId36" Type="http://schemas.openxmlformats.org/officeDocument/2006/relationships/font" Target="fonts/Roboto-boldItalic.fntdata"/><Relationship Id="rId17" Type="http://schemas.openxmlformats.org/officeDocument/2006/relationships/slide" Target="slides/slide12.xml"/><Relationship Id="rId39" Type="http://schemas.openxmlformats.org/officeDocument/2006/relationships/font" Target="fonts/ABeeZee-italic.fntdata"/><Relationship Id="rId16" Type="http://schemas.openxmlformats.org/officeDocument/2006/relationships/slide" Target="slides/slide11.xml"/><Relationship Id="rId38" Type="http://schemas.openxmlformats.org/officeDocument/2006/relationships/font" Target="fonts/ABeeZee-regular.fntdata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1pPr>
            <a:lvl2pPr indent="-317500" lvl="1" marL="9144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2pPr>
            <a:lvl3pPr indent="-317500" lvl="2" marL="13716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3pPr>
            <a:lvl4pPr indent="-317500" lvl="3" marL="18288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4pPr>
            <a:lvl5pPr indent="-317500" lvl="4" marL="22860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5pPr>
            <a:lvl6pPr indent="-317500" lvl="5" marL="27432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6pPr>
            <a:lvl7pPr indent="-317500" lvl="6" marL="32004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7pPr>
            <a:lvl8pPr indent="-317500" lvl="7" marL="36576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8pPr>
            <a:lvl9pPr indent="-317500" lvl="8" marL="41148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hyperlink" Target="https://monurl.ca/j706microbit" TargetMode="Externa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hyperlink" Target="http://www.education.gouv.qc.ca/references/tx-solrtyperecherchepublicationtx-solrpublicationnouveaute/resultats-de-la-recherche/detail/article/cadre-de-reference-de-la-competence-numerique/?fbclid=IwAR02kujgADiHkBgtfqqTZLNz-eIPcYYDK7AN8Z1ZgOgdQuEJwUCmiDkqapg" TargetMode="External"/><Relationship Id="rId3" Type="http://schemas.openxmlformats.org/officeDocument/2006/relationships/hyperlink" Target="http://www.education.gouv.qc.ca/references/tx-solrtyperecherchepublicationtx-solrpublicationnouveaute/resultats-de-la-recherche/detail/article/cadre-de-reference-de-la-competence-numerique/?fbclid=IwAR02kujgADiHkBgtfqqTZLNz-eIPcYYDK7AN8Z1ZgOgdQuEJwUCmiDkqapg" TargetMode="Externa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hyperlink" Target="https://microbit.org/new-microbit/" TargetMode="Externa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hyperlink" Target="https://makecode.microbit.org/" TargetMode="Externa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hyperlink" Target="https://docs.google.com/presentation/d/1p0fyi11glsF9PIqnnO4UT6D-1DOcaWe52vn5lHwkcYw/preview?slide=id.gcd720006a7_0_35" TargetMode="Externa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hyperlink" Target="https://makecode.microbit.org/" TargetMode="Externa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hyperlink" Target="https://classroom.microbit.org/" TargetMode="External"/><Relationship Id="rId3" Type="http://schemas.openxmlformats.org/officeDocument/2006/relationships/hyperlink" Target="https://youtu.be/3W8u4AcBcdE" TargetMode="Externa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hyperlink" Target="https://docs.google.com/presentation/d/1202uBqv542H9-bthPr_lof7kDZ3s39DSytWerxfzQ5s/edit?usp=sharing" TargetMode="External"/><Relationship Id="rId3" Type="http://schemas.openxmlformats.org/officeDocument/2006/relationships/hyperlink" Target="https://makecode.microbit.org/" TargetMode="Externa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hyperlink" Target="https://makecode.microbit.org/" TargetMode="Externa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hyperlink" Target="https://campus.recit.qc.ca/enrol/index.php?id=284" TargetMode="Externa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hyperlink" Target="https://laboratoirecreatif.recit.org/espace-creatif-virtuel-mst/" TargetMode="External"/><Relationship Id="rId3" Type="http://schemas.openxmlformats.org/officeDocument/2006/relationships/hyperlink" Target="https://zoom.us/j/93849137106" TargetMode="Externa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62" name="Shape 1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3" name="Google Shape;1063;gcd720006a7_0_14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4" name="Google Shape;1064;gcd720006a7_0_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72" name="Shape 1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3" name="Google Shape;1073;g78016981db_2_1218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4" name="Google Shape;1074;g78016981db_2_12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Lien de la présentation : </a:t>
            </a:r>
            <a:r>
              <a:rPr lang="en" u="sng">
                <a:solidFill>
                  <a:schemeClr val="hlink"/>
                </a:solidFill>
                <a:hlinkClick r:id="rId2"/>
              </a:rPr>
              <a:t>https://monurl.ca/j706microbit</a:t>
            </a:r>
            <a:r>
              <a:rPr lang="en">
                <a:solidFill>
                  <a:schemeClr val="dk1"/>
                </a:solidFill>
              </a:rPr>
              <a:t> 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b="1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85" name="Shape 1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6" name="Google Shape;1086;gd04bfae483_0_733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7" name="Google Shape;1087;gd04bfae483_0_7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95" name="Shape 1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" name="Google Shape;1096;p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7" name="Google Shape;1097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03" name="Shape 1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4" name="Google Shape;1104;gb7400906ac_0_1099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5" name="Google Shape;1105;gb7400906ac_0_10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 u="sng">
                <a:solidFill>
                  <a:srgbClr val="0069BF"/>
                </a:solidFill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Cadre de référence de la compétence numérique</a:t>
            </a:r>
            <a:r>
              <a:rPr lang="en" sz="1000"/>
              <a:t>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http://www.education.gouv.qc.ca/references/tx-solrtyperecherchepublicationtx-solrpublicationnouveaute/resultats-de-la-recherche/detail/article/cadre-de-reference-de-la-competence-numerique/?fbclid=IwAR02kujgADiHkBgtfqqTZLNz-eIPcYYDK7AN8Z1ZgOgdQuEJwUCmiDkqapg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20" name="Shape 1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1" name="Google Shape;1121;g78016981db_2_1838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2" name="Google Shape;1122;g78016981db_2_18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28" name="Shape 1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9" name="Google Shape;1129;gd04bfae483_0_58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30" name="Google Shape;1130;gd04bfae483_0_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000" u="sng">
                <a:solidFill>
                  <a:srgbClr val="3C78D8"/>
                </a:solidFill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https://microbit.org/new-microbit/</a:t>
            </a:r>
            <a:endParaRPr sz="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47" name="Shape 1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8" name="Google Shape;1148;gd04bfae483_0_628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49" name="Google Shape;1149;gd04bfae483_0_6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Application MakeCode </a:t>
            </a:r>
            <a:r>
              <a:rPr lang="en" u="sng">
                <a:solidFill>
                  <a:srgbClr val="3C78D8"/>
                </a:solidFill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https://makecode.microbit.org/</a:t>
            </a:r>
            <a:endParaRPr sz="1200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73" name="Shape 1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4" name="Google Shape;1174;gc0e06c2c79_0_16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75" name="Google Shape;1175;gc0e06c2c79_0_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95" name="Shape 1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6" name="Google Shape;1196;gcd720006a7_0_35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7" name="Google Shape;1197;gcd720006a7_0_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Lien de cette diapositive: </a:t>
            </a:r>
            <a:r>
              <a:rPr lang="en" u="sng">
                <a:solidFill>
                  <a:schemeClr val="hlink"/>
                </a:solidFill>
                <a:hlinkClick r:id="rId2"/>
              </a:rPr>
              <a:t>https://docs.google.com/presentation/d/1p0fyi11glsF9PIqnnO4UT6D-1DOcaWe52vn5lHwkcYw/preview?slide=id.gcd720006a7_0_35</a:t>
            </a:r>
            <a:r>
              <a:rPr lang="en"/>
              <a:t> </a:t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41" name="Shape 1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2" name="Google Shape;1242;gd04bfae483_0_679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3" name="Google Shape;1243;gd04bfae483_0_6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À compléter</a:t>
            </a:r>
            <a:endParaRPr sz="1200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57" name="Shape 1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8" name="Google Shape;1258;gd04bfae483_0_703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9" name="Google Shape;1259;gd04bfae483_0_7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Application MakeCode </a:t>
            </a:r>
            <a:r>
              <a:rPr lang="en" u="sng">
                <a:solidFill>
                  <a:srgbClr val="3C78D8"/>
                </a:solidFill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https://makecode.microbit.org/</a:t>
            </a:r>
            <a:endParaRPr sz="1200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89" name="Shape 1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" name="Google Shape;1290;g969805abc2_0_1613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1" name="Google Shape;1291;g969805abc2_0_16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2"/>
              </a:rPr>
              <a:t>https://classroom.microbit.org/</a:t>
            </a:r>
            <a:r>
              <a:rPr lang="en"/>
              <a:t>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Tutoriel sur l’utilisation de Micro:bit Classroo</a:t>
            </a:r>
            <a:r>
              <a:rPr lang="en"/>
              <a:t>m: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https://youtu.be/3W8u4AcBcdE</a:t>
            </a:r>
            <a:r>
              <a:rPr lang="en"/>
              <a:t> </a:t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00" name="Shape 1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1" name="Google Shape;1301;gc0e06c2c79_1_11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2" name="Google Shape;1302;gc0e06c2c79_1_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09" name="Shape 1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" name="Google Shape;1310;g87c701e2a9_0_12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1" name="Google Shape;1311;g87c701e2a9_0_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Document des activités et défis de la formation : </a:t>
            </a:r>
            <a:r>
              <a:rPr lang="en" u="sng">
                <a:solidFill>
                  <a:schemeClr val="hlink"/>
                </a:solidFill>
                <a:hlinkClick r:id="rId2"/>
              </a:rPr>
              <a:t>https://docs.google.com/presentation/d/1202uBqv542H9-bthPr_lof7kDZ3s39DSytWerxfzQ5s/edit?usp=sharing</a:t>
            </a:r>
            <a:r>
              <a:rPr lang="en"/>
              <a:t>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Aller à l’outil MakeCode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https://makecode.microbit.org/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19" name="Shape 1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" name="Google Shape;1320;gc0e06c2c79_0_3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1" name="Google Shape;1321;gc0e06c2c79_0_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28" name="Shape 1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9" name="Google Shape;1329;gd04bfae483_0_1278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0" name="Google Shape;1330;gd04bfae483_0_12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Application MakeCode </a:t>
            </a:r>
            <a:r>
              <a:rPr lang="en" u="sng">
                <a:solidFill>
                  <a:schemeClr val="hlink"/>
                </a:solidFill>
                <a:hlinkClick r:id="rId2"/>
              </a:rPr>
              <a:t>https://makecode.microbit.org/</a:t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42" name="Shape 1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3" name="Google Shape;1343;gbeee23ad6d_0_546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4" name="Google Shape;1344;gbeee23ad6d_0_5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Lien pour obtenir le badge de participation : </a:t>
            </a:r>
            <a:r>
              <a:rPr lang="en" u="sng">
                <a:solidFill>
                  <a:schemeClr val="hlink"/>
                </a:solidFill>
                <a:hlinkClick r:id="rId2"/>
              </a:rPr>
              <a:t>https://campus.recit.qc.ca/enrol/index.php?id=284</a:t>
            </a:r>
            <a:r>
              <a:rPr lang="en"/>
              <a:t> </a:t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54" name="Shape 1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5" name="Google Shape;1355;gb7400906ac_0_0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56" name="Google Shape;1356;gb7400906ac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Espace Créatif Virtuel MST: </a:t>
            </a:r>
            <a:r>
              <a:rPr lang="en" u="sng">
                <a:solidFill>
                  <a:schemeClr val="hlink"/>
                </a:solidFill>
                <a:hlinkClick r:id="rId2"/>
              </a:rPr>
              <a:t>https://laboratoirecreatif.recit.org/espace-creatif-virtuel-mst/</a:t>
            </a:r>
            <a:r>
              <a:rPr lang="en"/>
              <a:t>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Salle de vidéoconférence : </a:t>
            </a:r>
            <a:r>
              <a:rPr lang="en" sz="1050" u="sng">
                <a:solidFill>
                  <a:srgbClr val="1A73E8"/>
                </a:solidFill>
                <a:highlight>
                  <a:srgbClr val="FFFFFF"/>
                </a:highlight>
                <a:latin typeface="Roboto"/>
                <a:ea typeface="Roboto"/>
                <a:cs typeface="Roboto"/>
                <a:sym typeface="Roboto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https://zoom.us/j/93849137106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64" name="Shape 1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5" name="Google Shape;1365;g78016981db_2_1847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66" name="Google Shape;1366;g78016981db_2_18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" type="title">
  <p:cSld name="TITLE">
    <p:spTree>
      <p:nvGrpSpPr>
        <p:cNvPr id="16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2"/>
          <p:cNvSpPr txBox="1"/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63" name="Google Shape;163;p2"/>
          <p:cNvSpPr/>
          <p:nvPr/>
        </p:nvSpPr>
        <p:spPr>
          <a:xfrm>
            <a:off x="723692" y="4220091"/>
            <a:ext cx="794875" cy="985737"/>
          </a:xfrm>
          <a:custGeom>
            <a:rect b="b" l="l" r="r" t="t"/>
            <a:pathLst>
              <a:path extrusionOk="0" h="19698" w="15884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64" name="Google Shape;164;p2"/>
          <p:cNvSpPr/>
          <p:nvPr/>
        </p:nvSpPr>
        <p:spPr>
          <a:xfrm>
            <a:off x="-58319" y="3053287"/>
            <a:ext cx="782014" cy="890356"/>
          </a:xfrm>
          <a:custGeom>
            <a:rect b="b" l="l" r="r" t="t"/>
            <a:pathLst>
              <a:path extrusionOk="0" h="17792" w="15627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65" name="Google Shape;165;p2"/>
          <p:cNvSpPr/>
          <p:nvPr/>
        </p:nvSpPr>
        <p:spPr>
          <a:xfrm>
            <a:off x="4025101" y="3422420"/>
            <a:ext cx="370865" cy="809588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66" name="Google Shape;166;p2"/>
          <p:cNvSpPr/>
          <p:nvPr/>
        </p:nvSpPr>
        <p:spPr>
          <a:xfrm>
            <a:off x="3078045" y="3128354"/>
            <a:ext cx="730671" cy="895811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67" name="Google Shape;167;p2"/>
          <p:cNvSpPr/>
          <p:nvPr/>
        </p:nvSpPr>
        <p:spPr>
          <a:xfrm>
            <a:off x="5401648" y="3285712"/>
            <a:ext cx="805934" cy="750838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68" name="Google Shape;168;p2"/>
          <p:cNvSpPr/>
          <p:nvPr/>
        </p:nvSpPr>
        <p:spPr>
          <a:xfrm>
            <a:off x="8364459" y="3346843"/>
            <a:ext cx="873792" cy="600260"/>
          </a:xfrm>
          <a:custGeom>
            <a:rect b="b" l="l" r="r" t="t"/>
            <a:pathLst>
              <a:path extrusionOk="0" h="11995" w="17461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69" name="Google Shape;169;p2"/>
          <p:cNvSpPr/>
          <p:nvPr/>
        </p:nvSpPr>
        <p:spPr>
          <a:xfrm>
            <a:off x="4551116" y="3125540"/>
            <a:ext cx="657208" cy="679227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70" name="Google Shape;170;p2"/>
          <p:cNvSpPr/>
          <p:nvPr/>
        </p:nvSpPr>
        <p:spPr>
          <a:xfrm>
            <a:off x="4419881" y="3994834"/>
            <a:ext cx="919681" cy="950908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71" name="Google Shape;171;p2"/>
          <p:cNvSpPr/>
          <p:nvPr/>
        </p:nvSpPr>
        <p:spPr>
          <a:xfrm>
            <a:off x="2644912" y="4036538"/>
            <a:ext cx="890356" cy="706800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72" name="Google Shape;172;p2"/>
          <p:cNvSpPr/>
          <p:nvPr/>
        </p:nvSpPr>
        <p:spPr>
          <a:xfrm>
            <a:off x="2116542" y="3186156"/>
            <a:ext cx="829755" cy="780163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73" name="Google Shape;173;p2"/>
          <p:cNvSpPr/>
          <p:nvPr/>
        </p:nvSpPr>
        <p:spPr>
          <a:xfrm>
            <a:off x="1347361" y="3186147"/>
            <a:ext cx="599146" cy="706812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74" name="Google Shape;174;p2"/>
          <p:cNvSpPr/>
          <p:nvPr/>
        </p:nvSpPr>
        <p:spPr>
          <a:xfrm>
            <a:off x="2681615" y="4813558"/>
            <a:ext cx="816944" cy="313967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75" name="Google Shape;175;p2"/>
          <p:cNvSpPr/>
          <p:nvPr/>
        </p:nvSpPr>
        <p:spPr>
          <a:xfrm>
            <a:off x="7146421" y="4508764"/>
            <a:ext cx="1040884" cy="730620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76" name="Google Shape;176;p2"/>
          <p:cNvSpPr/>
          <p:nvPr/>
        </p:nvSpPr>
        <p:spPr>
          <a:xfrm>
            <a:off x="7146430" y="3104432"/>
            <a:ext cx="684732" cy="721463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77" name="Google Shape;177;p2"/>
          <p:cNvSpPr/>
          <p:nvPr/>
        </p:nvSpPr>
        <p:spPr>
          <a:xfrm>
            <a:off x="5262207" y="4729516"/>
            <a:ext cx="525046" cy="372666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78" name="Google Shape;178;p2"/>
          <p:cNvSpPr/>
          <p:nvPr/>
        </p:nvSpPr>
        <p:spPr>
          <a:xfrm>
            <a:off x="8376372" y="4729061"/>
            <a:ext cx="508532" cy="324976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79" name="Google Shape;179;p2"/>
          <p:cNvSpPr/>
          <p:nvPr/>
        </p:nvSpPr>
        <p:spPr>
          <a:xfrm>
            <a:off x="3808716" y="4429326"/>
            <a:ext cx="570935" cy="567282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80" name="Google Shape;180;p2"/>
          <p:cNvSpPr/>
          <p:nvPr/>
        </p:nvSpPr>
        <p:spPr>
          <a:xfrm>
            <a:off x="7975391" y="3053272"/>
            <a:ext cx="541560" cy="67927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81" name="Google Shape;181;p2"/>
          <p:cNvSpPr/>
          <p:nvPr/>
        </p:nvSpPr>
        <p:spPr>
          <a:xfrm>
            <a:off x="1570785" y="4028295"/>
            <a:ext cx="734324" cy="723314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82" name="Google Shape;182;p2"/>
          <p:cNvSpPr/>
          <p:nvPr/>
        </p:nvSpPr>
        <p:spPr>
          <a:xfrm>
            <a:off x="247060" y="4094875"/>
            <a:ext cx="275434" cy="244207"/>
          </a:xfrm>
          <a:custGeom>
            <a:rect b="b" l="l" r="r" t="t"/>
            <a:pathLst>
              <a:path extrusionOk="0" h="4880" w="5504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83" name="Google Shape;183;p2"/>
          <p:cNvSpPr/>
          <p:nvPr/>
        </p:nvSpPr>
        <p:spPr>
          <a:xfrm>
            <a:off x="8516944" y="4082884"/>
            <a:ext cx="690236" cy="510383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84" name="Google Shape;184;p2"/>
          <p:cNvSpPr/>
          <p:nvPr/>
        </p:nvSpPr>
        <p:spPr>
          <a:xfrm>
            <a:off x="859713" y="3417443"/>
            <a:ext cx="317620" cy="659010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85" name="Google Shape;185;p2"/>
          <p:cNvSpPr/>
          <p:nvPr/>
        </p:nvSpPr>
        <p:spPr>
          <a:xfrm rot="1920742">
            <a:off x="5707038" y="4213989"/>
            <a:ext cx="884797" cy="750834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86" name="Google Shape;186;p2"/>
          <p:cNvSpPr/>
          <p:nvPr/>
        </p:nvSpPr>
        <p:spPr>
          <a:xfrm rot="-3496844">
            <a:off x="115839" y="4509560"/>
            <a:ext cx="537852" cy="464440"/>
          </a:xfrm>
          <a:custGeom>
            <a:rect b="b" l="l" r="r" t="t"/>
            <a:pathLst>
              <a:path extrusionOk="0" h="9281" w="10748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87" name="Google Shape;187;p2"/>
          <p:cNvSpPr/>
          <p:nvPr/>
        </p:nvSpPr>
        <p:spPr>
          <a:xfrm>
            <a:off x="7518184" y="3966329"/>
            <a:ext cx="846269" cy="598458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88" name="Google Shape;188;p2"/>
          <p:cNvSpPr/>
          <p:nvPr/>
        </p:nvSpPr>
        <p:spPr>
          <a:xfrm rot="-5400000">
            <a:off x="6496794" y="3021441"/>
            <a:ext cx="493819" cy="631536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89" name="Google Shape;189;p2"/>
          <p:cNvSpPr/>
          <p:nvPr/>
        </p:nvSpPr>
        <p:spPr>
          <a:xfrm>
            <a:off x="6453205" y="3705907"/>
            <a:ext cx="666366" cy="752689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90" name="Google Shape;190;p2"/>
          <p:cNvSpPr/>
          <p:nvPr/>
        </p:nvSpPr>
        <p:spPr>
          <a:xfrm>
            <a:off x="1866011" y="4742879"/>
            <a:ext cx="681078" cy="455287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91" name="Google Shape;191;p2"/>
          <p:cNvSpPr/>
          <p:nvPr/>
        </p:nvSpPr>
        <p:spPr>
          <a:xfrm>
            <a:off x="6669805" y="4614395"/>
            <a:ext cx="308462" cy="330481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ubtitle">
  <p:cSld name="TITLE_1">
    <p:spTree>
      <p:nvGrpSpPr>
        <p:cNvPr id="192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p3"/>
          <p:cNvSpPr txBox="1"/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9pPr>
          </a:lstStyle>
          <a:p/>
        </p:txBody>
      </p:sp>
      <p:sp>
        <p:nvSpPr>
          <p:cNvPr id="194" name="Google Shape;194;p3"/>
          <p:cNvSpPr txBox="1"/>
          <p:nvPr>
            <p:ph idx="1" type="subTitle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/>
        </p:txBody>
      </p:sp>
      <p:sp>
        <p:nvSpPr>
          <p:cNvPr id="195" name="Google Shape;195;p3"/>
          <p:cNvSpPr/>
          <p:nvPr/>
        </p:nvSpPr>
        <p:spPr>
          <a:xfrm>
            <a:off x="4412080" y="4661638"/>
            <a:ext cx="450550" cy="558734"/>
          </a:xfrm>
          <a:custGeom>
            <a:rect b="b" l="l" r="r" t="t"/>
            <a:pathLst>
              <a:path extrusionOk="0" h="19698" w="15884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96" name="Google Shape;196;p3"/>
          <p:cNvSpPr/>
          <p:nvPr/>
        </p:nvSpPr>
        <p:spPr>
          <a:xfrm>
            <a:off x="3968826" y="4000288"/>
            <a:ext cx="443260" cy="504670"/>
          </a:xfrm>
          <a:custGeom>
            <a:rect b="b" l="l" r="r" t="t"/>
            <a:pathLst>
              <a:path extrusionOk="0" h="17792" w="15627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97" name="Google Shape;197;p3"/>
          <p:cNvSpPr/>
          <p:nvPr/>
        </p:nvSpPr>
        <p:spPr>
          <a:xfrm>
            <a:off x="6283364" y="4209515"/>
            <a:ext cx="210213" cy="458889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98" name="Google Shape;198;p3"/>
          <p:cNvSpPr/>
          <p:nvPr/>
        </p:nvSpPr>
        <p:spPr>
          <a:xfrm>
            <a:off x="5746560" y="4042836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99" name="Google Shape;199;p3"/>
          <p:cNvSpPr/>
          <p:nvPr/>
        </p:nvSpPr>
        <p:spPr>
          <a:xfrm>
            <a:off x="7063610" y="4132028"/>
            <a:ext cx="456818" cy="425588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00" name="Google Shape;200;p3"/>
          <p:cNvSpPr/>
          <p:nvPr/>
        </p:nvSpPr>
        <p:spPr>
          <a:xfrm>
            <a:off x="8742973" y="4166677"/>
            <a:ext cx="495281" cy="340238"/>
          </a:xfrm>
          <a:custGeom>
            <a:rect b="b" l="l" r="r" t="t"/>
            <a:pathLst>
              <a:path extrusionOk="0" h="11995" w="17461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01" name="Google Shape;201;p3"/>
          <p:cNvSpPr/>
          <p:nvPr/>
        </p:nvSpPr>
        <p:spPr>
          <a:xfrm>
            <a:off x="6581517" y="4041241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02" name="Google Shape;202;p3"/>
          <p:cNvSpPr/>
          <p:nvPr/>
        </p:nvSpPr>
        <p:spPr>
          <a:xfrm>
            <a:off x="6507132" y="4533962"/>
            <a:ext cx="521292" cy="538992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03" name="Google Shape;203;p3"/>
          <p:cNvSpPr/>
          <p:nvPr/>
        </p:nvSpPr>
        <p:spPr>
          <a:xfrm>
            <a:off x="5501054" y="4557600"/>
            <a:ext cx="504670" cy="400627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04" name="Google Shape;204;p3"/>
          <p:cNvSpPr/>
          <p:nvPr/>
        </p:nvSpPr>
        <p:spPr>
          <a:xfrm>
            <a:off x="5201567" y="4075599"/>
            <a:ext cx="470320" cy="442210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05" name="Google Shape;205;p3"/>
          <p:cNvSpPr/>
          <p:nvPr/>
        </p:nvSpPr>
        <p:spPr>
          <a:xfrm>
            <a:off x="4765584" y="4075593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06" name="Google Shape;206;p3"/>
          <p:cNvSpPr/>
          <p:nvPr/>
        </p:nvSpPr>
        <p:spPr>
          <a:xfrm>
            <a:off x="5521858" y="4998019"/>
            <a:ext cx="463059" cy="177962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07" name="Google Shape;207;p3"/>
          <p:cNvSpPr/>
          <p:nvPr/>
        </p:nvSpPr>
        <p:spPr>
          <a:xfrm>
            <a:off x="8052572" y="482526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08" name="Google Shape;208;p3"/>
          <p:cNvSpPr/>
          <p:nvPr/>
        </p:nvSpPr>
        <p:spPr>
          <a:xfrm>
            <a:off x="8052577" y="4029277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09" name="Google Shape;209;p3"/>
          <p:cNvSpPr/>
          <p:nvPr/>
        </p:nvSpPr>
        <p:spPr>
          <a:xfrm>
            <a:off x="6984573" y="4950383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10" name="Google Shape;210;p3"/>
          <p:cNvSpPr/>
          <p:nvPr/>
        </p:nvSpPr>
        <p:spPr>
          <a:xfrm>
            <a:off x="8749725" y="4950125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11" name="Google Shape;211;p3"/>
          <p:cNvSpPr/>
          <p:nvPr/>
        </p:nvSpPr>
        <p:spPr>
          <a:xfrm>
            <a:off x="6160715" y="4780234"/>
            <a:ext cx="323616" cy="321546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12" name="Google Shape;212;p3"/>
          <p:cNvSpPr/>
          <p:nvPr/>
        </p:nvSpPr>
        <p:spPr>
          <a:xfrm>
            <a:off x="8522444" y="4000279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13" name="Google Shape;213;p3"/>
          <p:cNvSpPr/>
          <p:nvPr/>
        </p:nvSpPr>
        <p:spPr>
          <a:xfrm>
            <a:off x="4892224" y="4552927"/>
            <a:ext cx="416228" cy="409988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14" name="Google Shape;214;p3"/>
          <p:cNvSpPr/>
          <p:nvPr/>
        </p:nvSpPr>
        <p:spPr>
          <a:xfrm>
            <a:off x="8829403" y="4583868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15" name="Google Shape;215;p3"/>
          <p:cNvSpPr/>
          <p:nvPr/>
        </p:nvSpPr>
        <p:spPr>
          <a:xfrm>
            <a:off x="4489179" y="4206693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16" name="Google Shape;216;p3"/>
          <p:cNvSpPr/>
          <p:nvPr/>
        </p:nvSpPr>
        <p:spPr>
          <a:xfrm rot="1920548">
            <a:off x="7236726" y="4658174"/>
            <a:ext cx="501522" cy="425557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17" name="Google Shape;217;p3"/>
          <p:cNvSpPr/>
          <p:nvPr/>
        </p:nvSpPr>
        <p:spPr>
          <a:xfrm>
            <a:off x="8263292" y="4517805"/>
            <a:ext cx="479681" cy="339217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18" name="Google Shape;218;p3"/>
          <p:cNvSpPr/>
          <p:nvPr/>
        </p:nvSpPr>
        <p:spPr>
          <a:xfrm rot="-5400000">
            <a:off x="7684355" y="3982230"/>
            <a:ext cx="279906" cy="357966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19" name="Google Shape;219;p3"/>
          <p:cNvSpPr/>
          <p:nvPr/>
        </p:nvSpPr>
        <p:spPr>
          <a:xfrm>
            <a:off x="7659648" y="4370196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20" name="Google Shape;220;p3"/>
          <p:cNvSpPr/>
          <p:nvPr/>
        </p:nvSpPr>
        <p:spPr>
          <a:xfrm>
            <a:off x="5059563" y="4957957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21" name="Google Shape;221;p3"/>
          <p:cNvSpPr/>
          <p:nvPr/>
        </p:nvSpPr>
        <p:spPr>
          <a:xfrm>
            <a:off x="7782420" y="4885132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22" name="Google Shape;222;p3"/>
          <p:cNvSpPr/>
          <p:nvPr/>
        </p:nvSpPr>
        <p:spPr>
          <a:xfrm>
            <a:off x="1482765" y="4209515"/>
            <a:ext cx="210213" cy="458889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23" name="Google Shape;223;p3"/>
          <p:cNvSpPr/>
          <p:nvPr/>
        </p:nvSpPr>
        <p:spPr>
          <a:xfrm>
            <a:off x="945960" y="4042836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24" name="Google Shape;224;p3"/>
          <p:cNvSpPr/>
          <p:nvPr/>
        </p:nvSpPr>
        <p:spPr>
          <a:xfrm>
            <a:off x="2263010" y="4132028"/>
            <a:ext cx="456818" cy="425588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25" name="Google Shape;225;p3"/>
          <p:cNvSpPr/>
          <p:nvPr/>
        </p:nvSpPr>
        <p:spPr>
          <a:xfrm>
            <a:off x="1780917" y="4041241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26" name="Google Shape;226;p3"/>
          <p:cNvSpPr/>
          <p:nvPr/>
        </p:nvSpPr>
        <p:spPr>
          <a:xfrm>
            <a:off x="1706532" y="4533962"/>
            <a:ext cx="521292" cy="538992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27" name="Google Shape;227;p3"/>
          <p:cNvSpPr/>
          <p:nvPr/>
        </p:nvSpPr>
        <p:spPr>
          <a:xfrm>
            <a:off x="700454" y="4557600"/>
            <a:ext cx="504670" cy="400627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28" name="Google Shape;228;p3"/>
          <p:cNvSpPr/>
          <p:nvPr/>
        </p:nvSpPr>
        <p:spPr>
          <a:xfrm>
            <a:off x="400967" y="4075599"/>
            <a:ext cx="470320" cy="442210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29" name="Google Shape;229;p3"/>
          <p:cNvSpPr/>
          <p:nvPr/>
        </p:nvSpPr>
        <p:spPr>
          <a:xfrm>
            <a:off x="-35016" y="4075593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30" name="Google Shape;230;p3"/>
          <p:cNvSpPr/>
          <p:nvPr/>
        </p:nvSpPr>
        <p:spPr>
          <a:xfrm>
            <a:off x="721258" y="4998019"/>
            <a:ext cx="463059" cy="177962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31" name="Google Shape;231;p3"/>
          <p:cNvSpPr/>
          <p:nvPr/>
        </p:nvSpPr>
        <p:spPr>
          <a:xfrm>
            <a:off x="3251972" y="482526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32" name="Google Shape;232;p3"/>
          <p:cNvSpPr/>
          <p:nvPr/>
        </p:nvSpPr>
        <p:spPr>
          <a:xfrm>
            <a:off x="3251978" y="4029277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33" name="Google Shape;233;p3"/>
          <p:cNvSpPr/>
          <p:nvPr/>
        </p:nvSpPr>
        <p:spPr>
          <a:xfrm>
            <a:off x="2183974" y="4950383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34" name="Google Shape;234;p3"/>
          <p:cNvSpPr/>
          <p:nvPr/>
        </p:nvSpPr>
        <p:spPr>
          <a:xfrm>
            <a:off x="3949125" y="4950125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35" name="Google Shape;235;p3"/>
          <p:cNvSpPr/>
          <p:nvPr/>
        </p:nvSpPr>
        <p:spPr>
          <a:xfrm>
            <a:off x="1360115" y="4780234"/>
            <a:ext cx="323616" cy="321546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36" name="Google Shape;236;p3"/>
          <p:cNvSpPr/>
          <p:nvPr/>
        </p:nvSpPr>
        <p:spPr>
          <a:xfrm>
            <a:off x="3721844" y="4000279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37" name="Google Shape;237;p3"/>
          <p:cNvSpPr/>
          <p:nvPr/>
        </p:nvSpPr>
        <p:spPr>
          <a:xfrm>
            <a:off x="91624" y="4552927"/>
            <a:ext cx="416228" cy="409988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38" name="Google Shape;238;p3"/>
          <p:cNvSpPr/>
          <p:nvPr/>
        </p:nvSpPr>
        <p:spPr>
          <a:xfrm>
            <a:off x="4028803" y="4583868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39" name="Google Shape;239;p3"/>
          <p:cNvSpPr/>
          <p:nvPr/>
        </p:nvSpPr>
        <p:spPr>
          <a:xfrm>
            <a:off x="2704" y="4900231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40" name="Google Shape;240;p3"/>
          <p:cNvSpPr/>
          <p:nvPr/>
        </p:nvSpPr>
        <p:spPr>
          <a:xfrm rot="1920548">
            <a:off x="2436125" y="4658174"/>
            <a:ext cx="501522" cy="425557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41" name="Google Shape;241;p3"/>
          <p:cNvSpPr/>
          <p:nvPr/>
        </p:nvSpPr>
        <p:spPr>
          <a:xfrm>
            <a:off x="3462692" y="4517805"/>
            <a:ext cx="479681" cy="339217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42" name="Google Shape;242;p3"/>
          <p:cNvSpPr/>
          <p:nvPr/>
        </p:nvSpPr>
        <p:spPr>
          <a:xfrm rot="-5400000">
            <a:off x="2883755" y="3982230"/>
            <a:ext cx="279906" cy="357966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43" name="Google Shape;243;p3"/>
          <p:cNvSpPr/>
          <p:nvPr/>
        </p:nvSpPr>
        <p:spPr>
          <a:xfrm>
            <a:off x="2859048" y="4370196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44" name="Google Shape;244;p3"/>
          <p:cNvSpPr/>
          <p:nvPr/>
        </p:nvSpPr>
        <p:spPr>
          <a:xfrm>
            <a:off x="258963" y="4957957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45" name="Google Shape;245;p3"/>
          <p:cNvSpPr/>
          <p:nvPr/>
        </p:nvSpPr>
        <p:spPr>
          <a:xfrm>
            <a:off x="2981820" y="4885132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TITLE_1_1">
    <p:spTree>
      <p:nvGrpSpPr>
        <p:cNvPr id="246" name="Shape 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" name="Google Shape;247;p4"/>
          <p:cNvSpPr txBox="1"/>
          <p:nvPr>
            <p:ph idx="1" type="body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87350" lvl="0" marL="457200" rtl="0" algn="ctr"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b="1" sz="2500">
                <a:solidFill>
                  <a:srgbClr val="1C4587"/>
                </a:solidFill>
              </a:defRPr>
            </a:lvl1pPr>
            <a:lvl2pPr indent="-387350" lvl="1" marL="9144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b="1" sz="2500">
                <a:solidFill>
                  <a:srgbClr val="1C4587"/>
                </a:solidFill>
              </a:defRPr>
            </a:lvl2pPr>
            <a:lvl3pPr indent="-387350" lvl="2" marL="13716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b="1" sz="2500">
                <a:solidFill>
                  <a:srgbClr val="1C4587"/>
                </a:solidFill>
              </a:defRPr>
            </a:lvl3pPr>
            <a:lvl4pPr indent="-387350" lvl="3" marL="18288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b="1" sz="2500">
                <a:solidFill>
                  <a:srgbClr val="1C4587"/>
                </a:solidFill>
              </a:defRPr>
            </a:lvl4pPr>
            <a:lvl5pPr indent="-387350" lvl="4" marL="22860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b="1" sz="2500">
                <a:solidFill>
                  <a:srgbClr val="1C4587"/>
                </a:solidFill>
              </a:defRPr>
            </a:lvl5pPr>
            <a:lvl6pPr indent="-387350" lvl="5" marL="27432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b="1" sz="2500">
                <a:solidFill>
                  <a:srgbClr val="1C4587"/>
                </a:solidFill>
              </a:defRPr>
            </a:lvl6pPr>
            <a:lvl7pPr indent="-387350" lvl="6" marL="32004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b="1" sz="2500">
                <a:solidFill>
                  <a:srgbClr val="1C4587"/>
                </a:solidFill>
              </a:defRPr>
            </a:lvl7pPr>
            <a:lvl8pPr indent="-387350" lvl="7" marL="36576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b="1" sz="2500">
                <a:solidFill>
                  <a:srgbClr val="1C4587"/>
                </a:solidFill>
              </a:defRPr>
            </a:lvl8pPr>
            <a:lvl9pPr indent="-387350" lvl="8" marL="411480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b="1" sz="2500">
                <a:solidFill>
                  <a:srgbClr val="1C4587"/>
                </a:solidFill>
              </a:defRPr>
            </a:lvl9pPr>
          </a:lstStyle>
          <a:p/>
        </p:txBody>
      </p:sp>
      <p:sp>
        <p:nvSpPr>
          <p:cNvPr id="248" name="Google Shape;248;p4"/>
          <p:cNvSpPr/>
          <p:nvPr/>
        </p:nvSpPr>
        <p:spPr>
          <a:xfrm>
            <a:off x="7302880" y="-294362"/>
            <a:ext cx="450550" cy="558734"/>
          </a:xfrm>
          <a:custGeom>
            <a:rect b="b" l="l" r="r" t="t"/>
            <a:pathLst>
              <a:path extrusionOk="0" h="19698" w="15884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49" name="Google Shape;249;p4"/>
          <p:cNvSpPr/>
          <p:nvPr/>
        </p:nvSpPr>
        <p:spPr>
          <a:xfrm>
            <a:off x="-35374" y="3366963"/>
            <a:ext cx="443260" cy="504670"/>
          </a:xfrm>
          <a:custGeom>
            <a:rect b="b" l="l" r="r" t="t"/>
            <a:pathLst>
              <a:path extrusionOk="0" h="17792" w="15627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50" name="Google Shape;250;p4"/>
          <p:cNvSpPr/>
          <p:nvPr/>
        </p:nvSpPr>
        <p:spPr>
          <a:xfrm>
            <a:off x="8817948" y="3439661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51" name="Google Shape;251;p4"/>
          <p:cNvSpPr/>
          <p:nvPr/>
        </p:nvSpPr>
        <p:spPr>
          <a:xfrm>
            <a:off x="8742973" y="4166677"/>
            <a:ext cx="495281" cy="340238"/>
          </a:xfrm>
          <a:custGeom>
            <a:rect b="b" l="l" r="r" t="t"/>
            <a:pathLst>
              <a:path extrusionOk="0" h="11995" w="17461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52" name="Google Shape;252;p4"/>
          <p:cNvSpPr/>
          <p:nvPr/>
        </p:nvSpPr>
        <p:spPr>
          <a:xfrm>
            <a:off x="8360955" y="4506916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53" name="Google Shape;253;p4"/>
          <p:cNvSpPr/>
          <p:nvPr/>
        </p:nvSpPr>
        <p:spPr>
          <a:xfrm>
            <a:off x="-77078" y="1488018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54" name="Google Shape;254;p4"/>
          <p:cNvSpPr/>
          <p:nvPr/>
        </p:nvSpPr>
        <p:spPr>
          <a:xfrm>
            <a:off x="8052572" y="482526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55" name="Google Shape;255;p4"/>
          <p:cNvSpPr/>
          <p:nvPr/>
        </p:nvSpPr>
        <p:spPr>
          <a:xfrm>
            <a:off x="8052577" y="4132327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56" name="Google Shape;256;p4"/>
          <p:cNvSpPr/>
          <p:nvPr/>
        </p:nvSpPr>
        <p:spPr>
          <a:xfrm>
            <a:off x="7430898" y="4873171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57" name="Google Shape;257;p4"/>
          <p:cNvSpPr/>
          <p:nvPr/>
        </p:nvSpPr>
        <p:spPr>
          <a:xfrm>
            <a:off x="8749725" y="4950125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58" name="Google Shape;258;p4"/>
          <p:cNvSpPr/>
          <p:nvPr/>
        </p:nvSpPr>
        <p:spPr>
          <a:xfrm>
            <a:off x="8522444" y="4000279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59" name="Google Shape;259;p4"/>
          <p:cNvSpPr/>
          <p:nvPr/>
        </p:nvSpPr>
        <p:spPr>
          <a:xfrm>
            <a:off x="8829403" y="4583868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60" name="Google Shape;260;p4"/>
          <p:cNvSpPr/>
          <p:nvPr/>
        </p:nvSpPr>
        <p:spPr>
          <a:xfrm>
            <a:off x="8963979" y="1338718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61" name="Google Shape;261;p4"/>
          <p:cNvSpPr/>
          <p:nvPr/>
        </p:nvSpPr>
        <p:spPr>
          <a:xfrm rot="-2426120">
            <a:off x="7110132" y="4877011"/>
            <a:ext cx="279910" cy="357971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62" name="Google Shape;262;p4"/>
          <p:cNvSpPr/>
          <p:nvPr/>
        </p:nvSpPr>
        <p:spPr>
          <a:xfrm>
            <a:off x="7659648" y="4370196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63" name="Google Shape;263;p4"/>
          <p:cNvSpPr/>
          <p:nvPr/>
        </p:nvSpPr>
        <p:spPr>
          <a:xfrm>
            <a:off x="8797588" y="3078732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64" name="Google Shape;264;p4"/>
          <p:cNvSpPr/>
          <p:nvPr/>
        </p:nvSpPr>
        <p:spPr>
          <a:xfrm>
            <a:off x="7782420" y="4885132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65" name="Google Shape;265;p4"/>
          <p:cNvSpPr/>
          <p:nvPr/>
        </p:nvSpPr>
        <p:spPr>
          <a:xfrm>
            <a:off x="346877" y="608615"/>
            <a:ext cx="210213" cy="458889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66" name="Google Shape;266;p4"/>
          <p:cNvSpPr/>
          <p:nvPr/>
        </p:nvSpPr>
        <p:spPr>
          <a:xfrm>
            <a:off x="645010" y="355961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67" name="Google Shape;267;p4"/>
          <p:cNvSpPr/>
          <p:nvPr/>
        </p:nvSpPr>
        <p:spPr>
          <a:xfrm>
            <a:off x="8318810" y="-29822"/>
            <a:ext cx="456818" cy="425588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68" name="Google Shape;268;p4"/>
          <p:cNvSpPr/>
          <p:nvPr/>
        </p:nvSpPr>
        <p:spPr>
          <a:xfrm>
            <a:off x="-8" y="1013366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69" name="Google Shape;269;p4"/>
          <p:cNvSpPr/>
          <p:nvPr/>
        </p:nvSpPr>
        <p:spPr>
          <a:xfrm>
            <a:off x="8699356" y="179112"/>
            <a:ext cx="521292" cy="538992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70" name="Google Shape;270;p4"/>
          <p:cNvSpPr/>
          <p:nvPr/>
        </p:nvSpPr>
        <p:spPr>
          <a:xfrm>
            <a:off x="700454" y="4557600"/>
            <a:ext cx="504670" cy="400627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71" name="Google Shape;271;p4"/>
          <p:cNvSpPr/>
          <p:nvPr/>
        </p:nvSpPr>
        <p:spPr>
          <a:xfrm>
            <a:off x="258967" y="-86251"/>
            <a:ext cx="470320" cy="442210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72" name="Google Shape;272;p4"/>
          <p:cNvSpPr/>
          <p:nvPr/>
        </p:nvSpPr>
        <p:spPr>
          <a:xfrm>
            <a:off x="-35016" y="4075593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73" name="Google Shape;273;p4"/>
          <p:cNvSpPr/>
          <p:nvPr/>
        </p:nvSpPr>
        <p:spPr>
          <a:xfrm>
            <a:off x="721258" y="4998019"/>
            <a:ext cx="463059" cy="177962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74" name="Google Shape;274;p4"/>
          <p:cNvSpPr/>
          <p:nvPr/>
        </p:nvSpPr>
        <p:spPr>
          <a:xfrm>
            <a:off x="-243128" y="5421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75" name="Google Shape;275;p4"/>
          <p:cNvSpPr/>
          <p:nvPr/>
        </p:nvSpPr>
        <p:spPr>
          <a:xfrm>
            <a:off x="7842052" y="-100873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76" name="Google Shape;276;p4"/>
          <p:cNvSpPr/>
          <p:nvPr/>
        </p:nvSpPr>
        <p:spPr>
          <a:xfrm>
            <a:off x="-38626" y="579046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77" name="Google Shape;277;p4"/>
          <p:cNvSpPr/>
          <p:nvPr/>
        </p:nvSpPr>
        <p:spPr>
          <a:xfrm>
            <a:off x="1403775" y="11500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78" name="Google Shape;278;p4"/>
          <p:cNvSpPr/>
          <p:nvPr/>
        </p:nvSpPr>
        <p:spPr>
          <a:xfrm>
            <a:off x="955990" y="-57166"/>
            <a:ext cx="323616" cy="321546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79" name="Google Shape;279;p4"/>
          <p:cNvSpPr/>
          <p:nvPr/>
        </p:nvSpPr>
        <p:spPr>
          <a:xfrm>
            <a:off x="1333294" y="4678454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80" name="Google Shape;280;p4"/>
          <p:cNvSpPr/>
          <p:nvPr/>
        </p:nvSpPr>
        <p:spPr>
          <a:xfrm>
            <a:off x="91624" y="4552927"/>
            <a:ext cx="416228" cy="409988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81" name="Google Shape;281;p4"/>
          <p:cNvSpPr/>
          <p:nvPr/>
        </p:nvSpPr>
        <p:spPr>
          <a:xfrm>
            <a:off x="1525678" y="4911343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82" name="Google Shape;282;p4"/>
          <p:cNvSpPr/>
          <p:nvPr/>
        </p:nvSpPr>
        <p:spPr>
          <a:xfrm>
            <a:off x="2704" y="4900231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83" name="Google Shape;283;p4"/>
          <p:cNvSpPr/>
          <p:nvPr/>
        </p:nvSpPr>
        <p:spPr>
          <a:xfrm rot="1920548">
            <a:off x="8225551" y="625274"/>
            <a:ext cx="501522" cy="425557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84" name="Google Shape;284;p4"/>
          <p:cNvSpPr/>
          <p:nvPr/>
        </p:nvSpPr>
        <p:spPr>
          <a:xfrm>
            <a:off x="346867" y="4064142"/>
            <a:ext cx="479681" cy="339217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85" name="Google Shape;285;p4"/>
          <p:cNvSpPr/>
          <p:nvPr/>
        </p:nvSpPr>
        <p:spPr>
          <a:xfrm rot="-5400000">
            <a:off x="7996280" y="316930"/>
            <a:ext cx="279906" cy="357966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86" name="Google Shape;286;p4"/>
          <p:cNvSpPr/>
          <p:nvPr/>
        </p:nvSpPr>
        <p:spPr>
          <a:xfrm>
            <a:off x="8801760" y="790271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87" name="Google Shape;287;p4"/>
          <p:cNvSpPr/>
          <p:nvPr/>
        </p:nvSpPr>
        <p:spPr>
          <a:xfrm>
            <a:off x="258963" y="4957957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88" name="Google Shape;288;p4"/>
          <p:cNvSpPr/>
          <p:nvPr/>
        </p:nvSpPr>
        <p:spPr>
          <a:xfrm>
            <a:off x="8699345" y="1151407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89" name="Google Shape;289;p4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/>
            </a:lvl1pPr>
            <a:lvl2pPr lvl="1" rtl="0" algn="ctr">
              <a:buNone/>
              <a:defRPr/>
            </a:lvl2pPr>
            <a:lvl3pPr lvl="2" rtl="0" algn="ctr">
              <a:buNone/>
              <a:defRPr/>
            </a:lvl3pPr>
            <a:lvl4pPr lvl="3" rtl="0" algn="ctr">
              <a:buNone/>
              <a:defRPr/>
            </a:lvl4pPr>
            <a:lvl5pPr lvl="4" rtl="0" algn="ctr">
              <a:buNone/>
              <a:defRPr/>
            </a:lvl5pPr>
            <a:lvl6pPr lvl="5" rtl="0" algn="ctr">
              <a:buNone/>
              <a:defRPr/>
            </a:lvl6pPr>
            <a:lvl7pPr lvl="6" rtl="0" algn="ctr">
              <a:buNone/>
              <a:defRPr/>
            </a:lvl7pPr>
            <a:lvl8pPr lvl="7" rtl="0" algn="ctr">
              <a:buNone/>
              <a:defRPr/>
            </a:lvl8pPr>
            <a:lvl9pPr lvl="8" rtl="0" algn="ctr">
              <a:buNone/>
              <a:defRPr/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1 column" type="tx">
  <p:cSld name="TITLE_AND_BODY">
    <p:spTree>
      <p:nvGrpSpPr>
        <p:cNvPr id="290" name="Shape 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" name="Google Shape;291;p5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/>
        </p:txBody>
      </p:sp>
      <p:sp>
        <p:nvSpPr>
          <p:cNvPr id="292" name="Google Shape;292;p5"/>
          <p:cNvSpPr txBox="1"/>
          <p:nvPr>
            <p:ph idx="1" type="body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87350" lvl="0" marL="457200"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indent="-355600" lvl="1" marL="914400"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indent="-355600" lvl="2" marL="1371600"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indent="-342900" lvl="3" marL="18288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indent="-342900" lvl="4" marL="228600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indent="-342900" lvl="5" marL="274320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indent="-342900" lvl="6" marL="32004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indent="-342900" lvl="7" marL="365760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indent="-342900" lvl="8" marL="411480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/>
        </p:txBody>
      </p:sp>
      <p:grpSp>
        <p:nvGrpSpPr>
          <p:cNvPr id="293" name="Google Shape;293;p5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294" name="Google Shape;294;p5"/>
            <p:cNvSpPr/>
            <p:nvPr/>
          </p:nvSpPr>
          <p:spPr>
            <a:xfrm>
              <a:off x="6371275" y="842300"/>
              <a:ext cx="397100" cy="492450"/>
            </a:xfrm>
            <a:custGeom>
              <a:rect b="b" l="l" r="r" t="t"/>
              <a:pathLst>
                <a:path extrusionOk="0" h="19698" w="15884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6991200" y="2879025"/>
              <a:ext cx="390675" cy="444800"/>
            </a:xfrm>
            <a:custGeom>
              <a:rect b="b" l="l" r="r" t="t"/>
              <a:pathLst>
                <a:path extrusionOk="0" h="17792" w="15627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6244725" y="2547975"/>
              <a:ext cx="185275" cy="404450"/>
            </a:xfrm>
            <a:custGeom>
              <a:rect b="b" l="l" r="r" t="t"/>
              <a:pathLst>
                <a:path extrusionOk="0" h="16178" w="7411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6823375" y="1978500"/>
              <a:ext cx="365025" cy="447525"/>
            </a:xfrm>
            <a:custGeom>
              <a:rect b="b" l="l" r="r" t="t"/>
              <a:pathLst>
                <a:path extrusionOk="0" h="17901" w="14601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6071400" y="1791425"/>
              <a:ext cx="402625" cy="375100"/>
            </a:xfrm>
            <a:custGeom>
              <a:rect b="b" l="l" r="r" t="t"/>
              <a:pathLst>
                <a:path extrusionOk="0" h="15004" w="16105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6902250" y="3951050"/>
              <a:ext cx="436525" cy="299875"/>
            </a:xfrm>
            <a:custGeom>
              <a:rect b="b" l="l" r="r" t="t"/>
              <a:pathLst>
                <a:path extrusionOk="0" h="11995" w="17461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6405225" y="2154575"/>
              <a:ext cx="328325" cy="339325"/>
            </a:xfrm>
            <a:custGeom>
              <a:rect b="b" l="l" r="r" t="t"/>
              <a:pathLst>
                <a:path extrusionOk="0" h="13573" w="13133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6537275" y="2750650"/>
              <a:ext cx="459450" cy="475050"/>
            </a:xfrm>
            <a:custGeom>
              <a:rect b="b" l="l" r="r" t="t"/>
              <a:pathLst>
                <a:path extrusionOk="0" h="19002" w="18378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6855475" y="1544725"/>
              <a:ext cx="444800" cy="353100"/>
            </a:xfrm>
            <a:custGeom>
              <a:rect b="b" l="l" r="r" t="t"/>
              <a:pathLst>
                <a:path extrusionOk="0" h="14124" w="17792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6844475" y="1037625"/>
              <a:ext cx="414525" cy="389750"/>
            </a:xfrm>
            <a:custGeom>
              <a:rect b="b" l="l" r="r" t="t"/>
              <a:pathLst>
                <a:path extrusionOk="0" h="15590" w="16581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6553775" y="1840025"/>
              <a:ext cx="234775" cy="276975"/>
            </a:xfrm>
            <a:custGeom>
              <a:rect b="b" l="l" r="r" t="t"/>
              <a:pathLst>
                <a:path extrusionOk="0" h="11079" w="9391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6618875" y="2550725"/>
              <a:ext cx="408125" cy="156850"/>
            </a:xfrm>
            <a:custGeom>
              <a:rect b="b" l="l" r="r" t="t"/>
              <a:pathLst>
                <a:path extrusionOk="0" h="6274" w="16325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6336425" y="4507675"/>
              <a:ext cx="520000" cy="365000"/>
            </a:xfrm>
            <a:custGeom>
              <a:rect b="b" l="l" r="r" t="t"/>
              <a:pathLst>
                <a:path extrusionOk="0" h="14600" w="2080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6425400" y="3728200"/>
              <a:ext cx="342075" cy="360425"/>
            </a:xfrm>
            <a:custGeom>
              <a:rect b="b" l="l" r="r" t="t"/>
              <a:pathLst>
                <a:path extrusionOk="0" h="14417" w="13683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6789450" y="3384325"/>
              <a:ext cx="262300" cy="186175"/>
            </a:xfrm>
            <a:custGeom>
              <a:rect b="b" l="l" r="r" t="t"/>
              <a:pathLst>
                <a:path extrusionOk="0" h="7447" w="10492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6950850" y="4617725"/>
              <a:ext cx="254050" cy="162350"/>
            </a:xfrm>
            <a:custGeom>
              <a:rect b="b" l="l" r="r" t="t"/>
              <a:pathLst>
                <a:path extrusionOk="0" h="6494" w="10162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6051225" y="1090800"/>
              <a:ext cx="285225" cy="283400"/>
            </a:xfrm>
            <a:custGeom>
              <a:rect b="b" l="l" r="r" t="t"/>
              <a:pathLst>
                <a:path extrusionOk="0" h="11336" w="11409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6849975" y="3631900"/>
              <a:ext cx="270550" cy="339350"/>
            </a:xfrm>
            <a:custGeom>
              <a:rect b="b" l="l" r="r" t="t"/>
              <a:pathLst>
                <a:path extrusionOk="0" h="13574" w="10822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6351100" y="3281600"/>
              <a:ext cx="366850" cy="361350"/>
            </a:xfrm>
            <a:custGeom>
              <a:rect b="b" l="l" r="r" t="t"/>
              <a:pathLst>
                <a:path extrusionOk="0" h="14454" w="14674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6316250" y="3040425"/>
              <a:ext cx="137600" cy="122000"/>
            </a:xfrm>
            <a:custGeom>
              <a:rect b="b" l="l" r="r" t="t"/>
              <a:pathLst>
                <a:path extrusionOk="0" h="4880" w="5504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6879325" y="4294925"/>
              <a:ext cx="344825" cy="254975"/>
            </a:xfrm>
            <a:custGeom>
              <a:rect b="b" l="l" r="r" t="t"/>
              <a:pathLst>
                <a:path extrusionOk="0" h="10199" w="13793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6114500" y="2324225"/>
              <a:ext cx="158675" cy="329225"/>
            </a:xfrm>
            <a:custGeom>
              <a:rect b="b" l="l" r="r" t="t"/>
              <a:pathLst>
                <a:path extrusionOk="0" h="13169" w="6347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6335525" y="1405350"/>
              <a:ext cx="442025" cy="375100"/>
            </a:xfrm>
            <a:custGeom>
              <a:rect b="b" l="l" r="r" t="t"/>
              <a:pathLst>
                <a:path extrusionOk="0" h="15004" w="17681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6059500" y="3516375"/>
              <a:ext cx="268700" cy="232025"/>
            </a:xfrm>
            <a:custGeom>
              <a:rect b="b" l="l" r="r" t="t"/>
              <a:pathLst>
                <a:path extrusionOk="0" h="9281" w="10748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6385050" y="4208725"/>
              <a:ext cx="422775" cy="298975"/>
            </a:xfrm>
            <a:custGeom>
              <a:rect b="b" l="l" r="r" t="t"/>
              <a:pathLst>
                <a:path extrusionOk="0" h="11959" w="16911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7121425" y="2437925"/>
              <a:ext cx="246700" cy="315500"/>
            </a:xfrm>
            <a:custGeom>
              <a:rect b="b" l="l" r="r" t="t"/>
              <a:pathLst>
                <a:path extrusionOk="0" h="12620" w="9868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6062250" y="3853825"/>
              <a:ext cx="332900" cy="376025"/>
            </a:xfrm>
            <a:custGeom>
              <a:rect b="b" l="l" r="r" t="t"/>
              <a:pathLst>
                <a:path extrusionOk="0" h="15041" w="13316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6023725" y="3167900"/>
              <a:ext cx="340250" cy="227450"/>
            </a:xfrm>
            <a:custGeom>
              <a:rect b="b" l="l" r="r" t="t"/>
              <a:pathLst>
                <a:path extrusionOk="0" h="9098" w="1361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7109500" y="3449425"/>
              <a:ext cx="154100" cy="165100"/>
            </a:xfrm>
            <a:custGeom>
              <a:rect b="b" l="l" r="r" t="t"/>
              <a:pathLst>
                <a:path extrusionOk="0" h="6604" w="6164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</p:grpSp>
      <p:sp>
        <p:nvSpPr>
          <p:cNvPr id="323" name="Google Shape;323;p5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2 columns" type="twoColTx">
  <p:cSld name="TITLE_AND_TWO_COLUMNS">
    <p:spTree>
      <p:nvGrpSpPr>
        <p:cNvPr id="324" name="Shape 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" name="Google Shape;325;p6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/>
        </p:txBody>
      </p:sp>
      <p:sp>
        <p:nvSpPr>
          <p:cNvPr id="326" name="Google Shape;326;p6"/>
          <p:cNvSpPr txBox="1"/>
          <p:nvPr>
            <p:ph idx="1" type="body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68300" lvl="0" marL="45720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indent="-368300" lvl="1" marL="91440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indent="-368300" lvl="2" marL="13716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indent="-368300" lvl="3" marL="18288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indent="-368300" lvl="4" marL="22860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indent="-368300" lvl="5" marL="27432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indent="-368300" lvl="6" marL="32004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indent="-368300" lvl="7" marL="36576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indent="-368300" lvl="8" marL="41148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/>
        </p:txBody>
      </p:sp>
      <p:sp>
        <p:nvSpPr>
          <p:cNvPr id="327" name="Google Shape;327;p6"/>
          <p:cNvSpPr txBox="1"/>
          <p:nvPr>
            <p:ph idx="2" type="body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68300" lvl="0" marL="45720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indent="-368300" lvl="1" marL="91440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indent="-368300" lvl="2" marL="13716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indent="-368300" lvl="3" marL="18288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indent="-368300" lvl="4" marL="22860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indent="-368300" lvl="5" marL="27432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indent="-368300" lvl="6" marL="32004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indent="-368300" lvl="7" marL="36576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indent="-368300" lvl="8" marL="41148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/>
        </p:txBody>
      </p:sp>
      <p:grpSp>
        <p:nvGrpSpPr>
          <p:cNvPr id="328" name="Google Shape;328;p6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29" name="Google Shape;329;p6"/>
            <p:cNvSpPr/>
            <p:nvPr/>
          </p:nvSpPr>
          <p:spPr>
            <a:xfrm>
              <a:off x="6371275" y="842300"/>
              <a:ext cx="397100" cy="492450"/>
            </a:xfrm>
            <a:custGeom>
              <a:rect b="b" l="l" r="r" t="t"/>
              <a:pathLst>
                <a:path extrusionOk="0" h="19698" w="15884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6"/>
            <p:cNvSpPr/>
            <p:nvPr/>
          </p:nvSpPr>
          <p:spPr>
            <a:xfrm>
              <a:off x="6991200" y="2879025"/>
              <a:ext cx="390675" cy="444800"/>
            </a:xfrm>
            <a:custGeom>
              <a:rect b="b" l="l" r="r" t="t"/>
              <a:pathLst>
                <a:path extrusionOk="0" h="17792" w="15627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6"/>
            <p:cNvSpPr/>
            <p:nvPr/>
          </p:nvSpPr>
          <p:spPr>
            <a:xfrm>
              <a:off x="6244725" y="2547975"/>
              <a:ext cx="185275" cy="404450"/>
            </a:xfrm>
            <a:custGeom>
              <a:rect b="b" l="l" r="r" t="t"/>
              <a:pathLst>
                <a:path extrusionOk="0" h="16178" w="7411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6"/>
            <p:cNvSpPr/>
            <p:nvPr/>
          </p:nvSpPr>
          <p:spPr>
            <a:xfrm>
              <a:off x="6823375" y="1978500"/>
              <a:ext cx="365025" cy="447525"/>
            </a:xfrm>
            <a:custGeom>
              <a:rect b="b" l="l" r="r" t="t"/>
              <a:pathLst>
                <a:path extrusionOk="0" h="17901" w="14601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6"/>
            <p:cNvSpPr/>
            <p:nvPr/>
          </p:nvSpPr>
          <p:spPr>
            <a:xfrm>
              <a:off x="6071400" y="1791425"/>
              <a:ext cx="402625" cy="375100"/>
            </a:xfrm>
            <a:custGeom>
              <a:rect b="b" l="l" r="r" t="t"/>
              <a:pathLst>
                <a:path extrusionOk="0" h="15004" w="16105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6"/>
            <p:cNvSpPr/>
            <p:nvPr/>
          </p:nvSpPr>
          <p:spPr>
            <a:xfrm>
              <a:off x="6902250" y="3951050"/>
              <a:ext cx="436525" cy="299875"/>
            </a:xfrm>
            <a:custGeom>
              <a:rect b="b" l="l" r="r" t="t"/>
              <a:pathLst>
                <a:path extrusionOk="0" h="11995" w="17461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6"/>
            <p:cNvSpPr/>
            <p:nvPr/>
          </p:nvSpPr>
          <p:spPr>
            <a:xfrm>
              <a:off x="6405225" y="2154575"/>
              <a:ext cx="328325" cy="339325"/>
            </a:xfrm>
            <a:custGeom>
              <a:rect b="b" l="l" r="r" t="t"/>
              <a:pathLst>
                <a:path extrusionOk="0" h="13573" w="13133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6"/>
            <p:cNvSpPr/>
            <p:nvPr/>
          </p:nvSpPr>
          <p:spPr>
            <a:xfrm>
              <a:off x="6537275" y="2750650"/>
              <a:ext cx="459450" cy="475050"/>
            </a:xfrm>
            <a:custGeom>
              <a:rect b="b" l="l" r="r" t="t"/>
              <a:pathLst>
                <a:path extrusionOk="0" h="19002" w="18378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6"/>
            <p:cNvSpPr/>
            <p:nvPr/>
          </p:nvSpPr>
          <p:spPr>
            <a:xfrm>
              <a:off x="6855475" y="1544725"/>
              <a:ext cx="444800" cy="353100"/>
            </a:xfrm>
            <a:custGeom>
              <a:rect b="b" l="l" r="r" t="t"/>
              <a:pathLst>
                <a:path extrusionOk="0" h="14124" w="17792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6"/>
            <p:cNvSpPr/>
            <p:nvPr/>
          </p:nvSpPr>
          <p:spPr>
            <a:xfrm>
              <a:off x="6844475" y="1037625"/>
              <a:ext cx="414525" cy="389750"/>
            </a:xfrm>
            <a:custGeom>
              <a:rect b="b" l="l" r="r" t="t"/>
              <a:pathLst>
                <a:path extrusionOk="0" h="15590" w="16581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6"/>
            <p:cNvSpPr/>
            <p:nvPr/>
          </p:nvSpPr>
          <p:spPr>
            <a:xfrm>
              <a:off x="6553775" y="1840025"/>
              <a:ext cx="234775" cy="276975"/>
            </a:xfrm>
            <a:custGeom>
              <a:rect b="b" l="l" r="r" t="t"/>
              <a:pathLst>
                <a:path extrusionOk="0" h="11079" w="9391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6"/>
            <p:cNvSpPr/>
            <p:nvPr/>
          </p:nvSpPr>
          <p:spPr>
            <a:xfrm>
              <a:off x="6618875" y="2550725"/>
              <a:ext cx="408125" cy="156850"/>
            </a:xfrm>
            <a:custGeom>
              <a:rect b="b" l="l" r="r" t="t"/>
              <a:pathLst>
                <a:path extrusionOk="0" h="6274" w="16325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6"/>
            <p:cNvSpPr/>
            <p:nvPr/>
          </p:nvSpPr>
          <p:spPr>
            <a:xfrm>
              <a:off x="6336425" y="4507675"/>
              <a:ext cx="520000" cy="365000"/>
            </a:xfrm>
            <a:custGeom>
              <a:rect b="b" l="l" r="r" t="t"/>
              <a:pathLst>
                <a:path extrusionOk="0" h="14600" w="2080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6"/>
            <p:cNvSpPr/>
            <p:nvPr/>
          </p:nvSpPr>
          <p:spPr>
            <a:xfrm>
              <a:off x="6425400" y="3728200"/>
              <a:ext cx="342075" cy="360425"/>
            </a:xfrm>
            <a:custGeom>
              <a:rect b="b" l="l" r="r" t="t"/>
              <a:pathLst>
                <a:path extrusionOk="0" h="14417" w="13683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6"/>
            <p:cNvSpPr/>
            <p:nvPr/>
          </p:nvSpPr>
          <p:spPr>
            <a:xfrm>
              <a:off x="6789450" y="3384325"/>
              <a:ext cx="262300" cy="186175"/>
            </a:xfrm>
            <a:custGeom>
              <a:rect b="b" l="l" r="r" t="t"/>
              <a:pathLst>
                <a:path extrusionOk="0" h="7447" w="10492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6"/>
            <p:cNvSpPr/>
            <p:nvPr/>
          </p:nvSpPr>
          <p:spPr>
            <a:xfrm>
              <a:off x="6950850" y="4617725"/>
              <a:ext cx="254050" cy="162350"/>
            </a:xfrm>
            <a:custGeom>
              <a:rect b="b" l="l" r="r" t="t"/>
              <a:pathLst>
                <a:path extrusionOk="0" h="6494" w="10162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6"/>
            <p:cNvSpPr/>
            <p:nvPr/>
          </p:nvSpPr>
          <p:spPr>
            <a:xfrm>
              <a:off x="6051225" y="1090800"/>
              <a:ext cx="285225" cy="283400"/>
            </a:xfrm>
            <a:custGeom>
              <a:rect b="b" l="l" r="r" t="t"/>
              <a:pathLst>
                <a:path extrusionOk="0" h="11336" w="11409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6"/>
            <p:cNvSpPr/>
            <p:nvPr/>
          </p:nvSpPr>
          <p:spPr>
            <a:xfrm>
              <a:off x="6849975" y="3631900"/>
              <a:ext cx="270550" cy="339350"/>
            </a:xfrm>
            <a:custGeom>
              <a:rect b="b" l="l" r="r" t="t"/>
              <a:pathLst>
                <a:path extrusionOk="0" h="13574" w="10822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6"/>
            <p:cNvSpPr/>
            <p:nvPr/>
          </p:nvSpPr>
          <p:spPr>
            <a:xfrm>
              <a:off x="6351100" y="3281600"/>
              <a:ext cx="366850" cy="361350"/>
            </a:xfrm>
            <a:custGeom>
              <a:rect b="b" l="l" r="r" t="t"/>
              <a:pathLst>
                <a:path extrusionOk="0" h="14454" w="14674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6"/>
            <p:cNvSpPr/>
            <p:nvPr/>
          </p:nvSpPr>
          <p:spPr>
            <a:xfrm>
              <a:off x="6316250" y="3040425"/>
              <a:ext cx="137600" cy="122000"/>
            </a:xfrm>
            <a:custGeom>
              <a:rect b="b" l="l" r="r" t="t"/>
              <a:pathLst>
                <a:path extrusionOk="0" h="4880" w="5504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6"/>
            <p:cNvSpPr/>
            <p:nvPr/>
          </p:nvSpPr>
          <p:spPr>
            <a:xfrm>
              <a:off x="6879325" y="4294925"/>
              <a:ext cx="344825" cy="254975"/>
            </a:xfrm>
            <a:custGeom>
              <a:rect b="b" l="l" r="r" t="t"/>
              <a:pathLst>
                <a:path extrusionOk="0" h="10199" w="13793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6"/>
            <p:cNvSpPr/>
            <p:nvPr/>
          </p:nvSpPr>
          <p:spPr>
            <a:xfrm>
              <a:off x="6114500" y="2324225"/>
              <a:ext cx="158675" cy="329225"/>
            </a:xfrm>
            <a:custGeom>
              <a:rect b="b" l="l" r="r" t="t"/>
              <a:pathLst>
                <a:path extrusionOk="0" h="13169" w="6347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6"/>
            <p:cNvSpPr/>
            <p:nvPr/>
          </p:nvSpPr>
          <p:spPr>
            <a:xfrm>
              <a:off x="6335525" y="1405350"/>
              <a:ext cx="442025" cy="375100"/>
            </a:xfrm>
            <a:custGeom>
              <a:rect b="b" l="l" r="r" t="t"/>
              <a:pathLst>
                <a:path extrusionOk="0" h="15004" w="17681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6"/>
            <p:cNvSpPr/>
            <p:nvPr/>
          </p:nvSpPr>
          <p:spPr>
            <a:xfrm>
              <a:off x="6059500" y="3516375"/>
              <a:ext cx="268700" cy="232025"/>
            </a:xfrm>
            <a:custGeom>
              <a:rect b="b" l="l" r="r" t="t"/>
              <a:pathLst>
                <a:path extrusionOk="0" h="9281" w="10748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6"/>
            <p:cNvSpPr/>
            <p:nvPr/>
          </p:nvSpPr>
          <p:spPr>
            <a:xfrm>
              <a:off x="6385050" y="4208725"/>
              <a:ext cx="422775" cy="298975"/>
            </a:xfrm>
            <a:custGeom>
              <a:rect b="b" l="l" r="r" t="t"/>
              <a:pathLst>
                <a:path extrusionOk="0" h="11959" w="16911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6"/>
            <p:cNvSpPr/>
            <p:nvPr/>
          </p:nvSpPr>
          <p:spPr>
            <a:xfrm>
              <a:off x="7121425" y="2437925"/>
              <a:ext cx="246700" cy="315500"/>
            </a:xfrm>
            <a:custGeom>
              <a:rect b="b" l="l" r="r" t="t"/>
              <a:pathLst>
                <a:path extrusionOk="0" h="12620" w="9868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6"/>
            <p:cNvSpPr/>
            <p:nvPr/>
          </p:nvSpPr>
          <p:spPr>
            <a:xfrm>
              <a:off x="6062250" y="3853825"/>
              <a:ext cx="332900" cy="376025"/>
            </a:xfrm>
            <a:custGeom>
              <a:rect b="b" l="l" r="r" t="t"/>
              <a:pathLst>
                <a:path extrusionOk="0" h="15041" w="13316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6"/>
            <p:cNvSpPr/>
            <p:nvPr/>
          </p:nvSpPr>
          <p:spPr>
            <a:xfrm>
              <a:off x="6023725" y="3167900"/>
              <a:ext cx="340250" cy="227450"/>
            </a:xfrm>
            <a:custGeom>
              <a:rect b="b" l="l" r="r" t="t"/>
              <a:pathLst>
                <a:path extrusionOk="0" h="9098" w="1361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6"/>
            <p:cNvSpPr/>
            <p:nvPr/>
          </p:nvSpPr>
          <p:spPr>
            <a:xfrm>
              <a:off x="7109500" y="3449425"/>
              <a:ext cx="154100" cy="165100"/>
            </a:xfrm>
            <a:custGeom>
              <a:rect b="b" l="l" r="r" t="t"/>
              <a:pathLst>
                <a:path extrusionOk="0" h="6604" w="6164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358" name="Google Shape;358;p6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cap="rnd" cmpd="sng" w="19050">
            <a:solidFill>
              <a:srgbClr val="A4C2F4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359" name="Google Shape;359;p6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3 columns">
  <p:cSld name="TITLE_AND_TWO_COLUMNS_1">
    <p:spTree>
      <p:nvGrpSpPr>
        <p:cNvPr id="360" name="Shape 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" name="Google Shape;361;p7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/>
        </p:txBody>
      </p:sp>
      <p:sp>
        <p:nvSpPr>
          <p:cNvPr id="362" name="Google Shape;362;p7"/>
          <p:cNvSpPr txBox="1"/>
          <p:nvPr>
            <p:ph idx="1" type="body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indent="-342900" lvl="1" marL="9144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indent="-342900" lvl="2" marL="13716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indent="-342900" lvl="3" marL="18288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indent="-342900" lvl="4" marL="22860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indent="-342900" lvl="5" marL="27432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indent="-342900" lvl="6" marL="32004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indent="-342900" lvl="7" marL="36576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indent="-342900" lvl="8" marL="41148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/>
        </p:txBody>
      </p:sp>
      <p:sp>
        <p:nvSpPr>
          <p:cNvPr id="363" name="Google Shape;363;p7"/>
          <p:cNvSpPr txBox="1"/>
          <p:nvPr>
            <p:ph idx="2" type="body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indent="-342900" lvl="1" marL="9144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indent="-342900" lvl="2" marL="13716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indent="-342900" lvl="3" marL="18288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indent="-342900" lvl="4" marL="22860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indent="-342900" lvl="5" marL="27432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indent="-342900" lvl="6" marL="32004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indent="-342900" lvl="7" marL="36576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indent="-342900" lvl="8" marL="41148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/>
        </p:txBody>
      </p:sp>
      <p:sp>
        <p:nvSpPr>
          <p:cNvPr id="364" name="Google Shape;364;p7"/>
          <p:cNvSpPr txBox="1"/>
          <p:nvPr>
            <p:ph idx="3" type="body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indent="-342900" lvl="1" marL="9144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indent="-342900" lvl="2" marL="13716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indent="-342900" lvl="3" marL="18288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indent="-342900" lvl="4" marL="22860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indent="-342900" lvl="5" marL="27432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indent="-342900" lvl="6" marL="32004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indent="-342900" lvl="7" marL="36576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indent="-342900" lvl="8" marL="41148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/>
        </p:txBody>
      </p:sp>
      <p:grpSp>
        <p:nvGrpSpPr>
          <p:cNvPr id="365" name="Google Shape;365;p7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66" name="Google Shape;366;p7"/>
            <p:cNvSpPr/>
            <p:nvPr/>
          </p:nvSpPr>
          <p:spPr>
            <a:xfrm>
              <a:off x="6371275" y="842300"/>
              <a:ext cx="397100" cy="492450"/>
            </a:xfrm>
            <a:custGeom>
              <a:rect b="b" l="l" r="r" t="t"/>
              <a:pathLst>
                <a:path extrusionOk="0" h="19698" w="15884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7"/>
            <p:cNvSpPr/>
            <p:nvPr/>
          </p:nvSpPr>
          <p:spPr>
            <a:xfrm>
              <a:off x="6991200" y="2879025"/>
              <a:ext cx="390675" cy="444800"/>
            </a:xfrm>
            <a:custGeom>
              <a:rect b="b" l="l" r="r" t="t"/>
              <a:pathLst>
                <a:path extrusionOk="0" h="17792" w="15627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7"/>
            <p:cNvSpPr/>
            <p:nvPr/>
          </p:nvSpPr>
          <p:spPr>
            <a:xfrm>
              <a:off x="6244725" y="2547975"/>
              <a:ext cx="185275" cy="404450"/>
            </a:xfrm>
            <a:custGeom>
              <a:rect b="b" l="l" r="r" t="t"/>
              <a:pathLst>
                <a:path extrusionOk="0" h="16178" w="7411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7"/>
            <p:cNvSpPr/>
            <p:nvPr/>
          </p:nvSpPr>
          <p:spPr>
            <a:xfrm>
              <a:off x="6823375" y="1978500"/>
              <a:ext cx="365025" cy="447525"/>
            </a:xfrm>
            <a:custGeom>
              <a:rect b="b" l="l" r="r" t="t"/>
              <a:pathLst>
                <a:path extrusionOk="0" h="17901" w="14601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7"/>
            <p:cNvSpPr/>
            <p:nvPr/>
          </p:nvSpPr>
          <p:spPr>
            <a:xfrm>
              <a:off x="6071400" y="1791425"/>
              <a:ext cx="402625" cy="375100"/>
            </a:xfrm>
            <a:custGeom>
              <a:rect b="b" l="l" r="r" t="t"/>
              <a:pathLst>
                <a:path extrusionOk="0" h="15004" w="16105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7"/>
            <p:cNvSpPr/>
            <p:nvPr/>
          </p:nvSpPr>
          <p:spPr>
            <a:xfrm>
              <a:off x="6902250" y="3951050"/>
              <a:ext cx="436525" cy="299875"/>
            </a:xfrm>
            <a:custGeom>
              <a:rect b="b" l="l" r="r" t="t"/>
              <a:pathLst>
                <a:path extrusionOk="0" h="11995" w="17461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7"/>
            <p:cNvSpPr/>
            <p:nvPr/>
          </p:nvSpPr>
          <p:spPr>
            <a:xfrm>
              <a:off x="6405225" y="2154575"/>
              <a:ext cx="328325" cy="339325"/>
            </a:xfrm>
            <a:custGeom>
              <a:rect b="b" l="l" r="r" t="t"/>
              <a:pathLst>
                <a:path extrusionOk="0" h="13573" w="13133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7"/>
            <p:cNvSpPr/>
            <p:nvPr/>
          </p:nvSpPr>
          <p:spPr>
            <a:xfrm>
              <a:off x="6537275" y="2750650"/>
              <a:ext cx="459450" cy="475050"/>
            </a:xfrm>
            <a:custGeom>
              <a:rect b="b" l="l" r="r" t="t"/>
              <a:pathLst>
                <a:path extrusionOk="0" h="19002" w="18378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7"/>
            <p:cNvSpPr/>
            <p:nvPr/>
          </p:nvSpPr>
          <p:spPr>
            <a:xfrm>
              <a:off x="6855475" y="1544725"/>
              <a:ext cx="444800" cy="353100"/>
            </a:xfrm>
            <a:custGeom>
              <a:rect b="b" l="l" r="r" t="t"/>
              <a:pathLst>
                <a:path extrusionOk="0" h="14124" w="17792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7"/>
            <p:cNvSpPr/>
            <p:nvPr/>
          </p:nvSpPr>
          <p:spPr>
            <a:xfrm>
              <a:off x="6844475" y="1037625"/>
              <a:ext cx="414525" cy="389750"/>
            </a:xfrm>
            <a:custGeom>
              <a:rect b="b" l="l" r="r" t="t"/>
              <a:pathLst>
                <a:path extrusionOk="0" h="15590" w="16581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7"/>
            <p:cNvSpPr/>
            <p:nvPr/>
          </p:nvSpPr>
          <p:spPr>
            <a:xfrm>
              <a:off x="6553775" y="1840025"/>
              <a:ext cx="234775" cy="276975"/>
            </a:xfrm>
            <a:custGeom>
              <a:rect b="b" l="l" r="r" t="t"/>
              <a:pathLst>
                <a:path extrusionOk="0" h="11079" w="9391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7"/>
            <p:cNvSpPr/>
            <p:nvPr/>
          </p:nvSpPr>
          <p:spPr>
            <a:xfrm>
              <a:off x="6618875" y="2550725"/>
              <a:ext cx="408125" cy="156850"/>
            </a:xfrm>
            <a:custGeom>
              <a:rect b="b" l="l" r="r" t="t"/>
              <a:pathLst>
                <a:path extrusionOk="0" h="6274" w="16325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7"/>
            <p:cNvSpPr/>
            <p:nvPr/>
          </p:nvSpPr>
          <p:spPr>
            <a:xfrm>
              <a:off x="6336425" y="4507675"/>
              <a:ext cx="520000" cy="365000"/>
            </a:xfrm>
            <a:custGeom>
              <a:rect b="b" l="l" r="r" t="t"/>
              <a:pathLst>
                <a:path extrusionOk="0" h="14600" w="2080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7"/>
            <p:cNvSpPr/>
            <p:nvPr/>
          </p:nvSpPr>
          <p:spPr>
            <a:xfrm>
              <a:off x="6425400" y="3728200"/>
              <a:ext cx="342075" cy="360425"/>
            </a:xfrm>
            <a:custGeom>
              <a:rect b="b" l="l" r="r" t="t"/>
              <a:pathLst>
                <a:path extrusionOk="0" h="14417" w="13683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7"/>
            <p:cNvSpPr/>
            <p:nvPr/>
          </p:nvSpPr>
          <p:spPr>
            <a:xfrm>
              <a:off x="6789450" y="3384325"/>
              <a:ext cx="262300" cy="186175"/>
            </a:xfrm>
            <a:custGeom>
              <a:rect b="b" l="l" r="r" t="t"/>
              <a:pathLst>
                <a:path extrusionOk="0" h="7447" w="10492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7"/>
            <p:cNvSpPr/>
            <p:nvPr/>
          </p:nvSpPr>
          <p:spPr>
            <a:xfrm>
              <a:off x="6950850" y="4617725"/>
              <a:ext cx="254050" cy="162350"/>
            </a:xfrm>
            <a:custGeom>
              <a:rect b="b" l="l" r="r" t="t"/>
              <a:pathLst>
                <a:path extrusionOk="0" h="6494" w="10162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7"/>
            <p:cNvSpPr/>
            <p:nvPr/>
          </p:nvSpPr>
          <p:spPr>
            <a:xfrm>
              <a:off x="6051225" y="1090800"/>
              <a:ext cx="285225" cy="283400"/>
            </a:xfrm>
            <a:custGeom>
              <a:rect b="b" l="l" r="r" t="t"/>
              <a:pathLst>
                <a:path extrusionOk="0" h="11336" w="11409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7"/>
            <p:cNvSpPr/>
            <p:nvPr/>
          </p:nvSpPr>
          <p:spPr>
            <a:xfrm>
              <a:off x="6849975" y="3631900"/>
              <a:ext cx="270550" cy="339350"/>
            </a:xfrm>
            <a:custGeom>
              <a:rect b="b" l="l" r="r" t="t"/>
              <a:pathLst>
                <a:path extrusionOk="0" h="13574" w="10822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7"/>
            <p:cNvSpPr/>
            <p:nvPr/>
          </p:nvSpPr>
          <p:spPr>
            <a:xfrm>
              <a:off x="6351100" y="3281600"/>
              <a:ext cx="366850" cy="361350"/>
            </a:xfrm>
            <a:custGeom>
              <a:rect b="b" l="l" r="r" t="t"/>
              <a:pathLst>
                <a:path extrusionOk="0" h="14454" w="14674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7"/>
            <p:cNvSpPr/>
            <p:nvPr/>
          </p:nvSpPr>
          <p:spPr>
            <a:xfrm>
              <a:off x="6316250" y="3040425"/>
              <a:ext cx="137600" cy="122000"/>
            </a:xfrm>
            <a:custGeom>
              <a:rect b="b" l="l" r="r" t="t"/>
              <a:pathLst>
                <a:path extrusionOk="0" h="4880" w="5504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7"/>
            <p:cNvSpPr/>
            <p:nvPr/>
          </p:nvSpPr>
          <p:spPr>
            <a:xfrm>
              <a:off x="6879325" y="4294925"/>
              <a:ext cx="344825" cy="254975"/>
            </a:xfrm>
            <a:custGeom>
              <a:rect b="b" l="l" r="r" t="t"/>
              <a:pathLst>
                <a:path extrusionOk="0" h="10199" w="13793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7"/>
            <p:cNvSpPr/>
            <p:nvPr/>
          </p:nvSpPr>
          <p:spPr>
            <a:xfrm>
              <a:off x="6114500" y="2324225"/>
              <a:ext cx="158675" cy="329225"/>
            </a:xfrm>
            <a:custGeom>
              <a:rect b="b" l="l" r="r" t="t"/>
              <a:pathLst>
                <a:path extrusionOk="0" h="13169" w="6347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7"/>
            <p:cNvSpPr/>
            <p:nvPr/>
          </p:nvSpPr>
          <p:spPr>
            <a:xfrm>
              <a:off x="6335525" y="1405350"/>
              <a:ext cx="442025" cy="375100"/>
            </a:xfrm>
            <a:custGeom>
              <a:rect b="b" l="l" r="r" t="t"/>
              <a:pathLst>
                <a:path extrusionOk="0" h="15004" w="17681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7"/>
            <p:cNvSpPr/>
            <p:nvPr/>
          </p:nvSpPr>
          <p:spPr>
            <a:xfrm>
              <a:off x="6059500" y="3516375"/>
              <a:ext cx="268700" cy="232025"/>
            </a:xfrm>
            <a:custGeom>
              <a:rect b="b" l="l" r="r" t="t"/>
              <a:pathLst>
                <a:path extrusionOk="0" h="9281" w="10748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7"/>
            <p:cNvSpPr/>
            <p:nvPr/>
          </p:nvSpPr>
          <p:spPr>
            <a:xfrm>
              <a:off x="6385050" y="4208725"/>
              <a:ext cx="422775" cy="298975"/>
            </a:xfrm>
            <a:custGeom>
              <a:rect b="b" l="l" r="r" t="t"/>
              <a:pathLst>
                <a:path extrusionOk="0" h="11959" w="16911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7"/>
            <p:cNvSpPr/>
            <p:nvPr/>
          </p:nvSpPr>
          <p:spPr>
            <a:xfrm>
              <a:off x="7121425" y="2437925"/>
              <a:ext cx="246700" cy="315500"/>
            </a:xfrm>
            <a:custGeom>
              <a:rect b="b" l="l" r="r" t="t"/>
              <a:pathLst>
                <a:path extrusionOk="0" h="12620" w="9868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7"/>
            <p:cNvSpPr/>
            <p:nvPr/>
          </p:nvSpPr>
          <p:spPr>
            <a:xfrm>
              <a:off x="6062250" y="3853825"/>
              <a:ext cx="332900" cy="376025"/>
            </a:xfrm>
            <a:custGeom>
              <a:rect b="b" l="l" r="r" t="t"/>
              <a:pathLst>
                <a:path extrusionOk="0" h="15041" w="13316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7"/>
            <p:cNvSpPr/>
            <p:nvPr/>
          </p:nvSpPr>
          <p:spPr>
            <a:xfrm>
              <a:off x="6023725" y="3167900"/>
              <a:ext cx="340250" cy="227450"/>
            </a:xfrm>
            <a:custGeom>
              <a:rect b="b" l="l" r="r" t="t"/>
              <a:pathLst>
                <a:path extrusionOk="0" h="9098" w="1361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7"/>
            <p:cNvSpPr/>
            <p:nvPr/>
          </p:nvSpPr>
          <p:spPr>
            <a:xfrm>
              <a:off x="7109500" y="3449425"/>
              <a:ext cx="154100" cy="165100"/>
            </a:xfrm>
            <a:custGeom>
              <a:rect b="b" l="l" r="r" t="t"/>
              <a:pathLst>
                <a:path extrusionOk="0" h="6604" w="6164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395" name="Google Shape;395;p7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cap="rnd" cmpd="sng" w="19050">
            <a:solidFill>
              <a:srgbClr val="A4C2F4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396" name="Google Shape;396;p7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397" name="Shape 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" name="Google Shape;398;p8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/>
        </p:txBody>
      </p:sp>
      <p:grpSp>
        <p:nvGrpSpPr>
          <p:cNvPr id="399" name="Google Shape;399;p8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400" name="Google Shape;400;p8"/>
            <p:cNvSpPr/>
            <p:nvPr/>
          </p:nvSpPr>
          <p:spPr>
            <a:xfrm>
              <a:off x="6371275" y="842300"/>
              <a:ext cx="397100" cy="492450"/>
            </a:xfrm>
            <a:custGeom>
              <a:rect b="b" l="l" r="r" t="t"/>
              <a:pathLst>
                <a:path extrusionOk="0" h="19698" w="15884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8"/>
            <p:cNvSpPr/>
            <p:nvPr/>
          </p:nvSpPr>
          <p:spPr>
            <a:xfrm>
              <a:off x="6991200" y="2879025"/>
              <a:ext cx="390675" cy="444800"/>
            </a:xfrm>
            <a:custGeom>
              <a:rect b="b" l="l" r="r" t="t"/>
              <a:pathLst>
                <a:path extrusionOk="0" h="17792" w="15627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8"/>
            <p:cNvSpPr/>
            <p:nvPr/>
          </p:nvSpPr>
          <p:spPr>
            <a:xfrm>
              <a:off x="6244725" y="2547975"/>
              <a:ext cx="185275" cy="404450"/>
            </a:xfrm>
            <a:custGeom>
              <a:rect b="b" l="l" r="r" t="t"/>
              <a:pathLst>
                <a:path extrusionOk="0" h="16178" w="7411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8"/>
            <p:cNvSpPr/>
            <p:nvPr/>
          </p:nvSpPr>
          <p:spPr>
            <a:xfrm>
              <a:off x="6823375" y="1978500"/>
              <a:ext cx="365025" cy="447525"/>
            </a:xfrm>
            <a:custGeom>
              <a:rect b="b" l="l" r="r" t="t"/>
              <a:pathLst>
                <a:path extrusionOk="0" h="17901" w="14601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8"/>
            <p:cNvSpPr/>
            <p:nvPr/>
          </p:nvSpPr>
          <p:spPr>
            <a:xfrm>
              <a:off x="6071400" y="1791425"/>
              <a:ext cx="402625" cy="375100"/>
            </a:xfrm>
            <a:custGeom>
              <a:rect b="b" l="l" r="r" t="t"/>
              <a:pathLst>
                <a:path extrusionOk="0" h="15004" w="16105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8"/>
            <p:cNvSpPr/>
            <p:nvPr/>
          </p:nvSpPr>
          <p:spPr>
            <a:xfrm>
              <a:off x="6902250" y="3951050"/>
              <a:ext cx="436525" cy="299875"/>
            </a:xfrm>
            <a:custGeom>
              <a:rect b="b" l="l" r="r" t="t"/>
              <a:pathLst>
                <a:path extrusionOk="0" h="11995" w="17461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8"/>
            <p:cNvSpPr/>
            <p:nvPr/>
          </p:nvSpPr>
          <p:spPr>
            <a:xfrm>
              <a:off x="6405225" y="2154575"/>
              <a:ext cx="328325" cy="339325"/>
            </a:xfrm>
            <a:custGeom>
              <a:rect b="b" l="l" r="r" t="t"/>
              <a:pathLst>
                <a:path extrusionOk="0" h="13573" w="13133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8"/>
            <p:cNvSpPr/>
            <p:nvPr/>
          </p:nvSpPr>
          <p:spPr>
            <a:xfrm>
              <a:off x="6537275" y="2750650"/>
              <a:ext cx="459450" cy="475050"/>
            </a:xfrm>
            <a:custGeom>
              <a:rect b="b" l="l" r="r" t="t"/>
              <a:pathLst>
                <a:path extrusionOk="0" h="19002" w="18378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8"/>
            <p:cNvSpPr/>
            <p:nvPr/>
          </p:nvSpPr>
          <p:spPr>
            <a:xfrm>
              <a:off x="6855475" y="1544725"/>
              <a:ext cx="444800" cy="353100"/>
            </a:xfrm>
            <a:custGeom>
              <a:rect b="b" l="l" r="r" t="t"/>
              <a:pathLst>
                <a:path extrusionOk="0" h="14124" w="17792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8"/>
            <p:cNvSpPr/>
            <p:nvPr/>
          </p:nvSpPr>
          <p:spPr>
            <a:xfrm>
              <a:off x="6844475" y="1037625"/>
              <a:ext cx="414525" cy="389750"/>
            </a:xfrm>
            <a:custGeom>
              <a:rect b="b" l="l" r="r" t="t"/>
              <a:pathLst>
                <a:path extrusionOk="0" h="15590" w="16581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8"/>
            <p:cNvSpPr/>
            <p:nvPr/>
          </p:nvSpPr>
          <p:spPr>
            <a:xfrm>
              <a:off x="6553775" y="1840025"/>
              <a:ext cx="234775" cy="276975"/>
            </a:xfrm>
            <a:custGeom>
              <a:rect b="b" l="l" r="r" t="t"/>
              <a:pathLst>
                <a:path extrusionOk="0" h="11079" w="9391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8"/>
            <p:cNvSpPr/>
            <p:nvPr/>
          </p:nvSpPr>
          <p:spPr>
            <a:xfrm>
              <a:off x="6618875" y="2550725"/>
              <a:ext cx="408125" cy="156850"/>
            </a:xfrm>
            <a:custGeom>
              <a:rect b="b" l="l" r="r" t="t"/>
              <a:pathLst>
                <a:path extrusionOk="0" h="6274" w="16325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8"/>
            <p:cNvSpPr/>
            <p:nvPr/>
          </p:nvSpPr>
          <p:spPr>
            <a:xfrm>
              <a:off x="6336425" y="4507675"/>
              <a:ext cx="520000" cy="365000"/>
            </a:xfrm>
            <a:custGeom>
              <a:rect b="b" l="l" r="r" t="t"/>
              <a:pathLst>
                <a:path extrusionOk="0" h="14600" w="2080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8"/>
            <p:cNvSpPr/>
            <p:nvPr/>
          </p:nvSpPr>
          <p:spPr>
            <a:xfrm>
              <a:off x="6425400" y="3728200"/>
              <a:ext cx="342075" cy="360425"/>
            </a:xfrm>
            <a:custGeom>
              <a:rect b="b" l="l" r="r" t="t"/>
              <a:pathLst>
                <a:path extrusionOk="0" h="14417" w="13683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8"/>
            <p:cNvSpPr/>
            <p:nvPr/>
          </p:nvSpPr>
          <p:spPr>
            <a:xfrm>
              <a:off x="6789450" y="3384325"/>
              <a:ext cx="262300" cy="186175"/>
            </a:xfrm>
            <a:custGeom>
              <a:rect b="b" l="l" r="r" t="t"/>
              <a:pathLst>
                <a:path extrusionOk="0" h="7447" w="10492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8"/>
            <p:cNvSpPr/>
            <p:nvPr/>
          </p:nvSpPr>
          <p:spPr>
            <a:xfrm>
              <a:off x="6950850" y="4617725"/>
              <a:ext cx="254050" cy="162350"/>
            </a:xfrm>
            <a:custGeom>
              <a:rect b="b" l="l" r="r" t="t"/>
              <a:pathLst>
                <a:path extrusionOk="0" h="6494" w="10162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8"/>
            <p:cNvSpPr/>
            <p:nvPr/>
          </p:nvSpPr>
          <p:spPr>
            <a:xfrm>
              <a:off x="6051225" y="1090800"/>
              <a:ext cx="285225" cy="283400"/>
            </a:xfrm>
            <a:custGeom>
              <a:rect b="b" l="l" r="r" t="t"/>
              <a:pathLst>
                <a:path extrusionOk="0" h="11336" w="11409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8"/>
            <p:cNvSpPr/>
            <p:nvPr/>
          </p:nvSpPr>
          <p:spPr>
            <a:xfrm>
              <a:off x="6849975" y="3631900"/>
              <a:ext cx="270550" cy="339350"/>
            </a:xfrm>
            <a:custGeom>
              <a:rect b="b" l="l" r="r" t="t"/>
              <a:pathLst>
                <a:path extrusionOk="0" h="13574" w="10822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8"/>
            <p:cNvSpPr/>
            <p:nvPr/>
          </p:nvSpPr>
          <p:spPr>
            <a:xfrm>
              <a:off x="6351100" y="3281600"/>
              <a:ext cx="366850" cy="361350"/>
            </a:xfrm>
            <a:custGeom>
              <a:rect b="b" l="l" r="r" t="t"/>
              <a:pathLst>
                <a:path extrusionOk="0" h="14454" w="14674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8"/>
            <p:cNvSpPr/>
            <p:nvPr/>
          </p:nvSpPr>
          <p:spPr>
            <a:xfrm>
              <a:off x="6316250" y="3040425"/>
              <a:ext cx="137600" cy="122000"/>
            </a:xfrm>
            <a:custGeom>
              <a:rect b="b" l="l" r="r" t="t"/>
              <a:pathLst>
                <a:path extrusionOk="0" h="4880" w="5504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8"/>
            <p:cNvSpPr/>
            <p:nvPr/>
          </p:nvSpPr>
          <p:spPr>
            <a:xfrm>
              <a:off x="6879325" y="4294925"/>
              <a:ext cx="344825" cy="254975"/>
            </a:xfrm>
            <a:custGeom>
              <a:rect b="b" l="l" r="r" t="t"/>
              <a:pathLst>
                <a:path extrusionOk="0" h="10199" w="13793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8"/>
            <p:cNvSpPr/>
            <p:nvPr/>
          </p:nvSpPr>
          <p:spPr>
            <a:xfrm>
              <a:off x="6114500" y="2324225"/>
              <a:ext cx="158675" cy="329225"/>
            </a:xfrm>
            <a:custGeom>
              <a:rect b="b" l="l" r="r" t="t"/>
              <a:pathLst>
                <a:path extrusionOk="0" h="13169" w="6347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8"/>
            <p:cNvSpPr/>
            <p:nvPr/>
          </p:nvSpPr>
          <p:spPr>
            <a:xfrm>
              <a:off x="6335525" y="1405350"/>
              <a:ext cx="442025" cy="375100"/>
            </a:xfrm>
            <a:custGeom>
              <a:rect b="b" l="l" r="r" t="t"/>
              <a:pathLst>
                <a:path extrusionOk="0" h="15004" w="17681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8"/>
            <p:cNvSpPr/>
            <p:nvPr/>
          </p:nvSpPr>
          <p:spPr>
            <a:xfrm>
              <a:off x="6059500" y="3516375"/>
              <a:ext cx="268700" cy="232025"/>
            </a:xfrm>
            <a:custGeom>
              <a:rect b="b" l="l" r="r" t="t"/>
              <a:pathLst>
                <a:path extrusionOk="0" h="9281" w="10748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8"/>
            <p:cNvSpPr/>
            <p:nvPr/>
          </p:nvSpPr>
          <p:spPr>
            <a:xfrm>
              <a:off x="6385050" y="4208725"/>
              <a:ext cx="422775" cy="298975"/>
            </a:xfrm>
            <a:custGeom>
              <a:rect b="b" l="l" r="r" t="t"/>
              <a:pathLst>
                <a:path extrusionOk="0" h="11959" w="16911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8"/>
            <p:cNvSpPr/>
            <p:nvPr/>
          </p:nvSpPr>
          <p:spPr>
            <a:xfrm>
              <a:off x="7121425" y="2437925"/>
              <a:ext cx="246700" cy="315500"/>
            </a:xfrm>
            <a:custGeom>
              <a:rect b="b" l="l" r="r" t="t"/>
              <a:pathLst>
                <a:path extrusionOk="0" h="12620" w="9868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8"/>
            <p:cNvSpPr/>
            <p:nvPr/>
          </p:nvSpPr>
          <p:spPr>
            <a:xfrm>
              <a:off x="6062250" y="3853825"/>
              <a:ext cx="332900" cy="376025"/>
            </a:xfrm>
            <a:custGeom>
              <a:rect b="b" l="l" r="r" t="t"/>
              <a:pathLst>
                <a:path extrusionOk="0" h="15041" w="13316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8"/>
            <p:cNvSpPr/>
            <p:nvPr/>
          </p:nvSpPr>
          <p:spPr>
            <a:xfrm>
              <a:off x="6023725" y="3167900"/>
              <a:ext cx="340250" cy="227450"/>
            </a:xfrm>
            <a:custGeom>
              <a:rect b="b" l="l" r="r" t="t"/>
              <a:pathLst>
                <a:path extrusionOk="0" h="9098" w="1361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8"/>
            <p:cNvSpPr/>
            <p:nvPr/>
          </p:nvSpPr>
          <p:spPr>
            <a:xfrm>
              <a:off x="7109500" y="3449425"/>
              <a:ext cx="154100" cy="165100"/>
            </a:xfrm>
            <a:custGeom>
              <a:rect b="b" l="l" r="r" t="t"/>
              <a:pathLst>
                <a:path extrusionOk="0" h="6604" w="6164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429" name="Google Shape;429;p8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cap="rnd" cmpd="sng" w="19050">
            <a:solidFill>
              <a:srgbClr val="A4C2F4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430" name="Google Shape;430;p8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431" name="Shape 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2" name="Google Shape;432;p9"/>
          <p:cNvSpPr txBox="1"/>
          <p:nvPr>
            <p:ph idx="1" type="body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28600" lvl="0" marL="457200" algn="ctr">
              <a:spcBef>
                <a:spcPts val="36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/>
        </p:txBody>
      </p:sp>
      <p:sp>
        <p:nvSpPr>
          <p:cNvPr id="433" name="Google Shape;433;p9"/>
          <p:cNvSpPr/>
          <p:nvPr/>
        </p:nvSpPr>
        <p:spPr>
          <a:xfrm>
            <a:off x="7302880" y="-294362"/>
            <a:ext cx="450550" cy="558734"/>
          </a:xfrm>
          <a:custGeom>
            <a:rect b="b" l="l" r="r" t="t"/>
            <a:pathLst>
              <a:path extrusionOk="0" h="19698" w="15884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34" name="Google Shape;434;p9"/>
          <p:cNvSpPr/>
          <p:nvPr/>
        </p:nvSpPr>
        <p:spPr>
          <a:xfrm>
            <a:off x="-35374" y="3366963"/>
            <a:ext cx="443260" cy="504670"/>
          </a:xfrm>
          <a:custGeom>
            <a:rect b="b" l="l" r="r" t="t"/>
            <a:pathLst>
              <a:path extrusionOk="0" h="17792" w="15627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35" name="Google Shape;435;p9"/>
          <p:cNvSpPr/>
          <p:nvPr/>
        </p:nvSpPr>
        <p:spPr>
          <a:xfrm>
            <a:off x="8817948" y="3439661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36" name="Google Shape;436;p9"/>
          <p:cNvSpPr/>
          <p:nvPr/>
        </p:nvSpPr>
        <p:spPr>
          <a:xfrm>
            <a:off x="8742973" y="4166677"/>
            <a:ext cx="495281" cy="340238"/>
          </a:xfrm>
          <a:custGeom>
            <a:rect b="b" l="l" r="r" t="t"/>
            <a:pathLst>
              <a:path extrusionOk="0" h="11995" w="17461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37" name="Google Shape;437;p9"/>
          <p:cNvSpPr/>
          <p:nvPr/>
        </p:nvSpPr>
        <p:spPr>
          <a:xfrm>
            <a:off x="8360955" y="4506916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38" name="Google Shape;438;p9"/>
          <p:cNvSpPr/>
          <p:nvPr/>
        </p:nvSpPr>
        <p:spPr>
          <a:xfrm>
            <a:off x="-77078" y="1488018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39" name="Google Shape;439;p9"/>
          <p:cNvSpPr/>
          <p:nvPr/>
        </p:nvSpPr>
        <p:spPr>
          <a:xfrm>
            <a:off x="8052572" y="482526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40" name="Google Shape;440;p9"/>
          <p:cNvSpPr/>
          <p:nvPr/>
        </p:nvSpPr>
        <p:spPr>
          <a:xfrm>
            <a:off x="8052577" y="4132327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41" name="Google Shape;441;p9"/>
          <p:cNvSpPr/>
          <p:nvPr/>
        </p:nvSpPr>
        <p:spPr>
          <a:xfrm>
            <a:off x="7430898" y="4873171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42" name="Google Shape;442;p9"/>
          <p:cNvSpPr/>
          <p:nvPr/>
        </p:nvSpPr>
        <p:spPr>
          <a:xfrm>
            <a:off x="8749725" y="4950125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43" name="Google Shape;443;p9"/>
          <p:cNvSpPr/>
          <p:nvPr/>
        </p:nvSpPr>
        <p:spPr>
          <a:xfrm>
            <a:off x="8522444" y="4000279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44" name="Google Shape;444;p9"/>
          <p:cNvSpPr/>
          <p:nvPr/>
        </p:nvSpPr>
        <p:spPr>
          <a:xfrm>
            <a:off x="8829403" y="4583868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45" name="Google Shape;445;p9"/>
          <p:cNvSpPr/>
          <p:nvPr/>
        </p:nvSpPr>
        <p:spPr>
          <a:xfrm>
            <a:off x="8963979" y="1338718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46" name="Google Shape;446;p9"/>
          <p:cNvSpPr/>
          <p:nvPr/>
        </p:nvSpPr>
        <p:spPr>
          <a:xfrm rot="-2426120">
            <a:off x="7110132" y="4877011"/>
            <a:ext cx="279910" cy="357971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47" name="Google Shape;447;p9"/>
          <p:cNvSpPr/>
          <p:nvPr/>
        </p:nvSpPr>
        <p:spPr>
          <a:xfrm>
            <a:off x="7659648" y="4370196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48" name="Google Shape;448;p9"/>
          <p:cNvSpPr/>
          <p:nvPr/>
        </p:nvSpPr>
        <p:spPr>
          <a:xfrm>
            <a:off x="8797588" y="3078732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49" name="Google Shape;449;p9"/>
          <p:cNvSpPr/>
          <p:nvPr/>
        </p:nvSpPr>
        <p:spPr>
          <a:xfrm>
            <a:off x="7782420" y="4885132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50" name="Google Shape;450;p9"/>
          <p:cNvSpPr/>
          <p:nvPr/>
        </p:nvSpPr>
        <p:spPr>
          <a:xfrm>
            <a:off x="346877" y="608615"/>
            <a:ext cx="210213" cy="458889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51" name="Google Shape;451;p9"/>
          <p:cNvSpPr/>
          <p:nvPr/>
        </p:nvSpPr>
        <p:spPr>
          <a:xfrm>
            <a:off x="645010" y="355961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52" name="Google Shape;452;p9"/>
          <p:cNvSpPr/>
          <p:nvPr/>
        </p:nvSpPr>
        <p:spPr>
          <a:xfrm>
            <a:off x="8318810" y="-29822"/>
            <a:ext cx="456818" cy="425588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53" name="Google Shape;453;p9"/>
          <p:cNvSpPr/>
          <p:nvPr/>
        </p:nvSpPr>
        <p:spPr>
          <a:xfrm>
            <a:off x="-8" y="1013366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54" name="Google Shape;454;p9"/>
          <p:cNvSpPr/>
          <p:nvPr/>
        </p:nvSpPr>
        <p:spPr>
          <a:xfrm>
            <a:off x="8699356" y="179112"/>
            <a:ext cx="521292" cy="538992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55" name="Google Shape;455;p9"/>
          <p:cNvSpPr/>
          <p:nvPr/>
        </p:nvSpPr>
        <p:spPr>
          <a:xfrm>
            <a:off x="700454" y="4557600"/>
            <a:ext cx="504670" cy="400627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56" name="Google Shape;456;p9"/>
          <p:cNvSpPr/>
          <p:nvPr/>
        </p:nvSpPr>
        <p:spPr>
          <a:xfrm>
            <a:off x="258967" y="-86251"/>
            <a:ext cx="470320" cy="442210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57" name="Google Shape;457;p9"/>
          <p:cNvSpPr/>
          <p:nvPr/>
        </p:nvSpPr>
        <p:spPr>
          <a:xfrm>
            <a:off x="-35016" y="4075593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58" name="Google Shape;458;p9"/>
          <p:cNvSpPr/>
          <p:nvPr/>
        </p:nvSpPr>
        <p:spPr>
          <a:xfrm>
            <a:off x="721258" y="4998019"/>
            <a:ext cx="463059" cy="177962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59" name="Google Shape;459;p9"/>
          <p:cNvSpPr/>
          <p:nvPr/>
        </p:nvSpPr>
        <p:spPr>
          <a:xfrm>
            <a:off x="-243128" y="5421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60" name="Google Shape;460;p9"/>
          <p:cNvSpPr/>
          <p:nvPr/>
        </p:nvSpPr>
        <p:spPr>
          <a:xfrm>
            <a:off x="7842052" y="-100873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61" name="Google Shape;461;p9"/>
          <p:cNvSpPr/>
          <p:nvPr/>
        </p:nvSpPr>
        <p:spPr>
          <a:xfrm>
            <a:off x="-38626" y="579046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62" name="Google Shape;462;p9"/>
          <p:cNvSpPr/>
          <p:nvPr/>
        </p:nvSpPr>
        <p:spPr>
          <a:xfrm>
            <a:off x="1403775" y="11500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63" name="Google Shape;463;p9"/>
          <p:cNvSpPr/>
          <p:nvPr/>
        </p:nvSpPr>
        <p:spPr>
          <a:xfrm>
            <a:off x="955990" y="-57166"/>
            <a:ext cx="323616" cy="321546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64" name="Google Shape;464;p9"/>
          <p:cNvSpPr/>
          <p:nvPr/>
        </p:nvSpPr>
        <p:spPr>
          <a:xfrm>
            <a:off x="1333294" y="4678454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65" name="Google Shape;465;p9"/>
          <p:cNvSpPr/>
          <p:nvPr/>
        </p:nvSpPr>
        <p:spPr>
          <a:xfrm>
            <a:off x="91624" y="4552927"/>
            <a:ext cx="416228" cy="409988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66" name="Google Shape;466;p9"/>
          <p:cNvSpPr/>
          <p:nvPr/>
        </p:nvSpPr>
        <p:spPr>
          <a:xfrm>
            <a:off x="1525678" y="4911343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67" name="Google Shape;467;p9"/>
          <p:cNvSpPr/>
          <p:nvPr/>
        </p:nvSpPr>
        <p:spPr>
          <a:xfrm>
            <a:off x="2704" y="4900231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68" name="Google Shape;468;p9"/>
          <p:cNvSpPr/>
          <p:nvPr/>
        </p:nvSpPr>
        <p:spPr>
          <a:xfrm rot="1920548">
            <a:off x="8225551" y="625274"/>
            <a:ext cx="501522" cy="425557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69" name="Google Shape;469;p9"/>
          <p:cNvSpPr/>
          <p:nvPr/>
        </p:nvSpPr>
        <p:spPr>
          <a:xfrm>
            <a:off x="346867" y="4064142"/>
            <a:ext cx="479681" cy="339217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70" name="Google Shape;470;p9"/>
          <p:cNvSpPr/>
          <p:nvPr/>
        </p:nvSpPr>
        <p:spPr>
          <a:xfrm rot="-5400000">
            <a:off x="7996280" y="316930"/>
            <a:ext cx="279906" cy="357966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71" name="Google Shape;471;p9"/>
          <p:cNvSpPr/>
          <p:nvPr/>
        </p:nvSpPr>
        <p:spPr>
          <a:xfrm>
            <a:off x="8801760" y="790271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72" name="Google Shape;472;p9"/>
          <p:cNvSpPr/>
          <p:nvPr/>
        </p:nvSpPr>
        <p:spPr>
          <a:xfrm>
            <a:off x="258963" y="4957957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73" name="Google Shape;473;p9"/>
          <p:cNvSpPr/>
          <p:nvPr/>
        </p:nvSpPr>
        <p:spPr>
          <a:xfrm>
            <a:off x="8699345" y="1151407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74" name="Google Shape;474;p9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/>
            </a:lvl1pPr>
            <a:lvl2pPr lvl="1" rtl="0" algn="ctr">
              <a:buNone/>
              <a:defRPr/>
            </a:lvl2pPr>
            <a:lvl3pPr lvl="2" rtl="0" algn="ctr">
              <a:buNone/>
              <a:defRPr/>
            </a:lvl3pPr>
            <a:lvl4pPr lvl="3" rtl="0" algn="ctr">
              <a:buNone/>
              <a:defRPr/>
            </a:lvl4pPr>
            <a:lvl5pPr lvl="4" rtl="0" algn="ctr">
              <a:buNone/>
              <a:defRPr/>
            </a:lvl5pPr>
            <a:lvl6pPr lvl="5" rtl="0" algn="ctr">
              <a:buNone/>
              <a:defRPr/>
            </a:lvl6pPr>
            <a:lvl7pPr lvl="6" rtl="0" algn="ctr">
              <a:buNone/>
              <a:defRPr/>
            </a:lvl7pPr>
            <a:lvl8pPr lvl="7" rtl="0" algn="ctr">
              <a:buNone/>
              <a:defRPr/>
            </a:lvl8pPr>
            <a:lvl9pPr lvl="8" rtl="0" algn="ctr">
              <a:buNone/>
              <a:defRPr/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475" name="Shape 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" name="Google Shape;476;p10"/>
          <p:cNvSpPr/>
          <p:nvPr/>
        </p:nvSpPr>
        <p:spPr>
          <a:xfrm>
            <a:off x="7302880" y="-294362"/>
            <a:ext cx="450550" cy="558734"/>
          </a:xfrm>
          <a:custGeom>
            <a:rect b="b" l="l" r="r" t="t"/>
            <a:pathLst>
              <a:path extrusionOk="0" h="19698" w="15884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77" name="Google Shape;477;p10"/>
          <p:cNvSpPr/>
          <p:nvPr/>
        </p:nvSpPr>
        <p:spPr>
          <a:xfrm>
            <a:off x="-35374" y="3366963"/>
            <a:ext cx="443260" cy="504670"/>
          </a:xfrm>
          <a:custGeom>
            <a:rect b="b" l="l" r="r" t="t"/>
            <a:pathLst>
              <a:path extrusionOk="0" h="17792" w="15627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78" name="Google Shape;478;p10"/>
          <p:cNvSpPr/>
          <p:nvPr/>
        </p:nvSpPr>
        <p:spPr>
          <a:xfrm>
            <a:off x="8817948" y="3439661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79" name="Google Shape;479;p10"/>
          <p:cNvSpPr/>
          <p:nvPr/>
        </p:nvSpPr>
        <p:spPr>
          <a:xfrm>
            <a:off x="8742973" y="4166677"/>
            <a:ext cx="495281" cy="340238"/>
          </a:xfrm>
          <a:custGeom>
            <a:rect b="b" l="l" r="r" t="t"/>
            <a:pathLst>
              <a:path extrusionOk="0" h="11995" w="17461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80" name="Google Shape;480;p10"/>
          <p:cNvSpPr/>
          <p:nvPr/>
        </p:nvSpPr>
        <p:spPr>
          <a:xfrm>
            <a:off x="8360955" y="4506916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81" name="Google Shape;481;p10"/>
          <p:cNvSpPr/>
          <p:nvPr/>
        </p:nvSpPr>
        <p:spPr>
          <a:xfrm>
            <a:off x="-77078" y="1488018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82" name="Google Shape;482;p10"/>
          <p:cNvSpPr/>
          <p:nvPr/>
        </p:nvSpPr>
        <p:spPr>
          <a:xfrm>
            <a:off x="8052572" y="482526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83" name="Google Shape;483;p10"/>
          <p:cNvSpPr/>
          <p:nvPr/>
        </p:nvSpPr>
        <p:spPr>
          <a:xfrm>
            <a:off x="8052577" y="4132327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84" name="Google Shape;484;p10"/>
          <p:cNvSpPr/>
          <p:nvPr/>
        </p:nvSpPr>
        <p:spPr>
          <a:xfrm>
            <a:off x="7430898" y="4873171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85" name="Google Shape;485;p10"/>
          <p:cNvSpPr/>
          <p:nvPr/>
        </p:nvSpPr>
        <p:spPr>
          <a:xfrm>
            <a:off x="8749725" y="4950125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86" name="Google Shape;486;p10"/>
          <p:cNvSpPr/>
          <p:nvPr/>
        </p:nvSpPr>
        <p:spPr>
          <a:xfrm>
            <a:off x="8522444" y="4000279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87" name="Google Shape;487;p10"/>
          <p:cNvSpPr/>
          <p:nvPr/>
        </p:nvSpPr>
        <p:spPr>
          <a:xfrm>
            <a:off x="8829403" y="4583868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88" name="Google Shape;488;p10"/>
          <p:cNvSpPr/>
          <p:nvPr/>
        </p:nvSpPr>
        <p:spPr>
          <a:xfrm>
            <a:off x="8963979" y="1338718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89" name="Google Shape;489;p10"/>
          <p:cNvSpPr/>
          <p:nvPr/>
        </p:nvSpPr>
        <p:spPr>
          <a:xfrm rot="-2426120">
            <a:off x="7110132" y="4877011"/>
            <a:ext cx="279910" cy="357971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90" name="Google Shape;490;p10"/>
          <p:cNvSpPr/>
          <p:nvPr/>
        </p:nvSpPr>
        <p:spPr>
          <a:xfrm>
            <a:off x="7659648" y="4370196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91" name="Google Shape;491;p10"/>
          <p:cNvSpPr/>
          <p:nvPr/>
        </p:nvSpPr>
        <p:spPr>
          <a:xfrm>
            <a:off x="8797588" y="3078732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92" name="Google Shape;492;p10"/>
          <p:cNvSpPr/>
          <p:nvPr/>
        </p:nvSpPr>
        <p:spPr>
          <a:xfrm>
            <a:off x="7782420" y="4885132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93" name="Google Shape;493;p10"/>
          <p:cNvSpPr/>
          <p:nvPr/>
        </p:nvSpPr>
        <p:spPr>
          <a:xfrm>
            <a:off x="346877" y="608615"/>
            <a:ext cx="210213" cy="458889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94" name="Google Shape;494;p10"/>
          <p:cNvSpPr/>
          <p:nvPr/>
        </p:nvSpPr>
        <p:spPr>
          <a:xfrm>
            <a:off x="645010" y="355961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95" name="Google Shape;495;p10"/>
          <p:cNvSpPr/>
          <p:nvPr/>
        </p:nvSpPr>
        <p:spPr>
          <a:xfrm>
            <a:off x="8318810" y="-29822"/>
            <a:ext cx="456818" cy="425588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96" name="Google Shape;496;p10"/>
          <p:cNvSpPr/>
          <p:nvPr/>
        </p:nvSpPr>
        <p:spPr>
          <a:xfrm>
            <a:off x="-8" y="1013366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97" name="Google Shape;497;p10"/>
          <p:cNvSpPr/>
          <p:nvPr/>
        </p:nvSpPr>
        <p:spPr>
          <a:xfrm>
            <a:off x="8699356" y="179112"/>
            <a:ext cx="521292" cy="538992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98" name="Google Shape;498;p10"/>
          <p:cNvSpPr/>
          <p:nvPr/>
        </p:nvSpPr>
        <p:spPr>
          <a:xfrm>
            <a:off x="700454" y="4557600"/>
            <a:ext cx="504670" cy="400627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99" name="Google Shape;499;p10"/>
          <p:cNvSpPr/>
          <p:nvPr/>
        </p:nvSpPr>
        <p:spPr>
          <a:xfrm>
            <a:off x="258967" y="-86251"/>
            <a:ext cx="470320" cy="442210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00" name="Google Shape;500;p10"/>
          <p:cNvSpPr/>
          <p:nvPr/>
        </p:nvSpPr>
        <p:spPr>
          <a:xfrm>
            <a:off x="-35016" y="4075593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01" name="Google Shape;501;p10"/>
          <p:cNvSpPr/>
          <p:nvPr/>
        </p:nvSpPr>
        <p:spPr>
          <a:xfrm>
            <a:off x="721258" y="4998019"/>
            <a:ext cx="463059" cy="177962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02" name="Google Shape;502;p10"/>
          <p:cNvSpPr/>
          <p:nvPr/>
        </p:nvSpPr>
        <p:spPr>
          <a:xfrm>
            <a:off x="-243128" y="5421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03" name="Google Shape;503;p10"/>
          <p:cNvSpPr/>
          <p:nvPr/>
        </p:nvSpPr>
        <p:spPr>
          <a:xfrm>
            <a:off x="7842052" y="-100873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04" name="Google Shape;504;p10"/>
          <p:cNvSpPr/>
          <p:nvPr/>
        </p:nvSpPr>
        <p:spPr>
          <a:xfrm>
            <a:off x="-38626" y="579046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05" name="Google Shape;505;p10"/>
          <p:cNvSpPr/>
          <p:nvPr/>
        </p:nvSpPr>
        <p:spPr>
          <a:xfrm>
            <a:off x="1403775" y="11500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06" name="Google Shape;506;p10"/>
          <p:cNvSpPr/>
          <p:nvPr/>
        </p:nvSpPr>
        <p:spPr>
          <a:xfrm>
            <a:off x="955990" y="-57166"/>
            <a:ext cx="323616" cy="321546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07" name="Google Shape;507;p10"/>
          <p:cNvSpPr/>
          <p:nvPr/>
        </p:nvSpPr>
        <p:spPr>
          <a:xfrm>
            <a:off x="1333294" y="4678454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08" name="Google Shape;508;p10"/>
          <p:cNvSpPr/>
          <p:nvPr/>
        </p:nvSpPr>
        <p:spPr>
          <a:xfrm>
            <a:off x="91624" y="4552927"/>
            <a:ext cx="416228" cy="409988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09" name="Google Shape;509;p10"/>
          <p:cNvSpPr/>
          <p:nvPr/>
        </p:nvSpPr>
        <p:spPr>
          <a:xfrm>
            <a:off x="1525678" y="4911343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10" name="Google Shape;510;p10"/>
          <p:cNvSpPr/>
          <p:nvPr/>
        </p:nvSpPr>
        <p:spPr>
          <a:xfrm>
            <a:off x="2704" y="4900231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11" name="Google Shape;511;p10"/>
          <p:cNvSpPr/>
          <p:nvPr/>
        </p:nvSpPr>
        <p:spPr>
          <a:xfrm rot="1920548">
            <a:off x="8225551" y="625274"/>
            <a:ext cx="501522" cy="425557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12" name="Google Shape;512;p10"/>
          <p:cNvSpPr/>
          <p:nvPr/>
        </p:nvSpPr>
        <p:spPr>
          <a:xfrm>
            <a:off x="346867" y="4064142"/>
            <a:ext cx="479681" cy="339217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13" name="Google Shape;513;p10"/>
          <p:cNvSpPr/>
          <p:nvPr/>
        </p:nvSpPr>
        <p:spPr>
          <a:xfrm rot="-5400000">
            <a:off x="7996280" y="316930"/>
            <a:ext cx="279906" cy="357966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14" name="Google Shape;514;p10"/>
          <p:cNvSpPr/>
          <p:nvPr/>
        </p:nvSpPr>
        <p:spPr>
          <a:xfrm>
            <a:off x="8801760" y="790271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15" name="Google Shape;515;p10"/>
          <p:cNvSpPr/>
          <p:nvPr/>
        </p:nvSpPr>
        <p:spPr>
          <a:xfrm>
            <a:off x="258963" y="4957957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16" name="Google Shape;516;p10"/>
          <p:cNvSpPr/>
          <p:nvPr/>
        </p:nvSpPr>
        <p:spPr>
          <a:xfrm>
            <a:off x="8699345" y="1151407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mpletely blank">
  <p:cSld name="BLANK_1">
    <p:spTree>
      <p:nvGrpSpPr>
        <p:cNvPr id="517" name="Shape 51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_2">
  <p:cSld name="TITLE_2">
    <p:spTree>
      <p:nvGrpSpPr>
        <p:cNvPr id="518" name="Shape 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" name="Google Shape;519;p12"/>
          <p:cNvSpPr txBox="1"/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520" name="Google Shape;520;p12"/>
          <p:cNvSpPr txBox="1"/>
          <p:nvPr>
            <p:ph idx="1" type="subTitle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521" name="Google Shape;521;p12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_3">
  <p:cSld name="TITLE_3">
    <p:spTree>
      <p:nvGrpSpPr>
        <p:cNvPr id="522" name="Shape 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" name="Google Shape;523;p13"/>
          <p:cNvSpPr txBox="1"/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524" name="Google Shape;524;p13"/>
          <p:cNvSpPr txBox="1"/>
          <p:nvPr>
            <p:ph idx="1" type="subTitle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525" name="Google Shape;525;p13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" type="title">
  <p:cSld name="TITLE">
    <p:spTree>
      <p:nvGrpSpPr>
        <p:cNvPr id="682" name="Shape 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" name="Google Shape;683;p15"/>
          <p:cNvSpPr txBox="1"/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84" name="Google Shape;684;p15"/>
          <p:cNvSpPr/>
          <p:nvPr/>
        </p:nvSpPr>
        <p:spPr>
          <a:xfrm>
            <a:off x="723692" y="4220091"/>
            <a:ext cx="794875" cy="985737"/>
          </a:xfrm>
          <a:custGeom>
            <a:rect b="b" l="l" r="r" t="t"/>
            <a:pathLst>
              <a:path extrusionOk="0" h="19698" w="15884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685" name="Google Shape;685;p15"/>
          <p:cNvSpPr/>
          <p:nvPr/>
        </p:nvSpPr>
        <p:spPr>
          <a:xfrm>
            <a:off x="-58319" y="3053287"/>
            <a:ext cx="782014" cy="890356"/>
          </a:xfrm>
          <a:custGeom>
            <a:rect b="b" l="l" r="r" t="t"/>
            <a:pathLst>
              <a:path extrusionOk="0" h="17792" w="15627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686" name="Google Shape;686;p15"/>
          <p:cNvSpPr/>
          <p:nvPr/>
        </p:nvSpPr>
        <p:spPr>
          <a:xfrm>
            <a:off x="4025101" y="3422420"/>
            <a:ext cx="370865" cy="809588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687" name="Google Shape;687;p15"/>
          <p:cNvSpPr/>
          <p:nvPr/>
        </p:nvSpPr>
        <p:spPr>
          <a:xfrm>
            <a:off x="3078045" y="3128354"/>
            <a:ext cx="730671" cy="895811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688" name="Google Shape;688;p15"/>
          <p:cNvSpPr/>
          <p:nvPr/>
        </p:nvSpPr>
        <p:spPr>
          <a:xfrm>
            <a:off x="5401648" y="3285712"/>
            <a:ext cx="805934" cy="750838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689" name="Google Shape;689;p15"/>
          <p:cNvSpPr/>
          <p:nvPr/>
        </p:nvSpPr>
        <p:spPr>
          <a:xfrm>
            <a:off x="8364459" y="3346843"/>
            <a:ext cx="873792" cy="600260"/>
          </a:xfrm>
          <a:custGeom>
            <a:rect b="b" l="l" r="r" t="t"/>
            <a:pathLst>
              <a:path extrusionOk="0" h="11995" w="17461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690" name="Google Shape;690;p15"/>
          <p:cNvSpPr/>
          <p:nvPr/>
        </p:nvSpPr>
        <p:spPr>
          <a:xfrm>
            <a:off x="4551116" y="3125540"/>
            <a:ext cx="657208" cy="679227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691" name="Google Shape;691;p15"/>
          <p:cNvSpPr/>
          <p:nvPr/>
        </p:nvSpPr>
        <p:spPr>
          <a:xfrm>
            <a:off x="4419881" y="3994834"/>
            <a:ext cx="919681" cy="950908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692" name="Google Shape;692;p15"/>
          <p:cNvSpPr/>
          <p:nvPr/>
        </p:nvSpPr>
        <p:spPr>
          <a:xfrm>
            <a:off x="2644912" y="4036538"/>
            <a:ext cx="890356" cy="706800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693" name="Google Shape;693;p15"/>
          <p:cNvSpPr/>
          <p:nvPr/>
        </p:nvSpPr>
        <p:spPr>
          <a:xfrm>
            <a:off x="2116542" y="3186156"/>
            <a:ext cx="829755" cy="780163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694" name="Google Shape;694;p15"/>
          <p:cNvSpPr/>
          <p:nvPr/>
        </p:nvSpPr>
        <p:spPr>
          <a:xfrm>
            <a:off x="1347361" y="3186147"/>
            <a:ext cx="599146" cy="706813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695" name="Google Shape;695;p15"/>
          <p:cNvSpPr/>
          <p:nvPr/>
        </p:nvSpPr>
        <p:spPr>
          <a:xfrm>
            <a:off x="2681615" y="4813558"/>
            <a:ext cx="816944" cy="313967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696" name="Google Shape;696;p15"/>
          <p:cNvSpPr/>
          <p:nvPr/>
        </p:nvSpPr>
        <p:spPr>
          <a:xfrm>
            <a:off x="7146421" y="4508764"/>
            <a:ext cx="1040884" cy="730621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697" name="Google Shape;697;p15"/>
          <p:cNvSpPr/>
          <p:nvPr/>
        </p:nvSpPr>
        <p:spPr>
          <a:xfrm>
            <a:off x="7146430" y="3104432"/>
            <a:ext cx="684732" cy="721463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698" name="Google Shape;698;p15"/>
          <p:cNvSpPr/>
          <p:nvPr/>
        </p:nvSpPr>
        <p:spPr>
          <a:xfrm>
            <a:off x="5262207" y="4729516"/>
            <a:ext cx="525046" cy="372666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699" name="Google Shape;699;p15"/>
          <p:cNvSpPr/>
          <p:nvPr/>
        </p:nvSpPr>
        <p:spPr>
          <a:xfrm>
            <a:off x="8376372" y="4729061"/>
            <a:ext cx="508532" cy="324976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00" name="Google Shape;700;p15"/>
          <p:cNvSpPr/>
          <p:nvPr/>
        </p:nvSpPr>
        <p:spPr>
          <a:xfrm>
            <a:off x="3808716" y="4429326"/>
            <a:ext cx="570935" cy="567282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01" name="Google Shape;701;p15"/>
          <p:cNvSpPr/>
          <p:nvPr/>
        </p:nvSpPr>
        <p:spPr>
          <a:xfrm>
            <a:off x="7975391" y="3053272"/>
            <a:ext cx="541560" cy="67927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02" name="Google Shape;702;p15"/>
          <p:cNvSpPr/>
          <p:nvPr/>
        </p:nvSpPr>
        <p:spPr>
          <a:xfrm>
            <a:off x="1570785" y="4028295"/>
            <a:ext cx="734324" cy="723314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03" name="Google Shape;703;p15"/>
          <p:cNvSpPr/>
          <p:nvPr/>
        </p:nvSpPr>
        <p:spPr>
          <a:xfrm>
            <a:off x="247060" y="4094875"/>
            <a:ext cx="275434" cy="244207"/>
          </a:xfrm>
          <a:custGeom>
            <a:rect b="b" l="l" r="r" t="t"/>
            <a:pathLst>
              <a:path extrusionOk="0" h="4880" w="5504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04" name="Google Shape;704;p15"/>
          <p:cNvSpPr/>
          <p:nvPr/>
        </p:nvSpPr>
        <p:spPr>
          <a:xfrm>
            <a:off x="8516944" y="4082884"/>
            <a:ext cx="690236" cy="510383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05" name="Google Shape;705;p15"/>
          <p:cNvSpPr/>
          <p:nvPr/>
        </p:nvSpPr>
        <p:spPr>
          <a:xfrm>
            <a:off x="859713" y="3417443"/>
            <a:ext cx="317620" cy="659010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06" name="Google Shape;706;p15"/>
          <p:cNvSpPr/>
          <p:nvPr/>
        </p:nvSpPr>
        <p:spPr>
          <a:xfrm rot="1920742">
            <a:off x="5707038" y="4213989"/>
            <a:ext cx="884797" cy="750834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07" name="Google Shape;707;p15"/>
          <p:cNvSpPr/>
          <p:nvPr/>
        </p:nvSpPr>
        <p:spPr>
          <a:xfrm rot="-3496844">
            <a:off x="115839" y="4509560"/>
            <a:ext cx="537852" cy="464440"/>
          </a:xfrm>
          <a:custGeom>
            <a:rect b="b" l="l" r="r" t="t"/>
            <a:pathLst>
              <a:path extrusionOk="0" h="9281" w="10748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08" name="Google Shape;708;p15"/>
          <p:cNvSpPr/>
          <p:nvPr/>
        </p:nvSpPr>
        <p:spPr>
          <a:xfrm>
            <a:off x="7518184" y="3966329"/>
            <a:ext cx="846269" cy="598458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09" name="Google Shape;709;p15"/>
          <p:cNvSpPr/>
          <p:nvPr/>
        </p:nvSpPr>
        <p:spPr>
          <a:xfrm rot="-5400000">
            <a:off x="6496794" y="3021440"/>
            <a:ext cx="493819" cy="631536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10" name="Google Shape;710;p15"/>
          <p:cNvSpPr/>
          <p:nvPr/>
        </p:nvSpPr>
        <p:spPr>
          <a:xfrm>
            <a:off x="6453205" y="3705907"/>
            <a:ext cx="666366" cy="752689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11" name="Google Shape;711;p15"/>
          <p:cNvSpPr/>
          <p:nvPr/>
        </p:nvSpPr>
        <p:spPr>
          <a:xfrm>
            <a:off x="1866011" y="4742879"/>
            <a:ext cx="681078" cy="455287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12" name="Google Shape;712;p15"/>
          <p:cNvSpPr/>
          <p:nvPr/>
        </p:nvSpPr>
        <p:spPr>
          <a:xfrm>
            <a:off x="6669805" y="4614395"/>
            <a:ext cx="308462" cy="330481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ubtitle">
  <p:cSld name="TITLE_1">
    <p:spTree>
      <p:nvGrpSpPr>
        <p:cNvPr id="713" name="Shape 7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4" name="Google Shape;714;p16"/>
          <p:cNvSpPr txBox="1"/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9pPr>
          </a:lstStyle>
          <a:p/>
        </p:txBody>
      </p:sp>
      <p:sp>
        <p:nvSpPr>
          <p:cNvPr id="715" name="Google Shape;715;p16"/>
          <p:cNvSpPr txBox="1"/>
          <p:nvPr>
            <p:ph idx="1" type="subTitle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/>
        </p:txBody>
      </p:sp>
      <p:sp>
        <p:nvSpPr>
          <p:cNvPr id="716" name="Google Shape;716;p16"/>
          <p:cNvSpPr/>
          <p:nvPr/>
        </p:nvSpPr>
        <p:spPr>
          <a:xfrm>
            <a:off x="4412080" y="4661638"/>
            <a:ext cx="450550" cy="558734"/>
          </a:xfrm>
          <a:custGeom>
            <a:rect b="b" l="l" r="r" t="t"/>
            <a:pathLst>
              <a:path extrusionOk="0" h="19698" w="15884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17" name="Google Shape;717;p16"/>
          <p:cNvSpPr/>
          <p:nvPr/>
        </p:nvSpPr>
        <p:spPr>
          <a:xfrm>
            <a:off x="3968826" y="4000288"/>
            <a:ext cx="443260" cy="504670"/>
          </a:xfrm>
          <a:custGeom>
            <a:rect b="b" l="l" r="r" t="t"/>
            <a:pathLst>
              <a:path extrusionOk="0" h="17792" w="15627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18" name="Google Shape;718;p16"/>
          <p:cNvSpPr/>
          <p:nvPr/>
        </p:nvSpPr>
        <p:spPr>
          <a:xfrm>
            <a:off x="6283364" y="4209515"/>
            <a:ext cx="210213" cy="458889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19" name="Google Shape;719;p16"/>
          <p:cNvSpPr/>
          <p:nvPr/>
        </p:nvSpPr>
        <p:spPr>
          <a:xfrm>
            <a:off x="5746560" y="4042836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20" name="Google Shape;720;p16"/>
          <p:cNvSpPr/>
          <p:nvPr/>
        </p:nvSpPr>
        <p:spPr>
          <a:xfrm>
            <a:off x="7063610" y="4132028"/>
            <a:ext cx="456818" cy="425588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21" name="Google Shape;721;p16"/>
          <p:cNvSpPr/>
          <p:nvPr/>
        </p:nvSpPr>
        <p:spPr>
          <a:xfrm>
            <a:off x="8742973" y="4166677"/>
            <a:ext cx="495281" cy="340238"/>
          </a:xfrm>
          <a:custGeom>
            <a:rect b="b" l="l" r="r" t="t"/>
            <a:pathLst>
              <a:path extrusionOk="0" h="11995" w="17461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22" name="Google Shape;722;p16"/>
          <p:cNvSpPr/>
          <p:nvPr/>
        </p:nvSpPr>
        <p:spPr>
          <a:xfrm>
            <a:off x="6581517" y="4041241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23" name="Google Shape;723;p16"/>
          <p:cNvSpPr/>
          <p:nvPr/>
        </p:nvSpPr>
        <p:spPr>
          <a:xfrm>
            <a:off x="6507132" y="4533962"/>
            <a:ext cx="521292" cy="538992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24" name="Google Shape;724;p16"/>
          <p:cNvSpPr/>
          <p:nvPr/>
        </p:nvSpPr>
        <p:spPr>
          <a:xfrm>
            <a:off x="5501054" y="4557600"/>
            <a:ext cx="504670" cy="400627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25" name="Google Shape;725;p16"/>
          <p:cNvSpPr/>
          <p:nvPr/>
        </p:nvSpPr>
        <p:spPr>
          <a:xfrm>
            <a:off x="5201567" y="4075599"/>
            <a:ext cx="470320" cy="442210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26" name="Google Shape;726;p16"/>
          <p:cNvSpPr/>
          <p:nvPr/>
        </p:nvSpPr>
        <p:spPr>
          <a:xfrm>
            <a:off x="4765584" y="4075593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27" name="Google Shape;727;p16"/>
          <p:cNvSpPr/>
          <p:nvPr/>
        </p:nvSpPr>
        <p:spPr>
          <a:xfrm>
            <a:off x="5521858" y="4998019"/>
            <a:ext cx="463059" cy="177962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28" name="Google Shape;728;p16"/>
          <p:cNvSpPr/>
          <p:nvPr/>
        </p:nvSpPr>
        <p:spPr>
          <a:xfrm>
            <a:off x="8052572" y="482526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29" name="Google Shape;729;p16"/>
          <p:cNvSpPr/>
          <p:nvPr/>
        </p:nvSpPr>
        <p:spPr>
          <a:xfrm>
            <a:off x="8052577" y="4029277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30" name="Google Shape;730;p16"/>
          <p:cNvSpPr/>
          <p:nvPr/>
        </p:nvSpPr>
        <p:spPr>
          <a:xfrm>
            <a:off x="6984573" y="4950383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31" name="Google Shape;731;p16"/>
          <p:cNvSpPr/>
          <p:nvPr/>
        </p:nvSpPr>
        <p:spPr>
          <a:xfrm>
            <a:off x="8749725" y="4950125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32" name="Google Shape;732;p16"/>
          <p:cNvSpPr/>
          <p:nvPr/>
        </p:nvSpPr>
        <p:spPr>
          <a:xfrm>
            <a:off x="6160715" y="4780234"/>
            <a:ext cx="323616" cy="321546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33" name="Google Shape;733;p16"/>
          <p:cNvSpPr/>
          <p:nvPr/>
        </p:nvSpPr>
        <p:spPr>
          <a:xfrm>
            <a:off x="8522444" y="4000279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34" name="Google Shape;734;p16"/>
          <p:cNvSpPr/>
          <p:nvPr/>
        </p:nvSpPr>
        <p:spPr>
          <a:xfrm>
            <a:off x="4892224" y="4552927"/>
            <a:ext cx="416228" cy="409988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35" name="Google Shape;735;p16"/>
          <p:cNvSpPr/>
          <p:nvPr/>
        </p:nvSpPr>
        <p:spPr>
          <a:xfrm>
            <a:off x="8829403" y="4583868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36" name="Google Shape;736;p16"/>
          <p:cNvSpPr/>
          <p:nvPr/>
        </p:nvSpPr>
        <p:spPr>
          <a:xfrm>
            <a:off x="4489179" y="4206693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37" name="Google Shape;737;p16"/>
          <p:cNvSpPr/>
          <p:nvPr/>
        </p:nvSpPr>
        <p:spPr>
          <a:xfrm rot="1920548">
            <a:off x="7236726" y="4658174"/>
            <a:ext cx="501522" cy="425557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38" name="Google Shape;738;p16"/>
          <p:cNvSpPr/>
          <p:nvPr/>
        </p:nvSpPr>
        <p:spPr>
          <a:xfrm>
            <a:off x="8263292" y="4517805"/>
            <a:ext cx="479681" cy="339217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39" name="Google Shape;739;p16"/>
          <p:cNvSpPr/>
          <p:nvPr/>
        </p:nvSpPr>
        <p:spPr>
          <a:xfrm rot="-5400000">
            <a:off x="7684355" y="3982230"/>
            <a:ext cx="279906" cy="357966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40" name="Google Shape;740;p16"/>
          <p:cNvSpPr/>
          <p:nvPr/>
        </p:nvSpPr>
        <p:spPr>
          <a:xfrm>
            <a:off x="7659648" y="4370196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41" name="Google Shape;741;p16"/>
          <p:cNvSpPr/>
          <p:nvPr/>
        </p:nvSpPr>
        <p:spPr>
          <a:xfrm>
            <a:off x="5059563" y="4957957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42" name="Google Shape;742;p16"/>
          <p:cNvSpPr/>
          <p:nvPr/>
        </p:nvSpPr>
        <p:spPr>
          <a:xfrm>
            <a:off x="7782420" y="4885132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43" name="Google Shape;743;p16"/>
          <p:cNvSpPr/>
          <p:nvPr/>
        </p:nvSpPr>
        <p:spPr>
          <a:xfrm>
            <a:off x="1482765" y="4209515"/>
            <a:ext cx="210213" cy="458889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44" name="Google Shape;744;p16"/>
          <p:cNvSpPr/>
          <p:nvPr/>
        </p:nvSpPr>
        <p:spPr>
          <a:xfrm>
            <a:off x="945960" y="4042836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45" name="Google Shape;745;p16"/>
          <p:cNvSpPr/>
          <p:nvPr/>
        </p:nvSpPr>
        <p:spPr>
          <a:xfrm>
            <a:off x="2263010" y="4132028"/>
            <a:ext cx="456818" cy="425588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46" name="Google Shape;746;p16"/>
          <p:cNvSpPr/>
          <p:nvPr/>
        </p:nvSpPr>
        <p:spPr>
          <a:xfrm>
            <a:off x="1780917" y="4041241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47" name="Google Shape;747;p16"/>
          <p:cNvSpPr/>
          <p:nvPr/>
        </p:nvSpPr>
        <p:spPr>
          <a:xfrm>
            <a:off x="1706532" y="4533962"/>
            <a:ext cx="521292" cy="538992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48" name="Google Shape;748;p16"/>
          <p:cNvSpPr/>
          <p:nvPr/>
        </p:nvSpPr>
        <p:spPr>
          <a:xfrm>
            <a:off x="700454" y="4557600"/>
            <a:ext cx="504670" cy="400627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49" name="Google Shape;749;p16"/>
          <p:cNvSpPr/>
          <p:nvPr/>
        </p:nvSpPr>
        <p:spPr>
          <a:xfrm>
            <a:off x="400967" y="4075599"/>
            <a:ext cx="470320" cy="442210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50" name="Google Shape;750;p16"/>
          <p:cNvSpPr/>
          <p:nvPr/>
        </p:nvSpPr>
        <p:spPr>
          <a:xfrm>
            <a:off x="-35016" y="4075593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51" name="Google Shape;751;p16"/>
          <p:cNvSpPr/>
          <p:nvPr/>
        </p:nvSpPr>
        <p:spPr>
          <a:xfrm>
            <a:off x="721258" y="4998019"/>
            <a:ext cx="463059" cy="177962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52" name="Google Shape;752;p16"/>
          <p:cNvSpPr/>
          <p:nvPr/>
        </p:nvSpPr>
        <p:spPr>
          <a:xfrm>
            <a:off x="3251972" y="482526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53" name="Google Shape;753;p16"/>
          <p:cNvSpPr/>
          <p:nvPr/>
        </p:nvSpPr>
        <p:spPr>
          <a:xfrm>
            <a:off x="3251978" y="4029277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54" name="Google Shape;754;p16"/>
          <p:cNvSpPr/>
          <p:nvPr/>
        </p:nvSpPr>
        <p:spPr>
          <a:xfrm>
            <a:off x="2183974" y="4950383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55" name="Google Shape;755;p16"/>
          <p:cNvSpPr/>
          <p:nvPr/>
        </p:nvSpPr>
        <p:spPr>
          <a:xfrm>
            <a:off x="3949125" y="4950125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56" name="Google Shape;756;p16"/>
          <p:cNvSpPr/>
          <p:nvPr/>
        </p:nvSpPr>
        <p:spPr>
          <a:xfrm>
            <a:off x="1360115" y="4780234"/>
            <a:ext cx="323616" cy="321546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57" name="Google Shape;757;p16"/>
          <p:cNvSpPr/>
          <p:nvPr/>
        </p:nvSpPr>
        <p:spPr>
          <a:xfrm>
            <a:off x="3721844" y="4000279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58" name="Google Shape;758;p16"/>
          <p:cNvSpPr/>
          <p:nvPr/>
        </p:nvSpPr>
        <p:spPr>
          <a:xfrm>
            <a:off x="91624" y="4552927"/>
            <a:ext cx="416228" cy="409988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59" name="Google Shape;759;p16"/>
          <p:cNvSpPr/>
          <p:nvPr/>
        </p:nvSpPr>
        <p:spPr>
          <a:xfrm>
            <a:off x="4028803" y="4583868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0" name="Google Shape;760;p16"/>
          <p:cNvSpPr/>
          <p:nvPr/>
        </p:nvSpPr>
        <p:spPr>
          <a:xfrm>
            <a:off x="2704" y="4900231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1" name="Google Shape;761;p16"/>
          <p:cNvSpPr/>
          <p:nvPr/>
        </p:nvSpPr>
        <p:spPr>
          <a:xfrm rot="1920548">
            <a:off x="2436125" y="4658174"/>
            <a:ext cx="501522" cy="425557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2" name="Google Shape;762;p16"/>
          <p:cNvSpPr/>
          <p:nvPr/>
        </p:nvSpPr>
        <p:spPr>
          <a:xfrm>
            <a:off x="3462692" y="4517805"/>
            <a:ext cx="479681" cy="339217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3" name="Google Shape;763;p16"/>
          <p:cNvSpPr/>
          <p:nvPr/>
        </p:nvSpPr>
        <p:spPr>
          <a:xfrm rot="-5400000">
            <a:off x="2883755" y="3982230"/>
            <a:ext cx="279906" cy="357966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4" name="Google Shape;764;p16"/>
          <p:cNvSpPr/>
          <p:nvPr/>
        </p:nvSpPr>
        <p:spPr>
          <a:xfrm>
            <a:off x="2859048" y="4370196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5" name="Google Shape;765;p16"/>
          <p:cNvSpPr/>
          <p:nvPr/>
        </p:nvSpPr>
        <p:spPr>
          <a:xfrm>
            <a:off x="258963" y="4957957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6" name="Google Shape;766;p16"/>
          <p:cNvSpPr/>
          <p:nvPr/>
        </p:nvSpPr>
        <p:spPr>
          <a:xfrm>
            <a:off x="2981820" y="4885132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TITLE_1_1">
    <p:spTree>
      <p:nvGrpSpPr>
        <p:cNvPr id="767" name="Shape 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" name="Google Shape;768;p17"/>
          <p:cNvSpPr txBox="1"/>
          <p:nvPr>
            <p:ph idx="1" type="body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87350" lvl="0" marL="457200" rtl="0" algn="ctr"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b="1" sz="2500">
                <a:solidFill>
                  <a:srgbClr val="1C4587"/>
                </a:solidFill>
              </a:defRPr>
            </a:lvl1pPr>
            <a:lvl2pPr indent="-387350" lvl="1" marL="9144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b="1" sz="2500">
                <a:solidFill>
                  <a:srgbClr val="1C4587"/>
                </a:solidFill>
              </a:defRPr>
            </a:lvl2pPr>
            <a:lvl3pPr indent="-387350" lvl="2" marL="13716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b="1" sz="2500">
                <a:solidFill>
                  <a:srgbClr val="1C4587"/>
                </a:solidFill>
              </a:defRPr>
            </a:lvl3pPr>
            <a:lvl4pPr indent="-387350" lvl="3" marL="18288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b="1" sz="2500">
                <a:solidFill>
                  <a:srgbClr val="1C4587"/>
                </a:solidFill>
              </a:defRPr>
            </a:lvl4pPr>
            <a:lvl5pPr indent="-387350" lvl="4" marL="22860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b="1" sz="2500">
                <a:solidFill>
                  <a:srgbClr val="1C4587"/>
                </a:solidFill>
              </a:defRPr>
            </a:lvl5pPr>
            <a:lvl6pPr indent="-387350" lvl="5" marL="27432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b="1" sz="2500">
                <a:solidFill>
                  <a:srgbClr val="1C4587"/>
                </a:solidFill>
              </a:defRPr>
            </a:lvl6pPr>
            <a:lvl7pPr indent="-387350" lvl="6" marL="32004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b="1" sz="2500">
                <a:solidFill>
                  <a:srgbClr val="1C4587"/>
                </a:solidFill>
              </a:defRPr>
            </a:lvl7pPr>
            <a:lvl8pPr indent="-387350" lvl="7" marL="36576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b="1" sz="2500">
                <a:solidFill>
                  <a:srgbClr val="1C4587"/>
                </a:solidFill>
              </a:defRPr>
            </a:lvl8pPr>
            <a:lvl9pPr indent="-387350" lvl="8" marL="41148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b="1" sz="2500">
                <a:solidFill>
                  <a:srgbClr val="1C4587"/>
                </a:solidFill>
              </a:defRPr>
            </a:lvl9pPr>
          </a:lstStyle>
          <a:p/>
        </p:txBody>
      </p:sp>
      <p:sp>
        <p:nvSpPr>
          <p:cNvPr id="769" name="Google Shape;769;p17"/>
          <p:cNvSpPr/>
          <p:nvPr/>
        </p:nvSpPr>
        <p:spPr>
          <a:xfrm>
            <a:off x="7302880" y="-294362"/>
            <a:ext cx="450550" cy="558734"/>
          </a:xfrm>
          <a:custGeom>
            <a:rect b="b" l="l" r="r" t="t"/>
            <a:pathLst>
              <a:path extrusionOk="0" h="19698" w="15884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0" name="Google Shape;770;p17"/>
          <p:cNvSpPr/>
          <p:nvPr/>
        </p:nvSpPr>
        <p:spPr>
          <a:xfrm>
            <a:off x="-35374" y="3366963"/>
            <a:ext cx="443260" cy="504670"/>
          </a:xfrm>
          <a:custGeom>
            <a:rect b="b" l="l" r="r" t="t"/>
            <a:pathLst>
              <a:path extrusionOk="0" h="17792" w="15627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1" name="Google Shape;771;p17"/>
          <p:cNvSpPr/>
          <p:nvPr/>
        </p:nvSpPr>
        <p:spPr>
          <a:xfrm>
            <a:off x="8817948" y="3439661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2" name="Google Shape;772;p17"/>
          <p:cNvSpPr/>
          <p:nvPr/>
        </p:nvSpPr>
        <p:spPr>
          <a:xfrm>
            <a:off x="8742973" y="4166677"/>
            <a:ext cx="495281" cy="340238"/>
          </a:xfrm>
          <a:custGeom>
            <a:rect b="b" l="l" r="r" t="t"/>
            <a:pathLst>
              <a:path extrusionOk="0" h="11995" w="17461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3" name="Google Shape;773;p17"/>
          <p:cNvSpPr/>
          <p:nvPr/>
        </p:nvSpPr>
        <p:spPr>
          <a:xfrm>
            <a:off x="8360955" y="4506916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4" name="Google Shape;774;p17"/>
          <p:cNvSpPr/>
          <p:nvPr/>
        </p:nvSpPr>
        <p:spPr>
          <a:xfrm>
            <a:off x="-77078" y="1488018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5" name="Google Shape;775;p17"/>
          <p:cNvSpPr/>
          <p:nvPr/>
        </p:nvSpPr>
        <p:spPr>
          <a:xfrm>
            <a:off x="8052572" y="482526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6" name="Google Shape;776;p17"/>
          <p:cNvSpPr/>
          <p:nvPr/>
        </p:nvSpPr>
        <p:spPr>
          <a:xfrm>
            <a:off x="8052577" y="4132327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7" name="Google Shape;777;p17"/>
          <p:cNvSpPr/>
          <p:nvPr/>
        </p:nvSpPr>
        <p:spPr>
          <a:xfrm>
            <a:off x="7430898" y="4873171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8" name="Google Shape;778;p17"/>
          <p:cNvSpPr/>
          <p:nvPr/>
        </p:nvSpPr>
        <p:spPr>
          <a:xfrm>
            <a:off x="8749725" y="4950125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9" name="Google Shape;779;p17"/>
          <p:cNvSpPr/>
          <p:nvPr/>
        </p:nvSpPr>
        <p:spPr>
          <a:xfrm>
            <a:off x="8522444" y="4000279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0" name="Google Shape;780;p17"/>
          <p:cNvSpPr/>
          <p:nvPr/>
        </p:nvSpPr>
        <p:spPr>
          <a:xfrm>
            <a:off x="8829403" y="4583868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1" name="Google Shape;781;p17"/>
          <p:cNvSpPr/>
          <p:nvPr/>
        </p:nvSpPr>
        <p:spPr>
          <a:xfrm>
            <a:off x="8963979" y="1338718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2" name="Google Shape;782;p17"/>
          <p:cNvSpPr/>
          <p:nvPr/>
        </p:nvSpPr>
        <p:spPr>
          <a:xfrm rot="-2426120">
            <a:off x="7110132" y="4877011"/>
            <a:ext cx="279910" cy="357971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3" name="Google Shape;783;p17"/>
          <p:cNvSpPr/>
          <p:nvPr/>
        </p:nvSpPr>
        <p:spPr>
          <a:xfrm>
            <a:off x="7659648" y="4370196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4" name="Google Shape;784;p17"/>
          <p:cNvSpPr/>
          <p:nvPr/>
        </p:nvSpPr>
        <p:spPr>
          <a:xfrm>
            <a:off x="8797588" y="3078732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5" name="Google Shape;785;p17"/>
          <p:cNvSpPr/>
          <p:nvPr/>
        </p:nvSpPr>
        <p:spPr>
          <a:xfrm>
            <a:off x="7782420" y="4885132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6" name="Google Shape;786;p17"/>
          <p:cNvSpPr/>
          <p:nvPr/>
        </p:nvSpPr>
        <p:spPr>
          <a:xfrm>
            <a:off x="346877" y="608615"/>
            <a:ext cx="210213" cy="458889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7" name="Google Shape;787;p17"/>
          <p:cNvSpPr/>
          <p:nvPr/>
        </p:nvSpPr>
        <p:spPr>
          <a:xfrm>
            <a:off x="645010" y="355961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8" name="Google Shape;788;p17"/>
          <p:cNvSpPr/>
          <p:nvPr/>
        </p:nvSpPr>
        <p:spPr>
          <a:xfrm>
            <a:off x="8318810" y="-29822"/>
            <a:ext cx="456818" cy="425588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9" name="Google Shape;789;p17"/>
          <p:cNvSpPr/>
          <p:nvPr/>
        </p:nvSpPr>
        <p:spPr>
          <a:xfrm>
            <a:off x="-8" y="1013366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90" name="Google Shape;790;p17"/>
          <p:cNvSpPr/>
          <p:nvPr/>
        </p:nvSpPr>
        <p:spPr>
          <a:xfrm>
            <a:off x="8699356" y="179112"/>
            <a:ext cx="521292" cy="538992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91" name="Google Shape;791;p17"/>
          <p:cNvSpPr/>
          <p:nvPr/>
        </p:nvSpPr>
        <p:spPr>
          <a:xfrm>
            <a:off x="700454" y="4557600"/>
            <a:ext cx="504670" cy="400627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92" name="Google Shape;792;p17"/>
          <p:cNvSpPr/>
          <p:nvPr/>
        </p:nvSpPr>
        <p:spPr>
          <a:xfrm>
            <a:off x="258967" y="-86251"/>
            <a:ext cx="470320" cy="442210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93" name="Google Shape;793;p17"/>
          <p:cNvSpPr/>
          <p:nvPr/>
        </p:nvSpPr>
        <p:spPr>
          <a:xfrm>
            <a:off x="-35016" y="4075593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94" name="Google Shape;794;p17"/>
          <p:cNvSpPr/>
          <p:nvPr/>
        </p:nvSpPr>
        <p:spPr>
          <a:xfrm>
            <a:off x="721258" y="4998019"/>
            <a:ext cx="463059" cy="177962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95" name="Google Shape;795;p17"/>
          <p:cNvSpPr/>
          <p:nvPr/>
        </p:nvSpPr>
        <p:spPr>
          <a:xfrm>
            <a:off x="-243128" y="5421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96" name="Google Shape;796;p17"/>
          <p:cNvSpPr/>
          <p:nvPr/>
        </p:nvSpPr>
        <p:spPr>
          <a:xfrm>
            <a:off x="7842052" y="-100873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97" name="Google Shape;797;p17"/>
          <p:cNvSpPr/>
          <p:nvPr/>
        </p:nvSpPr>
        <p:spPr>
          <a:xfrm>
            <a:off x="-38626" y="579046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98" name="Google Shape;798;p17"/>
          <p:cNvSpPr/>
          <p:nvPr/>
        </p:nvSpPr>
        <p:spPr>
          <a:xfrm>
            <a:off x="1403775" y="11500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99" name="Google Shape;799;p17"/>
          <p:cNvSpPr/>
          <p:nvPr/>
        </p:nvSpPr>
        <p:spPr>
          <a:xfrm>
            <a:off x="955990" y="-57166"/>
            <a:ext cx="323616" cy="321546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00" name="Google Shape;800;p17"/>
          <p:cNvSpPr/>
          <p:nvPr/>
        </p:nvSpPr>
        <p:spPr>
          <a:xfrm>
            <a:off x="1333294" y="4678454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01" name="Google Shape;801;p17"/>
          <p:cNvSpPr/>
          <p:nvPr/>
        </p:nvSpPr>
        <p:spPr>
          <a:xfrm>
            <a:off x="91624" y="4552927"/>
            <a:ext cx="416228" cy="409988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02" name="Google Shape;802;p17"/>
          <p:cNvSpPr/>
          <p:nvPr/>
        </p:nvSpPr>
        <p:spPr>
          <a:xfrm>
            <a:off x="1525678" y="4911343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03" name="Google Shape;803;p17"/>
          <p:cNvSpPr/>
          <p:nvPr/>
        </p:nvSpPr>
        <p:spPr>
          <a:xfrm>
            <a:off x="2704" y="4900231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04" name="Google Shape;804;p17"/>
          <p:cNvSpPr/>
          <p:nvPr/>
        </p:nvSpPr>
        <p:spPr>
          <a:xfrm rot="1920548">
            <a:off x="8225551" y="625274"/>
            <a:ext cx="501522" cy="425557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05" name="Google Shape;805;p17"/>
          <p:cNvSpPr/>
          <p:nvPr/>
        </p:nvSpPr>
        <p:spPr>
          <a:xfrm>
            <a:off x="346867" y="4064142"/>
            <a:ext cx="479681" cy="339217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06" name="Google Shape;806;p17"/>
          <p:cNvSpPr/>
          <p:nvPr/>
        </p:nvSpPr>
        <p:spPr>
          <a:xfrm rot="-5400000">
            <a:off x="7996280" y="316930"/>
            <a:ext cx="279906" cy="357966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07" name="Google Shape;807;p17"/>
          <p:cNvSpPr/>
          <p:nvPr/>
        </p:nvSpPr>
        <p:spPr>
          <a:xfrm>
            <a:off x="8801760" y="790271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08" name="Google Shape;808;p17"/>
          <p:cNvSpPr/>
          <p:nvPr/>
        </p:nvSpPr>
        <p:spPr>
          <a:xfrm>
            <a:off x="258963" y="4957957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09" name="Google Shape;809;p17"/>
          <p:cNvSpPr/>
          <p:nvPr/>
        </p:nvSpPr>
        <p:spPr>
          <a:xfrm>
            <a:off x="8699345" y="1151407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10" name="Google Shape;810;p17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/>
            </a:lvl1pPr>
            <a:lvl2pPr lvl="1" rtl="0" algn="ctr">
              <a:buNone/>
              <a:defRPr/>
            </a:lvl2pPr>
            <a:lvl3pPr lvl="2" rtl="0" algn="ctr">
              <a:buNone/>
              <a:defRPr/>
            </a:lvl3pPr>
            <a:lvl4pPr lvl="3" rtl="0" algn="ctr">
              <a:buNone/>
              <a:defRPr/>
            </a:lvl4pPr>
            <a:lvl5pPr lvl="4" rtl="0" algn="ctr">
              <a:buNone/>
              <a:defRPr/>
            </a:lvl5pPr>
            <a:lvl6pPr lvl="5" rtl="0" algn="ctr">
              <a:buNone/>
              <a:defRPr/>
            </a:lvl6pPr>
            <a:lvl7pPr lvl="6" rtl="0" algn="ctr">
              <a:buNone/>
              <a:defRPr/>
            </a:lvl7pPr>
            <a:lvl8pPr lvl="7" rtl="0" algn="ctr">
              <a:buNone/>
              <a:defRPr/>
            </a:lvl8pPr>
            <a:lvl9pPr lvl="8" rtl="0" algn="ctr">
              <a:buNone/>
              <a:defRPr/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1 column" type="tx">
  <p:cSld name="TITLE_AND_BODY">
    <p:spTree>
      <p:nvGrpSpPr>
        <p:cNvPr id="811" name="Shape 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2" name="Google Shape;812;p18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/>
        </p:txBody>
      </p:sp>
      <p:sp>
        <p:nvSpPr>
          <p:cNvPr id="813" name="Google Shape;813;p18"/>
          <p:cNvSpPr txBox="1"/>
          <p:nvPr>
            <p:ph idx="1" type="body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87350" lvl="0" marL="457200" rtl="0"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indent="-355600" lvl="1" marL="9144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indent="-355600" lvl="2" marL="1371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indent="-342900" lvl="3" marL="18288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indent="-342900" lvl="4" marL="22860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indent="-342900" lvl="5" marL="27432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indent="-342900" lvl="6" marL="32004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indent="-342900" lvl="7" marL="36576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indent="-342900" lvl="8" marL="41148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/>
        </p:txBody>
      </p:sp>
      <p:grpSp>
        <p:nvGrpSpPr>
          <p:cNvPr id="814" name="Google Shape;814;p18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815" name="Google Shape;815;p18"/>
            <p:cNvSpPr/>
            <p:nvPr/>
          </p:nvSpPr>
          <p:spPr>
            <a:xfrm>
              <a:off x="6371275" y="842300"/>
              <a:ext cx="397100" cy="492450"/>
            </a:xfrm>
            <a:custGeom>
              <a:rect b="b" l="l" r="r" t="t"/>
              <a:pathLst>
                <a:path extrusionOk="0" h="19698" w="15884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16" name="Google Shape;816;p18"/>
            <p:cNvSpPr/>
            <p:nvPr/>
          </p:nvSpPr>
          <p:spPr>
            <a:xfrm>
              <a:off x="6991200" y="2879025"/>
              <a:ext cx="390675" cy="444800"/>
            </a:xfrm>
            <a:custGeom>
              <a:rect b="b" l="l" r="r" t="t"/>
              <a:pathLst>
                <a:path extrusionOk="0" h="17792" w="15627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17" name="Google Shape;817;p18"/>
            <p:cNvSpPr/>
            <p:nvPr/>
          </p:nvSpPr>
          <p:spPr>
            <a:xfrm>
              <a:off x="6244725" y="2547975"/>
              <a:ext cx="185275" cy="404450"/>
            </a:xfrm>
            <a:custGeom>
              <a:rect b="b" l="l" r="r" t="t"/>
              <a:pathLst>
                <a:path extrusionOk="0" h="16178" w="7411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18" name="Google Shape;818;p18"/>
            <p:cNvSpPr/>
            <p:nvPr/>
          </p:nvSpPr>
          <p:spPr>
            <a:xfrm>
              <a:off x="6823375" y="1978500"/>
              <a:ext cx="365025" cy="447525"/>
            </a:xfrm>
            <a:custGeom>
              <a:rect b="b" l="l" r="r" t="t"/>
              <a:pathLst>
                <a:path extrusionOk="0" h="17901" w="14601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19" name="Google Shape;819;p18"/>
            <p:cNvSpPr/>
            <p:nvPr/>
          </p:nvSpPr>
          <p:spPr>
            <a:xfrm>
              <a:off x="6071400" y="1791425"/>
              <a:ext cx="402625" cy="375100"/>
            </a:xfrm>
            <a:custGeom>
              <a:rect b="b" l="l" r="r" t="t"/>
              <a:pathLst>
                <a:path extrusionOk="0" h="15004" w="16105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20" name="Google Shape;820;p18"/>
            <p:cNvSpPr/>
            <p:nvPr/>
          </p:nvSpPr>
          <p:spPr>
            <a:xfrm>
              <a:off x="6902250" y="3951050"/>
              <a:ext cx="436525" cy="299875"/>
            </a:xfrm>
            <a:custGeom>
              <a:rect b="b" l="l" r="r" t="t"/>
              <a:pathLst>
                <a:path extrusionOk="0" h="11995" w="17461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21" name="Google Shape;821;p18"/>
            <p:cNvSpPr/>
            <p:nvPr/>
          </p:nvSpPr>
          <p:spPr>
            <a:xfrm>
              <a:off x="6405225" y="2154575"/>
              <a:ext cx="328325" cy="339325"/>
            </a:xfrm>
            <a:custGeom>
              <a:rect b="b" l="l" r="r" t="t"/>
              <a:pathLst>
                <a:path extrusionOk="0" h="13573" w="13133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22" name="Google Shape;822;p18"/>
            <p:cNvSpPr/>
            <p:nvPr/>
          </p:nvSpPr>
          <p:spPr>
            <a:xfrm>
              <a:off x="6537275" y="2750650"/>
              <a:ext cx="459450" cy="475050"/>
            </a:xfrm>
            <a:custGeom>
              <a:rect b="b" l="l" r="r" t="t"/>
              <a:pathLst>
                <a:path extrusionOk="0" h="19002" w="18378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23" name="Google Shape;823;p18"/>
            <p:cNvSpPr/>
            <p:nvPr/>
          </p:nvSpPr>
          <p:spPr>
            <a:xfrm>
              <a:off x="6855475" y="1544725"/>
              <a:ext cx="444800" cy="353100"/>
            </a:xfrm>
            <a:custGeom>
              <a:rect b="b" l="l" r="r" t="t"/>
              <a:pathLst>
                <a:path extrusionOk="0" h="14124" w="17792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24" name="Google Shape;824;p18"/>
            <p:cNvSpPr/>
            <p:nvPr/>
          </p:nvSpPr>
          <p:spPr>
            <a:xfrm>
              <a:off x="6844475" y="1037625"/>
              <a:ext cx="414525" cy="389750"/>
            </a:xfrm>
            <a:custGeom>
              <a:rect b="b" l="l" r="r" t="t"/>
              <a:pathLst>
                <a:path extrusionOk="0" h="15590" w="16581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25" name="Google Shape;825;p18"/>
            <p:cNvSpPr/>
            <p:nvPr/>
          </p:nvSpPr>
          <p:spPr>
            <a:xfrm>
              <a:off x="6553775" y="1840025"/>
              <a:ext cx="234775" cy="276975"/>
            </a:xfrm>
            <a:custGeom>
              <a:rect b="b" l="l" r="r" t="t"/>
              <a:pathLst>
                <a:path extrusionOk="0" h="11079" w="9391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26" name="Google Shape;826;p18"/>
            <p:cNvSpPr/>
            <p:nvPr/>
          </p:nvSpPr>
          <p:spPr>
            <a:xfrm>
              <a:off x="6618875" y="2550725"/>
              <a:ext cx="408125" cy="156850"/>
            </a:xfrm>
            <a:custGeom>
              <a:rect b="b" l="l" r="r" t="t"/>
              <a:pathLst>
                <a:path extrusionOk="0" h="6274" w="16325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27" name="Google Shape;827;p18"/>
            <p:cNvSpPr/>
            <p:nvPr/>
          </p:nvSpPr>
          <p:spPr>
            <a:xfrm>
              <a:off x="6336425" y="4507675"/>
              <a:ext cx="520000" cy="365000"/>
            </a:xfrm>
            <a:custGeom>
              <a:rect b="b" l="l" r="r" t="t"/>
              <a:pathLst>
                <a:path extrusionOk="0" h="14600" w="2080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28" name="Google Shape;828;p18"/>
            <p:cNvSpPr/>
            <p:nvPr/>
          </p:nvSpPr>
          <p:spPr>
            <a:xfrm>
              <a:off x="6425400" y="3728200"/>
              <a:ext cx="342075" cy="360425"/>
            </a:xfrm>
            <a:custGeom>
              <a:rect b="b" l="l" r="r" t="t"/>
              <a:pathLst>
                <a:path extrusionOk="0" h="14417" w="13683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29" name="Google Shape;829;p18"/>
            <p:cNvSpPr/>
            <p:nvPr/>
          </p:nvSpPr>
          <p:spPr>
            <a:xfrm>
              <a:off x="6789450" y="3384325"/>
              <a:ext cx="262300" cy="186175"/>
            </a:xfrm>
            <a:custGeom>
              <a:rect b="b" l="l" r="r" t="t"/>
              <a:pathLst>
                <a:path extrusionOk="0" h="7447" w="10492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30" name="Google Shape;830;p18"/>
            <p:cNvSpPr/>
            <p:nvPr/>
          </p:nvSpPr>
          <p:spPr>
            <a:xfrm>
              <a:off x="6950850" y="4617725"/>
              <a:ext cx="254050" cy="162350"/>
            </a:xfrm>
            <a:custGeom>
              <a:rect b="b" l="l" r="r" t="t"/>
              <a:pathLst>
                <a:path extrusionOk="0" h="6494" w="10162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31" name="Google Shape;831;p18"/>
            <p:cNvSpPr/>
            <p:nvPr/>
          </p:nvSpPr>
          <p:spPr>
            <a:xfrm>
              <a:off x="6051225" y="1090800"/>
              <a:ext cx="285225" cy="283400"/>
            </a:xfrm>
            <a:custGeom>
              <a:rect b="b" l="l" r="r" t="t"/>
              <a:pathLst>
                <a:path extrusionOk="0" h="11336" w="11409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32" name="Google Shape;832;p18"/>
            <p:cNvSpPr/>
            <p:nvPr/>
          </p:nvSpPr>
          <p:spPr>
            <a:xfrm>
              <a:off x="6849975" y="3631900"/>
              <a:ext cx="270550" cy="339350"/>
            </a:xfrm>
            <a:custGeom>
              <a:rect b="b" l="l" r="r" t="t"/>
              <a:pathLst>
                <a:path extrusionOk="0" h="13574" w="10822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33" name="Google Shape;833;p18"/>
            <p:cNvSpPr/>
            <p:nvPr/>
          </p:nvSpPr>
          <p:spPr>
            <a:xfrm>
              <a:off x="6351100" y="3281600"/>
              <a:ext cx="366850" cy="361350"/>
            </a:xfrm>
            <a:custGeom>
              <a:rect b="b" l="l" r="r" t="t"/>
              <a:pathLst>
                <a:path extrusionOk="0" h="14454" w="14674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34" name="Google Shape;834;p18"/>
            <p:cNvSpPr/>
            <p:nvPr/>
          </p:nvSpPr>
          <p:spPr>
            <a:xfrm>
              <a:off x="6316250" y="3040425"/>
              <a:ext cx="137600" cy="122000"/>
            </a:xfrm>
            <a:custGeom>
              <a:rect b="b" l="l" r="r" t="t"/>
              <a:pathLst>
                <a:path extrusionOk="0" h="4880" w="5504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35" name="Google Shape;835;p18"/>
            <p:cNvSpPr/>
            <p:nvPr/>
          </p:nvSpPr>
          <p:spPr>
            <a:xfrm>
              <a:off x="6879325" y="4294925"/>
              <a:ext cx="344825" cy="254975"/>
            </a:xfrm>
            <a:custGeom>
              <a:rect b="b" l="l" r="r" t="t"/>
              <a:pathLst>
                <a:path extrusionOk="0" h="10199" w="13793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36" name="Google Shape;836;p18"/>
            <p:cNvSpPr/>
            <p:nvPr/>
          </p:nvSpPr>
          <p:spPr>
            <a:xfrm>
              <a:off x="6114500" y="2324225"/>
              <a:ext cx="158675" cy="329225"/>
            </a:xfrm>
            <a:custGeom>
              <a:rect b="b" l="l" r="r" t="t"/>
              <a:pathLst>
                <a:path extrusionOk="0" h="13169" w="6347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37" name="Google Shape;837;p18"/>
            <p:cNvSpPr/>
            <p:nvPr/>
          </p:nvSpPr>
          <p:spPr>
            <a:xfrm>
              <a:off x="6335525" y="1405350"/>
              <a:ext cx="442025" cy="375100"/>
            </a:xfrm>
            <a:custGeom>
              <a:rect b="b" l="l" r="r" t="t"/>
              <a:pathLst>
                <a:path extrusionOk="0" h="15004" w="17681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38" name="Google Shape;838;p18"/>
            <p:cNvSpPr/>
            <p:nvPr/>
          </p:nvSpPr>
          <p:spPr>
            <a:xfrm>
              <a:off x="6059500" y="3516375"/>
              <a:ext cx="268700" cy="232025"/>
            </a:xfrm>
            <a:custGeom>
              <a:rect b="b" l="l" r="r" t="t"/>
              <a:pathLst>
                <a:path extrusionOk="0" h="9281" w="10748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39" name="Google Shape;839;p18"/>
            <p:cNvSpPr/>
            <p:nvPr/>
          </p:nvSpPr>
          <p:spPr>
            <a:xfrm>
              <a:off x="6385050" y="4208725"/>
              <a:ext cx="422775" cy="298975"/>
            </a:xfrm>
            <a:custGeom>
              <a:rect b="b" l="l" r="r" t="t"/>
              <a:pathLst>
                <a:path extrusionOk="0" h="11959" w="16911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40" name="Google Shape;840;p18"/>
            <p:cNvSpPr/>
            <p:nvPr/>
          </p:nvSpPr>
          <p:spPr>
            <a:xfrm>
              <a:off x="7121425" y="2437925"/>
              <a:ext cx="246700" cy="315500"/>
            </a:xfrm>
            <a:custGeom>
              <a:rect b="b" l="l" r="r" t="t"/>
              <a:pathLst>
                <a:path extrusionOk="0" h="12620" w="9868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41" name="Google Shape;841;p18"/>
            <p:cNvSpPr/>
            <p:nvPr/>
          </p:nvSpPr>
          <p:spPr>
            <a:xfrm>
              <a:off x="6062250" y="3853825"/>
              <a:ext cx="332900" cy="376025"/>
            </a:xfrm>
            <a:custGeom>
              <a:rect b="b" l="l" r="r" t="t"/>
              <a:pathLst>
                <a:path extrusionOk="0" h="15041" w="13316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42" name="Google Shape;842;p18"/>
            <p:cNvSpPr/>
            <p:nvPr/>
          </p:nvSpPr>
          <p:spPr>
            <a:xfrm>
              <a:off x="6023725" y="3167900"/>
              <a:ext cx="340250" cy="227450"/>
            </a:xfrm>
            <a:custGeom>
              <a:rect b="b" l="l" r="r" t="t"/>
              <a:pathLst>
                <a:path extrusionOk="0" h="9098" w="1361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43" name="Google Shape;843;p18"/>
            <p:cNvSpPr/>
            <p:nvPr/>
          </p:nvSpPr>
          <p:spPr>
            <a:xfrm>
              <a:off x="7109500" y="3449425"/>
              <a:ext cx="154100" cy="165100"/>
            </a:xfrm>
            <a:custGeom>
              <a:rect b="b" l="l" r="r" t="t"/>
              <a:pathLst>
                <a:path extrusionOk="0" h="6604" w="6164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</p:grpSp>
      <p:cxnSp>
        <p:nvCxnSpPr>
          <p:cNvPr id="844" name="Google Shape;844;p18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cap="rnd" cmpd="sng" w="19050">
            <a:solidFill>
              <a:srgbClr val="A4C2F4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845" name="Google Shape;845;p18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2 columns" type="twoColTx">
  <p:cSld name="TITLE_AND_TWO_COLUMNS">
    <p:spTree>
      <p:nvGrpSpPr>
        <p:cNvPr id="846" name="Shape 8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7" name="Google Shape;847;p19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/>
        </p:txBody>
      </p:sp>
      <p:sp>
        <p:nvSpPr>
          <p:cNvPr id="848" name="Google Shape;848;p19"/>
          <p:cNvSpPr txBox="1"/>
          <p:nvPr>
            <p:ph idx="1" type="body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68300" lvl="0" marL="4572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indent="-368300" lvl="1" marL="9144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indent="-368300" lvl="2" marL="13716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indent="-368300" lvl="3" marL="18288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indent="-368300" lvl="4" marL="22860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indent="-368300" lvl="5" marL="27432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indent="-368300" lvl="6" marL="32004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indent="-368300" lvl="7" marL="36576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indent="-368300" lvl="8" marL="41148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/>
        </p:txBody>
      </p:sp>
      <p:sp>
        <p:nvSpPr>
          <p:cNvPr id="849" name="Google Shape;849;p19"/>
          <p:cNvSpPr txBox="1"/>
          <p:nvPr>
            <p:ph idx="2" type="body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68300" lvl="0" marL="4572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indent="-368300" lvl="1" marL="9144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indent="-368300" lvl="2" marL="13716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indent="-368300" lvl="3" marL="18288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indent="-368300" lvl="4" marL="22860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indent="-368300" lvl="5" marL="27432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indent="-368300" lvl="6" marL="32004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indent="-368300" lvl="7" marL="36576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indent="-368300" lvl="8" marL="41148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/>
        </p:txBody>
      </p:sp>
      <p:grpSp>
        <p:nvGrpSpPr>
          <p:cNvPr id="850" name="Google Shape;850;p19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851" name="Google Shape;851;p19"/>
            <p:cNvSpPr/>
            <p:nvPr/>
          </p:nvSpPr>
          <p:spPr>
            <a:xfrm>
              <a:off x="6371275" y="842300"/>
              <a:ext cx="397100" cy="492450"/>
            </a:xfrm>
            <a:custGeom>
              <a:rect b="b" l="l" r="r" t="t"/>
              <a:pathLst>
                <a:path extrusionOk="0" h="19698" w="15884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19"/>
            <p:cNvSpPr/>
            <p:nvPr/>
          </p:nvSpPr>
          <p:spPr>
            <a:xfrm>
              <a:off x="6991200" y="2879025"/>
              <a:ext cx="390675" cy="444800"/>
            </a:xfrm>
            <a:custGeom>
              <a:rect b="b" l="l" r="r" t="t"/>
              <a:pathLst>
                <a:path extrusionOk="0" h="17792" w="15627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19"/>
            <p:cNvSpPr/>
            <p:nvPr/>
          </p:nvSpPr>
          <p:spPr>
            <a:xfrm>
              <a:off x="6244725" y="2547975"/>
              <a:ext cx="185275" cy="404450"/>
            </a:xfrm>
            <a:custGeom>
              <a:rect b="b" l="l" r="r" t="t"/>
              <a:pathLst>
                <a:path extrusionOk="0" h="16178" w="7411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19"/>
            <p:cNvSpPr/>
            <p:nvPr/>
          </p:nvSpPr>
          <p:spPr>
            <a:xfrm>
              <a:off x="6823375" y="1978500"/>
              <a:ext cx="365025" cy="447525"/>
            </a:xfrm>
            <a:custGeom>
              <a:rect b="b" l="l" r="r" t="t"/>
              <a:pathLst>
                <a:path extrusionOk="0" h="17901" w="14601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19"/>
            <p:cNvSpPr/>
            <p:nvPr/>
          </p:nvSpPr>
          <p:spPr>
            <a:xfrm>
              <a:off x="6071400" y="1791425"/>
              <a:ext cx="402625" cy="375100"/>
            </a:xfrm>
            <a:custGeom>
              <a:rect b="b" l="l" r="r" t="t"/>
              <a:pathLst>
                <a:path extrusionOk="0" h="15004" w="16105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19"/>
            <p:cNvSpPr/>
            <p:nvPr/>
          </p:nvSpPr>
          <p:spPr>
            <a:xfrm>
              <a:off x="6902250" y="3951050"/>
              <a:ext cx="436525" cy="299875"/>
            </a:xfrm>
            <a:custGeom>
              <a:rect b="b" l="l" r="r" t="t"/>
              <a:pathLst>
                <a:path extrusionOk="0" h="11995" w="17461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19"/>
            <p:cNvSpPr/>
            <p:nvPr/>
          </p:nvSpPr>
          <p:spPr>
            <a:xfrm>
              <a:off x="6405225" y="2154575"/>
              <a:ext cx="328325" cy="339325"/>
            </a:xfrm>
            <a:custGeom>
              <a:rect b="b" l="l" r="r" t="t"/>
              <a:pathLst>
                <a:path extrusionOk="0" h="13573" w="13133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19"/>
            <p:cNvSpPr/>
            <p:nvPr/>
          </p:nvSpPr>
          <p:spPr>
            <a:xfrm>
              <a:off x="6537275" y="2750650"/>
              <a:ext cx="459450" cy="475050"/>
            </a:xfrm>
            <a:custGeom>
              <a:rect b="b" l="l" r="r" t="t"/>
              <a:pathLst>
                <a:path extrusionOk="0" h="19002" w="18378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19"/>
            <p:cNvSpPr/>
            <p:nvPr/>
          </p:nvSpPr>
          <p:spPr>
            <a:xfrm>
              <a:off x="6855475" y="1544725"/>
              <a:ext cx="444800" cy="353100"/>
            </a:xfrm>
            <a:custGeom>
              <a:rect b="b" l="l" r="r" t="t"/>
              <a:pathLst>
                <a:path extrusionOk="0" h="14124" w="17792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19"/>
            <p:cNvSpPr/>
            <p:nvPr/>
          </p:nvSpPr>
          <p:spPr>
            <a:xfrm>
              <a:off x="6844475" y="1037625"/>
              <a:ext cx="414525" cy="389750"/>
            </a:xfrm>
            <a:custGeom>
              <a:rect b="b" l="l" r="r" t="t"/>
              <a:pathLst>
                <a:path extrusionOk="0" h="15590" w="16581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19"/>
            <p:cNvSpPr/>
            <p:nvPr/>
          </p:nvSpPr>
          <p:spPr>
            <a:xfrm>
              <a:off x="6553775" y="1840025"/>
              <a:ext cx="234775" cy="276975"/>
            </a:xfrm>
            <a:custGeom>
              <a:rect b="b" l="l" r="r" t="t"/>
              <a:pathLst>
                <a:path extrusionOk="0" h="11079" w="9391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19"/>
            <p:cNvSpPr/>
            <p:nvPr/>
          </p:nvSpPr>
          <p:spPr>
            <a:xfrm>
              <a:off x="6618875" y="2550725"/>
              <a:ext cx="408125" cy="156850"/>
            </a:xfrm>
            <a:custGeom>
              <a:rect b="b" l="l" r="r" t="t"/>
              <a:pathLst>
                <a:path extrusionOk="0" h="6274" w="16325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19"/>
            <p:cNvSpPr/>
            <p:nvPr/>
          </p:nvSpPr>
          <p:spPr>
            <a:xfrm>
              <a:off x="6336425" y="4507675"/>
              <a:ext cx="520000" cy="365000"/>
            </a:xfrm>
            <a:custGeom>
              <a:rect b="b" l="l" r="r" t="t"/>
              <a:pathLst>
                <a:path extrusionOk="0" h="14600" w="2080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19"/>
            <p:cNvSpPr/>
            <p:nvPr/>
          </p:nvSpPr>
          <p:spPr>
            <a:xfrm>
              <a:off x="6425400" y="3728200"/>
              <a:ext cx="342075" cy="360425"/>
            </a:xfrm>
            <a:custGeom>
              <a:rect b="b" l="l" r="r" t="t"/>
              <a:pathLst>
                <a:path extrusionOk="0" h="14417" w="13683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19"/>
            <p:cNvSpPr/>
            <p:nvPr/>
          </p:nvSpPr>
          <p:spPr>
            <a:xfrm>
              <a:off x="6789450" y="3384325"/>
              <a:ext cx="262300" cy="186175"/>
            </a:xfrm>
            <a:custGeom>
              <a:rect b="b" l="l" r="r" t="t"/>
              <a:pathLst>
                <a:path extrusionOk="0" h="7447" w="10492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19"/>
            <p:cNvSpPr/>
            <p:nvPr/>
          </p:nvSpPr>
          <p:spPr>
            <a:xfrm>
              <a:off x="6950850" y="4617725"/>
              <a:ext cx="254050" cy="162350"/>
            </a:xfrm>
            <a:custGeom>
              <a:rect b="b" l="l" r="r" t="t"/>
              <a:pathLst>
                <a:path extrusionOk="0" h="6494" w="10162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19"/>
            <p:cNvSpPr/>
            <p:nvPr/>
          </p:nvSpPr>
          <p:spPr>
            <a:xfrm>
              <a:off x="6051225" y="1090800"/>
              <a:ext cx="285225" cy="283400"/>
            </a:xfrm>
            <a:custGeom>
              <a:rect b="b" l="l" r="r" t="t"/>
              <a:pathLst>
                <a:path extrusionOk="0" h="11336" w="11409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19"/>
            <p:cNvSpPr/>
            <p:nvPr/>
          </p:nvSpPr>
          <p:spPr>
            <a:xfrm>
              <a:off x="6849975" y="3631900"/>
              <a:ext cx="270550" cy="339350"/>
            </a:xfrm>
            <a:custGeom>
              <a:rect b="b" l="l" r="r" t="t"/>
              <a:pathLst>
                <a:path extrusionOk="0" h="13574" w="10822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19"/>
            <p:cNvSpPr/>
            <p:nvPr/>
          </p:nvSpPr>
          <p:spPr>
            <a:xfrm>
              <a:off x="6351100" y="3281600"/>
              <a:ext cx="366850" cy="361350"/>
            </a:xfrm>
            <a:custGeom>
              <a:rect b="b" l="l" r="r" t="t"/>
              <a:pathLst>
                <a:path extrusionOk="0" h="14454" w="14674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19"/>
            <p:cNvSpPr/>
            <p:nvPr/>
          </p:nvSpPr>
          <p:spPr>
            <a:xfrm>
              <a:off x="6316250" y="3040425"/>
              <a:ext cx="137600" cy="122000"/>
            </a:xfrm>
            <a:custGeom>
              <a:rect b="b" l="l" r="r" t="t"/>
              <a:pathLst>
                <a:path extrusionOk="0" h="4880" w="5504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19"/>
            <p:cNvSpPr/>
            <p:nvPr/>
          </p:nvSpPr>
          <p:spPr>
            <a:xfrm>
              <a:off x="6879325" y="4294925"/>
              <a:ext cx="344825" cy="254975"/>
            </a:xfrm>
            <a:custGeom>
              <a:rect b="b" l="l" r="r" t="t"/>
              <a:pathLst>
                <a:path extrusionOk="0" h="10199" w="13793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19"/>
            <p:cNvSpPr/>
            <p:nvPr/>
          </p:nvSpPr>
          <p:spPr>
            <a:xfrm>
              <a:off x="6114500" y="2324225"/>
              <a:ext cx="158675" cy="329225"/>
            </a:xfrm>
            <a:custGeom>
              <a:rect b="b" l="l" r="r" t="t"/>
              <a:pathLst>
                <a:path extrusionOk="0" h="13169" w="6347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19"/>
            <p:cNvSpPr/>
            <p:nvPr/>
          </p:nvSpPr>
          <p:spPr>
            <a:xfrm>
              <a:off x="6335525" y="1405350"/>
              <a:ext cx="442025" cy="375100"/>
            </a:xfrm>
            <a:custGeom>
              <a:rect b="b" l="l" r="r" t="t"/>
              <a:pathLst>
                <a:path extrusionOk="0" h="15004" w="17681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19"/>
            <p:cNvSpPr/>
            <p:nvPr/>
          </p:nvSpPr>
          <p:spPr>
            <a:xfrm>
              <a:off x="6059500" y="3516375"/>
              <a:ext cx="268700" cy="232025"/>
            </a:xfrm>
            <a:custGeom>
              <a:rect b="b" l="l" r="r" t="t"/>
              <a:pathLst>
                <a:path extrusionOk="0" h="9281" w="10748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19"/>
            <p:cNvSpPr/>
            <p:nvPr/>
          </p:nvSpPr>
          <p:spPr>
            <a:xfrm>
              <a:off x="6385050" y="4208725"/>
              <a:ext cx="422775" cy="298975"/>
            </a:xfrm>
            <a:custGeom>
              <a:rect b="b" l="l" r="r" t="t"/>
              <a:pathLst>
                <a:path extrusionOk="0" h="11959" w="16911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19"/>
            <p:cNvSpPr/>
            <p:nvPr/>
          </p:nvSpPr>
          <p:spPr>
            <a:xfrm>
              <a:off x="7121425" y="2437925"/>
              <a:ext cx="246700" cy="315500"/>
            </a:xfrm>
            <a:custGeom>
              <a:rect b="b" l="l" r="r" t="t"/>
              <a:pathLst>
                <a:path extrusionOk="0" h="12620" w="9868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19"/>
            <p:cNvSpPr/>
            <p:nvPr/>
          </p:nvSpPr>
          <p:spPr>
            <a:xfrm>
              <a:off x="6062250" y="3853825"/>
              <a:ext cx="332900" cy="376025"/>
            </a:xfrm>
            <a:custGeom>
              <a:rect b="b" l="l" r="r" t="t"/>
              <a:pathLst>
                <a:path extrusionOk="0" h="15041" w="13316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19"/>
            <p:cNvSpPr/>
            <p:nvPr/>
          </p:nvSpPr>
          <p:spPr>
            <a:xfrm>
              <a:off x="6023725" y="3167900"/>
              <a:ext cx="340250" cy="227450"/>
            </a:xfrm>
            <a:custGeom>
              <a:rect b="b" l="l" r="r" t="t"/>
              <a:pathLst>
                <a:path extrusionOk="0" h="9098" w="1361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19"/>
            <p:cNvSpPr/>
            <p:nvPr/>
          </p:nvSpPr>
          <p:spPr>
            <a:xfrm>
              <a:off x="7109500" y="3449425"/>
              <a:ext cx="154100" cy="165100"/>
            </a:xfrm>
            <a:custGeom>
              <a:rect b="b" l="l" r="r" t="t"/>
              <a:pathLst>
                <a:path extrusionOk="0" h="6604" w="6164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880" name="Google Shape;880;p19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cap="rnd" cmpd="sng" w="19050">
            <a:solidFill>
              <a:srgbClr val="A4C2F4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881" name="Google Shape;881;p19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3 columns">
  <p:cSld name="TITLE_AND_TWO_COLUMNS_1">
    <p:spTree>
      <p:nvGrpSpPr>
        <p:cNvPr id="882" name="Shape 8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" name="Google Shape;883;p20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/>
        </p:txBody>
      </p:sp>
      <p:sp>
        <p:nvSpPr>
          <p:cNvPr id="884" name="Google Shape;884;p20"/>
          <p:cNvSpPr txBox="1"/>
          <p:nvPr>
            <p:ph idx="1" type="body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indent="-342900" lvl="1" marL="9144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indent="-342900" lvl="2" marL="13716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indent="-342900" lvl="3" marL="18288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indent="-342900" lvl="4" marL="22860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indent="-342900" lvl="5" marL="27432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indent="-342900" lvl="6" marL="32004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indent="-342900" lvl="7" marL="36576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indent="-342900" lvl="8" marL="41148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/>
        </p:txBody>
      </p:sp>
      <p:sp>
        <p:nvSpPr>
          <p:cNvPr id="885" name="Google Shape;885;p20"/>
          <p:cNvSpPr txBox="1"/>
          <p:nvPr>
            <p:ph idx="2" type="body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indent="-342900" lvl="1" marL="9144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indent="-342900" lvl="2" marL="13716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indent="-342900" lvl="3" marL="18288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indent="-342900" lvl="4" marL="22860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indent="-342900" lvl="5" marL="27432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indent="-342900" lvl="6" marL="32004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indent="-342900" lvl="7" marL="36576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indent="-342900" lvl="8" marL="41148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/>
        </p:txBody>
      </p:sp>
      <p:sp>
        <p:nvSpPr>
          <p:cNvPr id="886" name="Google Shape;886;p20"/>
          <p:cNvSpPr txBox="1"/>
          <p:nvPr>
            <p:ph idx="3" type="body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indent="-342900" lvl="1" marL="9144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indent="-342900" lvl="2" marL="13716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indent="-342900" lvl="3" marL="18288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indent="-342900" lvl="4" marL="22860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indent="-342900" lvl="5" marL="27432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indent="-342900" lvl="6" marL="32004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indent="-342900" lvl="7" marL="36576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indent="-342900" lvl="8" marL="41148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/>
        </p:txBody>
      </p:sp>
      <p:grpSp>
        <p:nvGrpSpPr>
          <p:cNvPr id="887" name="Google Shape;887;p20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888" name="Google Shape;888;p20"/>
            <p:cNvSpPr/>
            <p:nvPr/>
          </p:nvSpPr>
          <p:spPr>
            <a:xfrm>
              <a:off x="6371275" y="842300"/>
              <a:ext cx="397100" cy="492450"/>
            </a:xfrm>
            <a:custGeom>
              <a:rect b="b" l="l" r="r" t="t"/>
              <a:pathLst>
                <a:path extrusionOk="0" h="19698" w="15884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20"/>
            <p:cNvSpPr/>
            <p:nvPr/>
          </p:nvSpPr>
          <p:spPr>
            <a:xfrm>
              <a:off x="6991200" y="2879025"/>
              <a:ext cx="390675" cy="444800"/>
            </a:xfrm>
            <a:custGeom>
              <a:rect b="b" l="l" r="r" t="t"/>
              <a:pathLst>
                <a:path extrusionOk="0" h="17792" w="15627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20"/>
            <p:cNvSpPr/>
            <p:nvPr/>
          </p:nvSpPr>
          <p:spPr>
            <a:xfrm>
              <a:off x="6244725" y="2547975"/>
              <a:ext cx="185275" cy="404450"/>
            </a:xfrm>
            <a:custGeom>
              <a:rect b="b" l="l" r="r" t="t"/>
              <a:pathLst>
                <a:path extrusionOk="0" h="16178" w="7411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20"/>
            <p:cNvSpPr/>
            <p:nvPr/>
          </p:nvSpPr>
          <p:spPr>
            <a:xfrm>
              <a:off x="6823375" y="1978500"/>
              <a:ext cx="365025" cy="447525"/>
            </a:xfrm>
            <a:custGeom>
              <a:rect b="b" l="l" r="r" t="t"/>
              <a:pathLst>
                <a:path extrusionOk="0" h="17901" w="14601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20"/>
            <p:cNvSpPr/>
            <p:nvPr/>
          </p:nvSpPr>
          <p:spPr>
            <a:xfrm>
              <a:off x="6071400" y="1791425"/>
              <a:ext cx="402625" cy="375100"/>
            </a:xfrm>
            <a:custGeom>
              <a:rect b="b" l="l" r="r" t="t"/>
              <a:pathLst>
                <a:path extrusionOk="0" h="15004" w="16105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20"/>
            <p:cNvSpPr/>
            <p:nvPr/>
          </p:nvSpPr>
          <p:spPr>
            <a:xfrm>
              <a:off x="6902250" y="3951050"/>
              <a:ext cx="436525" cy="299875"/>
            </a:xfrm>
            <a:custGeom>
              <a:rect b="b" l="l" r="r" t="t"/>
              <a:pathLst>
                <a:path extrusionOk="0" h="11995" w="17461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20"/>
            <p:cNvSpPr/>
            <p:nvPr/>
          </p:nvSpPr>
          <p:spPr>
            <a:xfrm>
              <a:off x="6405225" y="2154575"/>
              <a:ext cx="328325" cy="339325"/>
            </a:xfrm>
            <a:custGeom>
              <a:rect b="b" l="l" r="r" t="t"/>
              <a:pathLst>
                <a:path extrusionOk="0" h="13573" w="13133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20"/>
            <p:cNvSpPr/>
            <p:nvPr/>
          </p:nvSpPr>
          <p:spPr>
            <a:xfrm>
              <a:off x="6537275" y="2750650"/>
              <a:ext cx="459450" cy="475050"/>
            </a:xfrm>
            <a:custGeom>
              <a:rect b="b" l="l" r="r" t="t"/>
              <a:pathLst>
                <a:path extrusionOk="0" h="19002" w="18378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20"/>
            <p:cNvSpPr/>
            <p:nvPr/>
          </p:nvSpPr>
          <p:spPr>
            <a:xfrm>
              <a:off x="6855475" y="1544725"/>
              <a:ext cx="444800" cy="353100"/>
            </a:xfrm>
            <a:custGeom>
              <a:rect b="b" l="l" r="r" t="t"/>
              <a:pathLst>
                <a:path extrusionOk="0" h="14124" w="17792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20"/>
            <p:cNvSpPr/>
            <p:nvPr/>
          </p:nvSpPr>
          <p:spPr>
            <a:xfrm>
              <a:off x="6844475" y="1037625"/>
              <a:ext cx="414525" cy="389750"/>
            </a:xfrm>
            <a:custGeom>
              <a:rect b="b" l="l" r="r" t="t"/>
              <a:pathLst>
                <a:path extrusionOk="0" h="15590" w="16581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20"/>
            <p:cNvSpPr/>
            <p:nvPr/>
          </p:nvSpPr>
          <p:spPr>
            <a:xfrm>
              <a:off x="6553775" y="1840025"/>
              <a:ext cx="234775" cy="276975"/>
            </a:xfrm>
            <a:custGeom>
              <a:rect b="b" l="l" r="r" t="t"/>
              <a:pathLst>
                <a:path extrusionOk="0" h="11079" w="9391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20"/>
            <p:cNvSpPr/>
            <p:nvPr/>
          </p:nvSpPr>
          <p:spPr>
            <a:xfrm>
              <a:off x="6618875" y="2550725"/>
              <a:ext cx="408125" cy="156850"/>
            </a:xfrm>
            <a:custGeom>
              <a:rect b="b" l="l" r="r" t="t"/>
              <a:pathLst>
                <a:path extrusionOk="0" h="6274" w="16325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20"/>
            <p:cNvSpPr/>
            <p:nvPr/>
          </p:nvSpPr>
          <p:spPr>
            <a:xfrm>
              <a:off x="6336425" y="4507675"/>
              <a:ext cx="520000" cy="365000"/>
            </a:xfrm>
            <a:custGeom>
              <a:rect b="b" l="l" r="r" t="t"/>
              <a:pathLst>
                <a:path extrusionOk="0" h="14600" w="2080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20"/>
            <p:cNvSpPr/>
            <p:nvPr/>
          </p:nvSpPr>
          <p:spPr>
            <a:xfrm>
              <a:off x="6425400" y="3728200"/>
              <a:ext cx="342075" cy="360425"/>
            </a:xfrm>
            <a:custGeom>
              <a:rect b="b" l="l" r="r" t="t"/>
              <a:pathLst>
                <a:path extrusionOk="0" h="14417" w="13683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20"/>
            <p:cNvSpPr/>
            <p:nvPr/>
          </p:nvSpPr>
          <p:spPr>
            <a:xfrm>
              <a:off x="6789450" y="3384325"/>
              <a:ext cx="262300" cy="186175"/>
            </a:xfrm>
            <a:custGeom>
              <a:rect b="b" l="l" r="r" t="t"/>
              <a:pathLst>
                <a:path extrusionOk="0" h="7447" w="10492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20"/>
            <p:cNvSpPr/>
            <p:nvPr/>
          </p:nvSpPr>
          <p:spPr>
            <a:xfrm>
              <a:off x="6950850" y="4617725"/>
              <a:ext cx="254050" cy="162350"/>
            </a:xfrm>
            <a:custGeom>
              <a:rect b="b" l="l" r="r" t="t"/>
              <a:pathLst>
                <a:path extrusionOk="0" h="6494" w="10162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20"/>
            <p:cNvSpPr/>
            <p:nvPr/>
          </p:nvSpPr>
          <p:spPr>
            <a:xfrm>
              <a:off x="6051225" y="1090800"/>
              <a:ext cx="285225" cy="283400"/>
            </a:xfrm>
            <a:custGeom>
              <a:rect b="b" l="l" r="r" t="t"/>
              <a:pathLst>
                <a:path extrusionOk="0" h="11336" w="11409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20"/>
            <p:cNvSpPr/>
            <p:nvPr/>
          </p:nvSpPr>
          <p:spPr>
            <a:xfrm>
              <a:off x="6849975" y="3631900"/>
              <a:ext cx="270550" cy="339350"/>
            </a:xfrm>
            <a:custGeom>
              <a:rect b="b" l="l" r="r" t="t"/>
              <a:pathLst>
                <a:path extrusionOk="0" h="13574" w="10822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20"/>
            <p:cNvSpPr/>
            <p:nvPr/>
          </p:nvSpPr>
          <p:spPr>
            <a:xfrm>
              <a:off x="6351100" y="3281600"/>
              <a:ext cx="366850" cy="361350"/>
            </a:xfrm>
            <a:custGeom>
              <a:rect b="b" l="l" r="r" t="t"/>
              <a:pathLst>
                <a:path extrusionOk="0" h="14454" w="14674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20"/>
            <p:cNvSpPr/>
            <p:nvPr/>
          </p:nvSpPr>
          <p:spPr>
            <a:xfrm>
              <a:off x="6316250" y="3040425"/>
              <a:ext cx="137600" cy="122000"/>
            </a:xfrm>
            <a:custGeom>
              <a:rect b="b" l="l" r="r" t="t"/>
              <a:pathLst>
                <a:path extrusionOk="0" h="4880" w="5504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20"/>
            <p:cNvSpPr/>
            <p:nvPr/>
          </p:nvSpPr>
          <p:spPr>
            <a:xfrm>
              <a:off x="6879325" y="4294925"/>
              <a:ext cx="344825" cy="254975"/>
            </a:xfrm>
            <a:custGeom>
              <a:rect b="b" l="l" r="r" t="t"/>
              <a:pathLst>
                <a:path extrusionOk="0" h="10199" w="13793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20"/>
            <p:cNvSpPr/>
            <p:nvPr/>
          </p:nvSpPr>
          <p:spPr>
            <a:xfrm>
              <a:off x="6114500" y="2324225"/>
              <a:ext cx="158675" cy="329225"/>
            </a:xfrm>
            <a:custGeom>
              <a:rect b="b" l="l" r="r" t="t"/>
              <a:pathLst>
                <a:path extrusionOk="0" h="13169" w="6347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20"/>
            <p:cNvSpPr/>
            <p:nvPr/>
          </p:nvSpPr>
          <p:spPr>
            <a:xfrm>
              <a:off x="6335525" y="1405350"/>
              <a:ext cx="442025" cy="375100"/>
            </a:xfrm>
            <a:custGeom>
              <a:rect b="b" l="l" r="r" t="t"/>
              <a:pathLst>
                <a:path extrusionOk="0" h="15004" w="17681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20"/>
            <p:cNvSpPr/>
            <p:nvPr/>
          </p:nvSpPr>
          <p:spPr>
            <a:xfrm>
              <a:off x="6059500" y="3516375"/>
              <a:ext cx="268700" cy="232025"/>
            </a:xfrm>
            <a:custGeom>
              <a:rect b="b" l="l" r="r" t="t"/>
              <a:pathLst>
                <a:path extrusionOk="0" h="9281" w="10748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20"/>
            <p:cNvSpPr/>
            <p:nvPr/>
          </p:nvSpPr>
          <p:spPr>
            <a:xfrm>
              <a:off x="6385050" y="4208725"/>
              <a:ext cx="422775" cy="298975"/>
            </a:xfrm>
            <a:custGeom>
              <a:rect b="b" l="l" r="r" t="t"/>
              <a:pathLst>
                <a:path extrusionOk="0" h="11959" w="16911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20"/>
            <p:cNvSpPr/>
            <p:nvPr/>
          </p:nvSpPr>
          <p:spPr>
            <a:xfrm>
              <a:off x="7121425" y="2437925"/>
              <a:ext cx="246700" cy="315500"/>
            </a:xfrm>
            <a:custGeom>
              <a:rect b="b" l="l" r="r" t="t"/>
              <a:pathLst>
                <a:path extrusionOk="0" h="12620" w="9868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20"/>
            <p:cNvSpPr/>
            <p:nvPr/>
          </p:nvSpPr>
          <p:spPr>
            <a:xfrm>
              <a:off x="6062250" y="3853825"/>
              <a:ext cx="332900" cy="376025"/>
            </a:xfrm>
            <a:custGeom>
              <a:rect b="b" l="l" r="r" t="t"/>
              <a:pathLst>
                <a:path extrusionOk="0" h="15041" w="13316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20"/>
            <p:cNvSpPr/>
            <p:nvPr/>
          </p:nvSpPr>
          <p:spPr>
            <a:xfrm>
              <a:off x="6023725" y="3167900"/>
              <a:ext cx="340250" cy="227450"/>
            </a:xfrm>
            <a:custGeom>
              <a:rect b="b" l="l" r="r" t="t"/>
              <a:pathLst>
                <a:path extrusionOk="0" h="9098" w="1361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20"/>
            <p:cNvSpPr/>
            <p:nvPr/>
          </p:nvSpPr>
          <p:spPr>
            <a:xfrm>
              <a:off x="7109500" y="3449425"/>
              <a:ext cx="154100" cy="165100"/>
            </a:xfrm>
            <a:custGeom>
              <a:rect b="b" l="l" r="r" t="t"/>
              <a:pathLst>
                <a:path extrusionOk="0" h="6604" w="6164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917" name="Google Shape;917;p20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cap="rnd" cmpd="sng" w="19050">
            <a:solidFill>
              <a:srgbClr val="A4C2F4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918" name="Google Shape;918;p20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919" name="Shape 9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0" name="Google Shape;920;p21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/>
        </p:txBody>
      </p:sp>
      <p:grpSp>
        <p:nvGrpSpPr>
          <p:cNvPr id="921" name="Google Shape;921;p21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922" name="Google Shape;922;p21"/>
            <p:cNvSpPr/>
            <p:nvPr/>
          </p:nvSpPr>
          <p:spPr>
            <a:xfrm>
              <a:off x="6371275" y="842300"/>
              <a:ext cx="397100" cy="492450"/>
            </a:xfrm>
            <a:custGeom>
              <a:rect b="b" l="l" r="r" t="t"/>
              <a:pathLst>
                <a:path extrusionOk="0" h="19698" w="15884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21"/>
            <p:cNvSpPr/>
            <p:nvPr/>
          </p:nvSpPr>
          <p:spPr>
            <a:xfrm>
              <a:off x="6991200" y="2879025"/>
              <a:ext cx="390675" cy="444800"/>
            </a:xfrm>
            <a:custGeom>
              <a:rect b="b" l="l" r="r" t="t"/>
              <a:pathLst>
                <a:path extrusionOk="0" h="17792" w="15627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21"/>
            <p:cNvSpPr/>
            <p:nvPr/>
          </p:nvSpPr>
          <p:spPr>
            <a:xfrm>
              <a:off x="6244725" y="2547975"/>
              <a:ext cx="185275" cy="404450"/>
            </a:xfrm>
            <a:custGeom>
              <a:rect b="b" l="l" r="r" t="t"/>
              <a:pathLst>
                <a:path extrusionOk="0" h="16178" w="7411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21"/>
            <p:cNvSpPr/>
            <p:nvPr/>
          </p:nvSpPr>
          <p:spPr>
            <a:xfrm>
              <a:off x="6823375" y="1978500"/>
              <a:ext cx="365025" cy="447525"/>
            </a:xfrm>
            <a:custGeom>
              <a:rect b="b" l="l" r="r" t="t"/>
              <a:pathLst>
                <a:path extrusionOk="0" h="17901" w="14601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21"/>
            <p:cNvSpPr/>
            <p:nvPr/>
          </p:nvSpPr>
          <p:spPr>
            <a:xfrm>
              <a:off x="6071400" y="1791425"/>
              <a:ext cx="402625" cy="375100"/>
            </a:xfrm>
            <a:custGeom>
              <a:rect b="b" l="l" r="r" t="t"/>
              <a:pathLst>
                <a:path extrusionOk="0" h="15004" w="16105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21"/>
            <p:cNvSpPr/>
            <p:nvPr/>
          </p:nvSpPr>
          <p:spPr>
            <a:xfrm>
              <a:off x="6902250" y="3951050"/>
              <a:ext cx="436525" cy="299875"/>
            </a:xfrm>
            <a:custGeom>
              <a:rect b="b" l="l" r="r" t="t"/>
              <a:pathLst>
                <a:path extrusionOk="0" h="11995" w="17461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21"/>
            <p:cNvSpPr/>
            <p:nvPr/>
          </p:nvSpPr>
          <p:spPr>
            <a:xfrm>
              <a:off x="6405225" y="2154575"/>
              <a:ext cx="328325" cy="339325"/>
            </a:xfrm>
            <a:custGeom>
              <a:rect b="b" l="l" r="r" t="t"/>
              <a:pathLst>
                <a:path extrusionOk="0" h="13573" w="13133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21"/>
            <p:cNvSpPr/>
            <p:nvPr/>
          </p:nvSpPr>
          <p:spPr>
            <a:xfrm>
              <a:off x="6537275" y="2750650"/>
              <a:ext cx="459450" cy="475050"/>
            </a:xfrm>
            <a:custGeom>
              <a:rect b="b" l="l" r="r" t="t"/>
              <a:pathLst>
                <a:path extrusionOk="0" h="19002" w="18378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21"/>
            <p:cNvSpPr/>
            <p:nvPr/>
          </p:nvSpPr>
          <p:spPr>
            <a:xfrm>
              <a:off x="6855475" y="1544725"/>
              <a:ext cx="444800" cy="353100"/>
            </a:xfrm>
            <a:custGeom>
              <a:rect b="b" l="l" r="r" t="t"/>
              <a:pathLst>
                <a:path extrusionOk="0" h="14124" w="17792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21"/>
            <p:cNvSpPr/>
            <p:nvPr/>
          </p:nvSpPr>
          <p:spPr>
            <a:xfrm>
              <a:off x="6844475" y="1037625"/>
              <a:ext cx="414525" cy="389750"/>
            </a:xfrm>
            <a:custGeom>
              <a:rect b="b" l="l" r="r" t="t"/>
              <a:pathLst>
                <a:path extrusionOk="0" h="15590" w="16581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21"/>
            <p:cNvSpPr/>
            <p:nvPr/>
          </p:nvSpPr>
          <p:spPr>
            <a:xfrm>
              <a:off x="6553775" y="1840025"/>
              <a:ext cx="234775" cy="276975"/>
            </a:xfrm>
            <a:custGeom>
              <a:rect b="b" l="l" r="r" t="t"/>
              <a:pathLst>
                <a:path extrusionOk="0" h="11079" w="9391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21"/>
            <p:cNvSpPr/>
            <p:nvPr/>
          </p:nvSpPr>
          <p:spPr>
            <a:xfrm>
              <a:off x="6618875" y="2550725"/>
              <a:ext cx="408125" cy="156850"/>
            </a:xfrm>
            <a:custGeom>
              <a:rect b="b" l="l" r="r" t="t"/>
              <a:pathLst>
                <a:path extrusionOk="0" h="6274" w="16325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21"/>
            <p:cNvSpPr/>
            <p:nvPr/>
          </p:nvSpPr>
          <p:spPr>
            <a:xfrm>
              <a:off x="6336425" y="4507675"/>
              <a:ext cx="520000" cy="365000"/>
            </a:xfrm>
            <a:custGeom>
              <a:rect b="b" l="l" r="r" t="t"/>
              <a:pathLst>
                <a:path extrusionOk="0" h="14600" w="2080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21"/>
            <p:cNvSpPr/>
            <p:nvPr/>
          </p:nvSpPr>
          <p:spPr>
            <a:xfrm>
              <a:off x="6425400" y="3728200"/>
              <a:ext cx="342075" cy="360425"/>
            </a:xfrm>
            <a:custGeom>
              <a:rect b="b" l="l" r="r" t="t"/>
              <a:pathLst>
                <a:path extrusionOk="0" h="14417" w="13683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21"/>
            <p:cNvSpPr/>
            <p:nvPr/>
          </p:nvSpPr>
          <p:spPr>
            <a:xfrm>
              <a:off x="6789450" y="3384325"/>
              <a:ext cx="262300" cy="186175"/>
            </a:xfrm>
            <a:custGeom>
              <a:rect b="b" l="l" r="r" t="t"/>
              <a:pathLst>
                <a:path extrusionOk="0" h="7447" w="10492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21"/>
            <p:cNvSpPr/>
            <p:nvPr/>
          </p:nvSpPr>
          <p:spPr>
            <a:xfrm>
              <a:off x="6950850" y="4617725"/>
              <a:ext cx="254050" cy="162350"/>
            </a:xfrm>
            <a:custGeom>
              <a:rect b="b" l="l" r="r" t="t"/>
              <a:pathLst>
                <a:path extrusionOk="0" h="6494" w="10162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21"/>
            <p:cNvSpPr/>
            <p:nvPr/>
          </p:nvSpPr>
          <p:spPr>
            <a:xfrm>
              <a:off x="6051225" y="1090800"/>
              <a:ext cx="285225" cy="283400"/>
            </a:xfrm>
            <a:custGeom>
              <a:rect b="b" l="l" r="r" t="t"/>
              <a:pathLst>
                <a:path extrusionOk="0" h="11336" w="11409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21"/>
            <p:cNvSpPr/>
            <p:nvPr/>
          </p:nvSpPr>
          <p:spPr>
            <a:xfrm>
              <a:off x="6849975" y="3631900"/>
              <a:ext cx="270550" cy="339350"/>
            </a:xfrm>
            <a:custGeom>
              <a:rect b="b" l="l" r="r" t="t"/>
              <a:pathLst>
                <a:path extrusionOk="0" h="13574" w="10822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21"/>
            <p:cNvSpPr/>
            <p:nvPr/>
          </p:nvSpPr>
          <p:spPr>
            <a:xfrm>
              <a:off x="6351100" y="3281600"/>
              <a:ext cx="366850" cy="361350"/>
            </a:xfrm>
            <a:custGeom>
              <a:rect b="b" l="l" r="r" t="t"/>
              <a:pathLst>
                <a:path extrusionOk="0" h="14454" w="14674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21"/>
            <p:cNvSpPr/>
            <p:nvPr/>
          </p:nvSpPr>
          <p:spPr>
            <a:xfrm>
              <a:off x="6316250" y="3040425"/>
              <a:ext cx="137600" cy="122000"/>
            </a:xfrm>
            <a:custGeom>
              <a:rect b="b" l="l" r="r" t="t"/>
              <a:pathLst>
                <a:path extrusionOk="0" h="4880" w="5504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21"/>
            <p:cNvSpPr/>
            <p:nvPr/>
          </p:nvSpPr>
          <p:spPr>
            <a:xfrm>
              <a:off x="6879325" y="4294925"/>
              <a:ext cx="344825" cy="254975"/>
            </a:xfrm>
            <a:custGeom>
              <a:rect b="b" l="l" r="r" t="t"/>
              <a:pathLst>
                <a:path extrusionOk="0" h="10199" w="13793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21"/>
            <p:cNvSpPr/>
            <p:nvPr/>
          </p:nvSpPr>
          <p:spPr>
            <a:xfrm>
              <a:off x="6114500" y="2324225"/>
              <a:ext cx="158675" cy="329225"/>
            </a:xfrm>
            <a:custGeom>
              <a:rect b="b" l="l" r="r" t="t"/>
              <a:pathLst>
                <a:path extrusionOk="0" h="13169" w="6347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21"/>
            <p:cNvSpPr/>
            <p:nvPr/>
          </p:nvSpPr>
          <p:spPr>
            <a:xfrm>
              <a:off x="6335525" y="1405350"/>
              <a:ext cx="442025" cy="375100"/>
            </a:xfrm>
            <a:custGeom>
              <a:rect b="b" l="l" r="r" t="t"/>
              <a:pathLst>
                <a:path extrusionOk="0" h="15004" w="17681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21"/>
            <p:cNvSpPr/>
            <p:nvPr/>
          </p:nvSpPr>
          <p:spPr>
            <a:xfrm>
              <a:off x="6059500" y="3516375"/>
              <a:ext cx="268700" cy="232025"/>
            </a:xfrm>
            <a:custGeom>
              <a:rect b="b" l="l" r="r" t="t"/>
              <a:pathLst>
                <a:path extrusionOk="0" h="9281" w="10748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21"/>
            <p:cNvSpPr/>
            <p:nvPr/>
          </p:nvSpPr>
          <p:spPr>
            <a:xfrm>
              <a:off x="6385050" y="4208725"/>
              <a:ext cx="422775" cy="298975"/>
            </a:xfrm>
            <a:custGeom>
              <a:rect b="b" l="l" r="r" t="t"/>
              <a:pathLst>
                <a:path extrusionOk="0" h="11959" w="16911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21"/>
            <p:cNvSpPr/>
            <p:nvPr/>
          </p:nvSpPr>
          <p:spPr>
            <a:xfrm>
              <a:off x="7121425" y="2437925"/>
              <a:ext cx="246700" cy="315500"/>
            </a:xfrm>
            <a:custGeom>
              <a:rect b="b" l="l" r="r" t="t"/>
              <a:pathLst>
                <a:path extrusionOk="0" h="12620" w="9868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21"/>
            <p:cNvSpPr/>
            <p:nvPr/>
          </p:nvSpPr>
          <p:spPr>
            <a:xfrm>
              <a:off x="6062250" y="3853825"/>
              <a:ext cx="332900" cy="376025"/>
            </a:xfrm>
            <a:custGeom>
              <a:rect b="b" l="l" r="r" t="t"/>
              <a:pathLst>
                <a:path extrusionOk="0" h="15041" w="13316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21"/>
            <p:cNvSpPr/>
            <p:nvPr/>
          </p:nvSpPr>
          <p:spPr>
            <a:xfrm>
              <a:off x="6023725" y="3167900"/>
              <a:ext cx="340250" cy="227450"/>
            </a:xfrm>
            <a:custGeom>
              <a:rect b="b" l="l" r="r" t="t"/>
              <a:pathLst>
                <a:path extrusionOk="0" h="9098" w="1361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21"/>
            <p:cNvSpPr/>
            <p:nvPr/>
          </p:nvSpPr>
          <p:spPr>
            <a:xfrm>
              <a:off x="7109500" y="3449425"/>
              <a:ext cx="154100" cy="165100"/>
            </a:xfrm>
            <a:custGeom>
              <a:rect b="b" l="l" r="r" t="t"/>
              <a:pathLst>
                <a:path extrusionOk="0" h="6604" w="6164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951" name="Google Shape;951;p21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cap="rnd" cmpd="sng" w="19050">
            <a:solidFill>
              <a:srgbClr val="A4C2F4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952" name="Google Shape;952;p21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953" name="Shape 9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4" name="Google Shape;954;p22"/>
          <p:cNvSpPr txBox="1"/>
          <p:nvPr>
            <p:ph idx="1" type="body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28600" lvl="0" marL="457200" rtl="0" algn="ctr">
              <a:spcBef>
                <a:spcPts val="36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/>
        </p:txBody>
      </p:sp>
      <p:sp>
        <p:nvSpPr>
          <p:cNvPr id="955" name="Google Shape;955;p22"/>
          <p:cNvSpPr/>
          <p:nvPr/>
        </p:nvSpPr>
        <p:spPr>
          <a:xfrm>
            <a:off x="7302880" y="-294362"/>
            <a:ext cx="450550" cy="558734"/>
          </a:xfrm>
          <a:custGeom>
            <a:rect b="b" l="l" r="r" t="t"/>
            <a:pathLst>
              <a:path extrusionOk="0" h="19698" w="15884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56" name="Google Shape;956;p22"/>
          <p:cNvSpPr/>
          <p:nvPr/>
        </p:nvSpPr>
        <p:spPr>
          <a:xfrm>
            <a:off x="-35374" y="3366963"/>
            <a:ext cx="443260" cy="504670"/>
          </a:xfrm>
          <a:custGeom>
            <a:rect b="b" l="l" r="r" t="t"/>
            <a:pathLst>
              <a:path extrusionOk="0" h="17792" w="15627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57" name="Google Shape;957;p22"/>
          <p:cNvSpPr/>
          <p:nvPr/>
        </p:nvSpPr>
        <p:spPr>
          <a:xfrm>
            <a:off x="8817948" y="3439661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58" name="Google Shape;958;p22"/>
          <p:cNvSpPr/>
          <p:nvPr/>
        </p:nvSpPr>
        <p:spPr>
          <a:xfrm>
            <a:off x="8742973" y="4166677"/>
            <a:ext cx="495281" cy="340238"/>
          </a:xfrm>
          <a:custGeom>
            <a:rect b="b" l="l" r="r" t="t"/>
            <a:pathLst>
              <a:path extrusionOk="0" h="11995" w="17461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59" name="Google Shape;959;p22"/>
          <p:cNvSpPr/>
          <p:nvPr/>
        </p:nvSpPr>
        <p:spPr>
          <a:xfrm>
            <a:off x="8360955" y="4506916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60" name="Google Shape;960;p22"/>
          <p:cNvSpPr/>
          <p:nvPr/>
        </p:nvSpPr>
        <p:spPr>
          <a:xfrm>
            <a:off x="-77078" y="1488018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61" name="Google Shape;961;p22"/>
          <p:cNvSpPr/>
          <p:nvPr/>
        </p:nvSpPr>
        <p:spPr>
          <a:xfrm>
            <a:off x="8052572" y="482526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62" name="Google Shape;962;p22"/>
          <p:cNvSpPr/>
          <p:nvPr/>
        </p:nvSpPr>
        <p:spPr>
          <a:xfrm>
            <a:off x="8052577" y="4132327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63" name="Google Shape;963;p22"/>
          <p:cNvSpPr/>
          <p:nvPr/>
        </p:nvSpPr>
        <p:spPr>
          <a:xfrm>
            <a:off x="7430898" y="4873171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64" name="Google Shape;964;p22"/>
          <p:cNvSpPr/>
          <p:nvPr/>
        </p:nvSpPr>
        <p:spPr>
          <a:xfrm>
            <a:off x="8749725" y="4950125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65" name="Google Shape;965;p22"/>
          <p:cNvSpPr/>
          <p:nvPr/>
        </p:nvSpPr>
        <p:spPr>
          <a:xfrm>
            <a:off x="8522444" y="4000279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66" name="Google Shape;966;p22"/>
          <p:cNvSpPr/>
          <p:nvPr/>
        </p:nvSpPr>
        <p:spPr>
          <a:xfrm>
            <a:off x="8829403" y="4583868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67" name="Google Shape;967;p22"/>
          <p:cNvSpPr/>
          <p:nvPr/>
        </p:nvSpPr>
        <p:spPr>
          <a:xfrm>
            <a:off x="8963979" y="1338718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68" name="Google Shape;968;p22"/>
          <p:cNvSpPr/>
          <p:nvPr/>
        </p:nvSpPr>
        <p:spPr>
          <a:xfrm rot="-2426120">
            <a:off x="7110132" y="4877011"/>
            <a:ext cx="279910" cy="357971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69" name="Google Shape;969;p22"/>
          <p:cNvSpPr/>
          <p:nvPr/>
        </p:nvSpPr>
        <p:spPr>
          <a:xfrm>
            <a:off x="7659648" y="4370196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70" name="Google Shape;970;p22"/>
          <p:cNvSpPr/>
          <p:nvPr/>
        </p:nvSpPr>
        <p:spPr>
          <a:xfrm>
            <a:off x="8797588" y="3078732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71" name="Google Shape;971;p22"/>
          <p:cNvSpPr/>
          <p:nvPr/>
        </p:nvSpPr>
        <p:spPr>
          <a:xfrm>
            <a:off x="7782420" y="4885132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72" name="Google Shape;972;p22"/>
          <p:cNvSpPr/>
          <p:nvPr/>
        </p:nvSpPr>
        <p:spPr>
          <a:xfrm>
            <a:off x="346877" y="608615"/>
            <a:ext cx="210213" cy="458889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73" name="Google Shape;973;p22"/>
          <p:cNvSpPr/>
          <p:nvPr/>
        </p:nvSpPr>
        <p:spPr>
          <a:xfrm>
            <a:off x="645010" y="355961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74" name="Google Shape;974;p22"/>
          <p:cNvSpPr/>
          <p:nvPr/>
        </p:nvSpPr>
        <p:spPr>
          <a:xfrm>
            <a:off x="8318810" y="-29822"/>
            <a:ext cx="456818" cy="425588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75" name="Google Shape;975;p22"/>
          <p:cNvSpPr/>
          <p:nvPr/>
        </p:nvSpPr>
        <p:spPr>
          <a:xfrm>
            <a:off x="-8" y="1013366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76" name="Google Shape;976;p22"/>
          <p:cNvSpPr/>
          <p:nvPr/>
        </p:nvSpPr>
        <p:spPr>
          <a:xfrm>
            <a:off x="8699356" y="179112"/>
            <a:ext cx="521292" cy="538992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77" name="Google Shape;977;p22"/>
          <p:cNvSpPr/>
          <p:nvPr/>
        </p:nvSpPr>
        <p:spPr>
          <a:xfrm>
            <a:off x="700454" y="4557600"/>
            <a:ext cx="504670" cy="400627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78" name="Google Shape;978;p22"/>
          <p:cNvSpPr/>
          <p:nvPr/>
        </p:nvSpPr>
        <p:spPr>
          <a:xfrm>
            <a:off x="258967" y="-86251"/>
            <a:ext cx="470320" cy="442210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79" name="Google Shape;979;p22"/>
          <p:cNvSpPr/>
          <p:nvPr/>
        </p:nvSpPr>
        <p:spPr>
          <a:xfrm>
            <a:off x="-35016" y="4075593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80" name="Google Shape;980;p22"/>
          <p:cNvSpPr/>
          <p:nvPr/>
        </p:nvSpPr>
        <p:spPr>
          <a:xfrm>
            <a:off x="721258" y="4998019"/>
            <a:ext cx="463059" cy="177962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81" name="Google Shape;981;p22"/>
          <p:cNvSpPr/>
          <p:nvPr/>
        </p:nvSpPr>
        <p:spPr>
          <a:xfrm>
            <a:off x="-243128" y="5421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82" name="Google Shape;982;p22"/>
          <p:cNvSpPr/>
          <p:nvPr/>
        </p:nvSpPr>
        <p:spPr>
          <a:xfrm>
            <a:off x="7842052" y="-100873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83" name="Google Shape;983;p22"/>
          <p:cNvSpPr/>
          <p:nvPr/>
        </p:nvSpPr>
        <p:spPr>
          <a:xfrm>
            <a:off x="-38626" y="579046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84" name="Google Shape;984;p22"/>
          <p:cNvSpPr/>
          <p:nvPr/>
        </p:nvSpPr>
        <p:spPr>
          <a:xfrm>
            <a:off x="1403775" y="11500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85" name="Google Shape;985;p22"/>
          <p:cNvSpPr/>
          <p:nvPr/>
        </p:nvSpPr>
        <p:spPr>
          <a:xfrm>
            <a:off x="955990" y="-57166"/>
            <a:ext cx="323616" cy="321546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86" name="Google Shape;986;p22"/>
          <p:cNvSpPr/>
          <p:nvPr/>
        </p:nvSpPr>
        <p:spPr>
          <a:xfrm>
            <a:off x="1333294" y="4678454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87" name="Google Shape;987;p22"/>
          <p:cNvSpPr/>
          <p:nvPr/>
        </p:nvSpPr>
        <p:spPr>
          <a:xfrm>
            <a:off x="91624" y="4552927"/>
            <a:ext cx="416228" cy="409988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88" name="Google Shape;988;p22"/>
          <p:cNvSpPr/>
          <p:nvPr/>
        </p:nvSpPr>
        <p:spPr>
          <a:xfrm>
            <a:off x="1525678" y="4911343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89" name="Google Shape;989;p22"/>
          <p:cNvSpPr/>
          <p:nvPr/>
        </p:nvSpPr>
        <p:spPr>
          <a:xfrm>
            <a:off x="2704" y="4900231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90" name="Google Shape;990;p22"/>
          <p:cNvSpPr/>
          <p:nvPr/>
        </p:nvSpPr>
        <p:spPr>
          <a:xfrm rot="1920548">
            <a:off x="8225551" y="625274"/>
            <a:ext cx="501522" cy="425557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91" name="Google Shape;991;p22"/>
          <p:cNvSpPr/>
          <p:nvPr/>
        </p:nvSpPr>
        <p:spPr>
          <a:xfrm>
            <a:off x="346867" y="4064142"/>
            <a:ext cx="479681" cy="339217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92" name="Google Shape;992;p22"/>
          <p:cNvSpPr/>
          <p:nvPr/>
        </p:nvSpPr>
        <p:spPr>
          <a:xfrm rot="-5400000">
            <a:off x="7996280" y="316930"/>
            <a:ext cx="279906" cy="357966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93" name="Google Shape;993;p22"/>
          <p:cNvSpPr/>
          <p:nvPr/>
        </p:nvSpPr>
        <p:spPr>
          <a:xfrm>
            <a:off x="8801760" y="790271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94" name="Google Shape;994;p22"/>
          <p:cNvSpPr/>
          <p:nvPr/>
        </p:nvSpPr>
        <p:spPr>
          <a:xfrm>
            <a:off x="258963" y="4957957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95" name="Google Shape;995;p22"/>
          <p:cNvSpPr/>
          <p:nvPr/>
        </p:nvSpPr>
        <p:spPr>
          <a:xfrm>
            <a:off x="8699345" y="1151407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96" name="Google Shape;996;p22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/>
            </a:lvl1pPr>
            <a:lvl2pPr lvl="1" rtl="0" algn="ctr">
              <a:buNone/>
              <a:defRPr/>
            </a:lvl2pPr>
            <a:lvl3pPr lvl="2" rtl="0" algn="ctr">
              <a:buNone/>
              <a:defRPr/>
            </a:lvl3pPr>
            <a:lvl4pPr lvl="3" rtl="0" algn="ctr">
              <a:buNone/>
              <a:defRPr/>
            </a:lvl4pPr>
            <a:lvl5pPr lvl="4" rtl="0" algn="ctr">
              <a:buNone/>
              <a:defRPr/>
            </a:lvl5pPr>
            <a:lvl6pPr lvl="5" rtl="0" algn="ctr">
              <a:buNone/>
              <a:defRPr/>
            </a:lvl6pPr>
            <a:lvl7pPr lvl="6" rtl="0" algn="ctr">
              <a:buNone/>
              <a:defRPr/>
            </a:lvl7pPr>
            <a:lvl8pPr lvl="7" rtl="0" algn="ctr">
              <a:buNone/>
              <a:defRPr/>
            </a:lvl8pPr>
            <a:lvl9pPr lvl="8" rtl="0" algn="ctr">
              <a:buNone/>
              <a:defRPr/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997" name="Shape 9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8" name="Google Shape;998;p23"/>
          <p:cNvSpPr/>
          <p:nvPr/>
        </p:nvSpPr>
        <p:spPr>
          <a:xfrm>
            <a:off x="7302880" y="-294362"/>
            <a:ext cx="450550" cy="558734"/>
          </a:xfrm>
          <a:custGeom>
            <a:rect b="b" l="l" r="r" t="t"/>
            <a:pathLst>
              <a:path extrusionOk="0" h="19698" w="15884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99" name="Google Shape;999;p23"/>
          <p:cNvSpPr/>
          <p:nvPr/>
        </p:nvSpPr>
        <p:spPr>
          <a:xfrm>
            <a:off x="-35374" y="3366963"/>
            <a:ext cx="443260" cy="504670"/>
          </a:xfrm>
          <a:custGeom>
            <a:rect b="b" l="l" r="r" t="t"/>
            <a:pathLst>
              <a:path extrusionOk="0" h="17792" w="15627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00" name="Google Shape;1000;p23"/>
          <p:cNvSpPr/>
          <p:nvPr/>
        </p:nvSpPr>
        <p:spPr>
          <a:xfrm>
            <a:off x="8817948" y="3439661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01" name="Google Shape;1001;p23"/>
          <p:cNvSpPr/>
          <p:nvPr/>
        </p:nvSpPr>
        <p:spPr>
          <a:xfrm>
            <a:off x="8742973" y="4166677"/>
            <a:ext cx="495281" cy="340238"/>
          </a:xfrm>
          <a:custGeom>
            <a:rect b="b" l="l" r="r" t="t"/>
            <a:pathLst>
              <a:path extrusionOk="0" h="11995" w="17461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02" name="Google Shape;1002;p23"/>
          <p:cNvSpPr/>
          <p:nvPr/>
        </p:nvSpPr>
        <p:spPr>
          <a:xfrm>
            <a:off x="8360955" y="4506916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03" name="Google Shape;1003;p23"/>
          <p:cNvSpPr/>
          <p:nvPr/>
        </p:nvSpPr>
        <p:spPr>
          <a:xfrm>
            <a:off x="-77078" y="1488018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04" name="Google Shape;1004;p23"/>
          <p:cNvSpPr/>
          <p:nvPr/>
        </p:nvSpPr>
        <p:spPr>
          <a:xfrm>
            <a:off x="8052572" y="482526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05" name="Google Shape;1005;p23"/>
          <p:cNvSpPr/>
          <p:nvPr/>
        </p:nvSpPr>
        <p:spPr>
          <a:xfrm>
            <a:off x="8052577" y="4132327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06" name="Google Shape;1006;p23"/>
          <p:cNvSpPr/>
          <p:nvPr/>
        </p:nvSpPr>
        <p:spPr>
          <a:xfrm>
            <a:off x="7430898" y="4873171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07" name="Google Shape;1007;p23"/>
          <p:cNvSpPr/>
          <p:nvPr/>
        </p:nvSpPr>
        <p:spPr>
          <a:xfrm>
            <a:off x="8749725" y="4950125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08" name="Google Shape;1008;p23"/>
          <p:cNvSpPr/>
          <p:nvPr/>
        </p:nvSpPr>
        <p:spPr>
          <a:xfrm>
            <a:off x="8522444" y="4000279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09" name="Google Shape;1009;p23"/>
          <p:cNvSpPr/>
          <p:nvPr/>
        </p:nvSpPr>
        <p:spPr>
          <a:xfrm>
            <a:off x="8829403" y="4583868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10" name="Google Shape;1010;p23"/>
          <p:cNvSpPr/>
          <p:nvPr/>
        </p:nvSpPr>
        <p:spPr>
          <a:xfrm>
            <a:off x="8963979" y="1338718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11" name="Google Shape;1011;p23"/>
          <p:cNvSpPr/>
          <p:nvPr/>
        </p:nvSpPr>
        <p:spPr>
          <a:xfrm rot="-2426120">
            <a:off x="7110132" y="4877011"/>
            <a:ext cx="279910" cy="357971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12" name="Google Shape;1012;p23"/>
          <p:cNvSpPr/>
          <p:nvPr/>
        </p:nvSpPr>
        <p:spPr>
          <a:xfrm>
            <a:off x="7659648" y="4370196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13" name="Google Shape;1013;p23"/>
          <p:cNvSpPr/>
          <p:nvPr/>
        </p:nvSpPr>
        <p:spPr>
          <a:xfrm>
            <a:off x="8797588" y="3078732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14" name="Google Shape;1014;p23"/>
          <p:cNvSpPr/>
          <p:nvPr/>
        </p:nvSpPr>
        <p:spPr>
          <a:xfrm>
            <a:off x="7782420" y="4885132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15" name="Google Shape;1015;p23"/>
          <p:cNvSpPr/>
          <p:nvPr/>
        </p:nvSpPr>
        <p:spPr>
          <a:xfrm>
            <a:off x="346877" y="608615"/>
            <a:ext cx="210213" cy="458889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16" name="Google Shape;1016;p23"/>
          <p:cNvSpPr/>
          <p:nvPr/>
        </p:nvSpPr>
        <p:spPr>
          <a:xfrm>
            <a:off x="645010" y="355961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17" name="Google Shape;1017;p23"/>
          <p:cNvSpPr/>
          <p:nvPr/>
        </p:nvSpPr>
        <p:spPr>
          <a:xfrm>
            <a:off x="8318810" y="-29822"/>
            <a:ext cx="456818" cy="425588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18" name="Google Shape;1018;p23"/>
          <p:cNvSpPr/>
          <p:nvPr/>
        </p:nvSpPr>
        <p:spPr>
          <a:xfrm>
            <a:off x="-8" y="1013366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19" name="Google Shape;1019;p23"/>
          <p:cNvSpPr/>
          <p:nvPr/>
        </p:nvSpPr>
        <p:spPr>
          <a:xfrm>
            <a:off x="8699356" y="179112"/>
            <a:ext cx="521292" cy="538992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20" name="Google Shape;1020;p23"/>
          <p:cNvSpPr/>
          <p:nvPr/>
        </p:nvSpPr>
        <p:spPr>
          <a:xfrm>
            <a:off x="700454" y="4557600"/>
            <a:ext cx="504670" cy="400627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21" name="Google Shape;1021;p23"/>
          <p:cNvSpPr/>
          <p:nvPr/>
        </p:nvSpPr>
        <p:spPr>
          <a:xfrm>
            <a:off x="258967" y="-86251"/>
            <a:ext cx="470320" cy="442210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22" name="Google Shape;1022;p23"/>
          <p:cNvSpPr/>
          <p:nvPr/>
        </p:nvSpPr>
        <p:spPr>
          <a:xfrm>
            <a:off x="-35016" y="4075593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23" name="Google Shape;1023;p23"/>
          <p:cNvSpPr/>
          <p:nvPr/>
        </p:nvSpPr>
        <p:spPr>
          <a:xfrm>
            <a:off x="721258" y="4998019"/>
            <a:ext cx="463059" cy="177962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24" name="Google Shape;1024;p23"/>
          <p:cNvSpPr/>
          <p:nvPr/>
        </p:nvSpPr>
        <p:spPr>
          <a:xfrm>
            <a:off x="-243128" y="5421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25" name="Google Shape;1025;p23"/>
          <p:cNvSpPr/>
          <p:nvPr/>
        </p:nvSpPr>
        <p:spPr>
          <a:xfrm>
            <a:off x="7842052" y="-100873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26" name="Google Shape;1026;p23"/>
          <p:cNvSpPr/>
          <p:nvPr/>
        </p:nvSpPr>
        <p:spPr>
          <a:xfrm>
            <a:off x="-38626" y="579046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27" name="Google Shape;1027;p23"/>
          <p:cNvSpPr/>
          <p:nvPr/>
        </p:nvSpPr>
        <p:spPr>
          <a:xfrm>
            <a:off x="1403775" y="11500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28" name="Google Shape;1028;p23"/>
          <p:cNvSpPr/>
          <p:nvPr/>
        </p:nvSpPr>
        <p:spPr>
          <a:xfrm>
            <a:off x="955990" y="-57166"/>
            <a:ext cx="323616" cy="321546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29" name="Google Shape;1029;p23"/>
          <p:cNvSpPr/>
          <p:nvPr/>
        </p:nvSpPr>
        <p:spPr>
          <a:xfrm>
            <a:off x="1333294" y="4678454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30" name="Google Shape;1030;p23"/>
          <p:cNvSpPr/>
          <p:nvPr/>
        </p:nvSpPr>
        <p:spPr>
          <a:xfrm>
            <a:off x="91624" y="4552927"/>
            <a:ext cx="416228" cy="409988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31" name="Google Shape;1031;p23"/>
          <p:cNvSpPr/>
          <p:nvPr/>
        </p:nvSpPr>
        <p:spPr>
          <a:xfrm>
            <a:off x="1525678" y="4911343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32" name="Google Shape;1032;p23"/>
          <p:cNvSpPr/>
          <p:nvPr/>
        </p:nvSpPr>
        <p:spPr>
          <a:xfrm>
            <a:off x="2704" y="4900231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33" name="Google Shape;1033;p23"/>
          <p:cNvSpPr/>
          <p:nvPr/>
        </p:nvSpPr>
        <p:spPr>
          <a:xfrm rot="1920548">
            <a:off x="8225551" y="625274"/>
            <a:ext cx="501522" cy="425557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34" name="Google Shape;1034;p23"/>
          <p:cNvSpPr/>
          <p:nvPr/>
        </p:nvSpPr>
        <p:spPr>
          <a:xfrm>
            <a:off x="346867" y="4064142"/>
            <a:ext cx="479681" cy="339217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35" name="Google Shape;1035;p23"/>
          <p:cNvSpPr/>
          <p:nvPr/>
        </p:nvSpPr>
        <p:spPr>
          <a:xfrm rot="-5400000">
            <a:off x="7996280" y="316930"/>
            <a:ext cx="279906" cy="357966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36" name="Google Shape;1036;p23"/>
          <p:cNvSpPr/>
          <p:nvPr/>
        </p:nvSpPr>
        <p:spPr>
          <a:xfrm>
            <a:off x="8801760" y="790271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37" name="Google Shape;1037;p23"/>
          <p:cNvSpPr/>
          <p:nvPr/>
        </p:nvSpPr>
        <p:spPr>
          <a:xfrm>
            <a:off x="258963" y="4957957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38" name="Google Shape;1038;p23"/>
          <p:cNvSpPr/>
          <p:nvPr/>
        </p:nvSpPr>
        <p:spPr>
          <a:xfrm>
            <a:off x="8699345" y="1151407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39" name="Google Shape;1039;p23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/>
            </a:lvl1pPr>
            <a:lvl2pPr lvl="1" rtl="0" algn="ctr">
              <a:buNone/>
              <a:defRPr/>
            </a:lvl2pPr>
            <a:lvl3pPr lvl="2" rtl="0" algn="ctr">
              <a:buNone/>
              <a:defRPr/>
            </a:lvl3pPr>
            <a:lvl4pPr lvl="3" rtl="0" algn="ctr">
              <a:buNone/>
              <a:defRPr/>
            </a:lvl4pPr>
            <a:lvl5pPr lvl="4" rtl="0" algn="ctr">
              <a:buNone/>
              <a:defRPr/>
            </a:lvl5pPr>
            <a:lvl6pPr lvl="5" rtl="0" algn="ctr">
              <a:buNone/>
              <a:defRPr/>
            </a:lvl6pPr>
            <a:lvl7pPr lvl="6" rtl="0" algn="ctr">
              <a:buNone/>
              <a:defRPr/>
            </a:lvl7pPr>
            <a:lvl8pPr lvl="7" rtl="0" algn="ctr">
              <a:buNone/>
              <a:defRPr/>
            </a:lvl8pPr>
            <a:lvl9pPr lvl="8" rtl="0" algn="ctr">
              <a:buNone/>
              <a:defRPr/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mpletely blank">
  <p:cSld name="BLANK_1">
    <p:spTree>
      <p:nvGrpSpPr>
        <p:cNvPr id="1040" name="Shape 1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1" name="Google Shape;1041;p24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/>
            </a:lvl1pPr>
            <a:lvl2pPr lvl="1" rtl="0" algn="ctr">
              <a:buNone/>
              <a:defRPr/>
            </a:lvl2pPr>
            <a:lvl3pPr lvl="2" rtl="0" algn="ctr">
              <a:buNone/>
              <a:defRPr/>
            </a:lvl3pPr>
            <a:lvl4pPr lvl="3" rtl="0" algn="ctr">
              <a:buNone/>
              <a:defRPr/>
            </a:lvl4pPr>
            <a:lvl5pPr lvl="4" rtl="0" algn="ctr">
              <a:buNone/>
              <a:defRPr/>
            </a:lvl5pPr>
            <a:lvl6pPr lvl="5" rtl="0" algn="ctr">
              <a:buNone/>
              <a:defRPr/>
            </a:lvl6pPr>
            <a:lvl7pPr lvl="6" rtl="0" algn="ctr">
              <a:buNone/>
              <a:defRPr/>
            </a:lvl7pPr>
            <a:lvl8pPr lvl="7" rtl="0" algn="ctr">
              <a:buNone/>
              <a:defRPr/>
            </a:lvl8pPr>
            <a:lvl9pPr lvl="8" rtl="0" algn="ctr">
              <a:buNone/>
              <a:defRPr/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1 column + image">
  <p:cSld name="TITLE_AND_BODY_1">
    <p:spTree>
      <p:nvGrpSpPr>
        <p:cNvPr id="1042" name="Shape 1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3" name="Google Shape;1043;p25"/>
          <p:cNvSpPr txBox="1"/>
          <p:nvPr>
            <p:ph type="title"/>
          </p:nvPr>
        </p:nvSpPr>
        <p:spPr>
          <a:xfrm>
            <a:off x="4572000" y="909050"/>
            <a:ext cx="3639600" cy="641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/>
        </p:txBody>
      </p:sp>
      <p:sp>
        <p:nvSpPr>
          <p:cNvPr id="1044" name="Google Shape;1044;p25"/>
          <p:cNvSpPr txBox="1"/>
          <p:nvPr>
            <p:ph idx="1" type="body"/>
          </p:nvPr>
        </p:nvSpPr>
        <p:spPr>
          <a:xfrm>
            <a:off x="4572000" y="1525754"/>
            <a:ext cx="3639600" cy="27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55600" lvl="0" marL="457200" rtl="0">
              <a:spcBef>
                <a:spcPts val="600"/>
              </a:spcBef>
              <a:spcAft>
                <a:spcPts val="0"/>
              </a:spcAft>
              <a:buSzPts val="2000"/>
              <a:buChar char="✘"/>
              <a:defRPr sz="2000"/>
            </a:lvl1pPr>
            <a:lvl2pPr indent="-355600" lvl="1" marL="9144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 sz="2000"/>
            </a:lvl2pPr>
            <a:lvl3pPr indent="-355600" lvl="2" marL="1371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3pPr>
            <a:lvl4pPr indent="-355600" lvl="3" marL="18288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4pPr>
            <a:lvl5pPr indent="-355600" lvl="4" marL="2286000" rtl="0"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5pPr>
            <a:lvl6pPr indent="-355600" lvl="5" marL="27432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6pPr>
            <a:lvl7pPr indent="-355600" lvl="6" marL="32004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7pPr>
            <a:lvl8pPr indent="-355600" lvl="7" marL="3657600" rtl="0"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8pPr>
            <a:lvl9pPr indent="-355600" lvl="8" marL="41148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9pPr>
          </a:lstStyle>
          <a:p/>
        </p:txBody>
      </p:sp>
      <p:sp>
        <p:nvSpPr>
          <p:cNvPr id="1045" name="Google Shape;1045;p25"/>
          <p:cNvSpPr/>
          <p:nvPr/>
        </p:nvSpPr>
        <p:spPr>
          <a:xfrm>
            <a:off x="580275" y="751950"/>
            <a:ext cx="3639600" cy="3639600"/>
          </a:xfrm>
          <a:prstGeom prst="ellipse">
            <a:avLst/>
          </a:prstGeom>
          <a:solidFill>
            <a:srgbClr val="ED4A00">
              <a:alpha val="866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" name="Google Shape;1046;p25"/>
          <p:cNvSpPr/>
          <p:nvPr/>
        </p:nvSpPr>
        <p:spPr>
          <a:xfrm>
            <a:off x="-295650" y="-356450"/>
            <a:ext cx="1057800" cy="1057800"/>
          </a:xfrm>
          <a:prstGeom prst="ellipse">
            <a:avLst/>
          </a:prstGeom>
          <a:solidFill>
            <a:srgbClr val="00ACC3">
              <a:alpha val="866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7" name="Google Shape;1047;p25"/>
          <p:cNvSpPr/>
          <p:nvPr/>
        </p:nvSpPr>
        <p:spPr>
          <a:xfrm>
            <a:off x="2836600" y="179825"/>
            <a:ext cx="978600" cy="978600"/>
          </a:xfrm>
          <a:prstGeom prst="donut">
            <a:avLst>
              <a:gd fmla="val 39527" name="adj"/>
            </a:avLst>
          </a:prstGeom>
          <a:solidFill>
            <a:srgbClr val="F8BB00">
              <a:alpha val="866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8" name="Google Shape;1048;p25"/>
          <p:cNvSpPr/>
          <p:nvPr/>
        </p:nvSpPr>
        <p:spPr>
          <a:xfrm>
            <a:off x="465975" y="3692750"/>
            <a:ext cx="1019400" cy="1019400"/>
          </a:xfrm>
          <a:prstGeom prst="ellipse">
            <a:avLst/>
          </a:prstGeom>
          <a:solidFill>
            <a:srgbClr val="BBCD00">
              <a:alpha val="866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9" name="Google Shape;1049;p25"/>
          <p:cNvSpPr/>
          <p:nvPr/>
        </p:nvSpPr>
        <p:spPr>
          <a:xfrm>
            <a:off x="1485375" y="4559750"/>
            <a:ext cx="361500" cy="361500"/>
          </a:xfrm>
          <a:prstGeom prst="donut">
            <a:avLst>
              <a:gd fmla="val 29951" name="adj"/>
            </a:avLst>
          </a:prstGeom>
          <a:solidFill>
            <a:srgbClr val="65BB48">
              <a:alpha val="866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0" name="Google Shape;1050;p25"/>
          <p:cNvSpPr/>
          <p:nvPr/>
        </p:nvSpPr>
        <p:spPr>
          <a:xfrm>
            <a:off x="2364800" y="346950"/>
            <a:ext cx="274200" cy="273900"/>
          </a:xfrm>
          <a:prstGeom prst="ellipse">
            <a:avLst/>
          </a:prstGeom>
          <a:solidFill>
            <a:srgbClr val="E8004C">
              <a:alpha val="866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1" name="Google Shape;1051;p25"/>
          <p:cNvSpPr/>
          <p:nvPr/>
        </p:nvSpPr>
        <p:spPr>
          <a:xfrm>
            <a:off x="-472600" y="-533400"/>
            <a:ext cx="1411800" cy="1411800"/>
          </a:xfrm>
          <a:prstGeom prst="ellipse">
            <a:avLst/>
          </a:prstGeom>
          <a:noFill/>
          <a:ln cap="flat" cmpd="sng" w="9525">
            <a:solidFill>
              <a:srgbClr val="00ACC3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" name="Google Shape;1052;p25"/>
          <p:cNvSpPr/>
          <p:nvPr/>
        </p:nvSpPr>
        <p:spPr>
          <a:xfrm>
            <a:off x="2899000" y="242225"/>
            <a:ext cx="853800" cy="853800"/>
          </a:xfrm>
          <a:prstGeom prst="ellipse">
            <a:avLst/>
          </a:prstGeom>
          <a:noFill/>
          <a:ln cap="flat" cmpd="sng" w="9525">
            <a:solidFill>
              <a:srgbClr val="ED4A00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3" name="Google Shape;1053;p25"/>
          <p:cNvSpPr/>
          <p:nvPr/>
        </p:nvSpPr>
        <p:spPr>
          <a:xfrm>
            <a:off x="1061150" y="142950"/>
            <a:ext cx="538500" cy="538200"/>
          </a:xfrm>
          <a:prstGeom prst="ellipse">
            <a:avLst/>
          </a:prstGeom>
          <a:solidFill>
            <a:srgbClr val="00D1C6">
              <a:alpha val="86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_2">
  <p:cSld name="TITLE_2">
    <p:spTree>
      <p:nvGrpSpPr>
        <p:cNvPr id="1054" name="Shape 10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" name="Google Shape;1055;p26"/>
          <p:cNvSpPr txBox="1"/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056" name="Google Shape;1056;p26"/>
          <p:cNvSpPr txBox="1"/>
          <p:nvPr>
            <p:ph idx="1" type="subTitle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057" name="Google Shape;1057;p26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>
  <p:cSld name="TITLE_3">
    <p:spTree>
      <p:nvGrpSpPr>
        <p:cNvPr id="1058" name="Shape 10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" name="Google Shape;1059;p27"/>
          <p:cNvSpPr txBox="1"/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060" name="Google Shape;1060;p27"/>
          <p:cNvSpPr txBox="1"/>
          <p:nvPr>
            <p:ph idx="1" type="subTitle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061" name="Google Shape;1061;p27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theme" Target="../theme/theme1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22.xml"/><Relationship Id="rId13" Type="http://schemas.openxmlformats.org/officeDocument/2006/relationships/slideLayout" Target="../slideLayouts/slideLayout25.xml"/><Relationship Id="rId12" Type="http://schemas.openxmlformats.org/officeDocument/2006/relationships/slideLayout" Target="../slideLayouts/slideLayout24.xml"/><Relationship Id="rId1" Type="http://schemas.openxmlformats.org/officeDocument/2006/relationships/slideLayout" Target="../slideLayouts/slideLayout13.xml"/><Relationship Id="rId2" Type="http://schemas.openxmlformats.org/officeDocument/2006/relationships/slideLayout" Target="../slideLayouts/slideLayout14.xml"/><Relationship Id="rId3" Type="http://schemas.openxmlformats.org/officeDocument/2006/relationships/slideLayout" Target="../slideLayouts/slideLayout15.xml"/><Relationship Id="rId4" Type="http://schemas.openxmlformats.org/officeDocument/2006/relationships/slideLayout" Target="../slideLayouts/slideLayout16.xml"/><Relationship Id="rId9" Type="http://schemas.openxmlformats.org/officeDocument/2006/relationships/slideLayout" Target="../slideLayouts/slideLayout21.xml"/><Relationship Id="rId14" Type="http://schemas.openxmlformats.org/officeDocument/2006/relationships/theme" Target="../theme/theme2.xml"/><Relationship Id="rId5" Type="http://schemas.openxmlformats.org/officeDocument/2006/relationships/slideLayout" Target="../slideLayouts/slideLayout17.xml"/><Relationship Id="rId6" Type="http://schemas.openxmlformats.org/officeDocument/2006/relationships/slideLayout" Target="../slideLayouts/slideLayout18.xml"/><Relationship Id="rId7" Type="http://schemas.openxmlformats.org/officeDocument/2006/relationships/slideLayout" Target="../slideLayouts/slideLayout19.xml"/><Relationship Id="rId8" Type="http://schemas.openxmlformats.org/officeDocument/2006/relationships/slideLayout" Target="../slideLayouts/slideLayout20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oogle Shape;6;p1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7" name="Google Shape;7;p1"/>
            <p:cNvSpPr/>
            <p:nvPr/>
          </p:nvSpPr>
          <p:spPr>
            <a:xfrm>
              <a:off x="239950" y="872550"/>
              <a:ext cx="7042900" cy="3961625"/>
            </a:xfrm>
            <a:custGeom>
              <a:rect b="b" l="l" r="r" t="t"/>
              <a:pathLst>
                <a:path extrusionOk="0" fill="none" h="158465" w="281716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" name="Google Shape;8;p1"/>
            <p:cNvSpPr/>
            <p:nvPr/>
          </p:nvSpPr>
          <p:spPr>
            <a:xfrm>
              <a:off x="239950" y="47617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" name="Google Shape;9;p1"/>
            <p:cNvSpPr/>
            <p:nvPr/>
          </p:nvSpPr>
          <p:spPr>
            <a:xfrm>
              <a:off x="239950" y="46901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" name="Google Shape;10;p1"/>
            <p:cNvSpPr/>
            <p:nvPr/>
          </p:nvSpPr>
          <p:spPr>
            <a:xfrm>
              <a:off x="239950" y="46177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" name="Google Shape;11;p1"/>
            <p:cNvSpPr/>
            <p:nvPr/>
          </p:nvSpPr>
          <p:spPr>
            <a:xfrm>
              <a:off x="239950" y="45462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" name="Google Shape;12;p1"/>
            <p:cNvSpPr/>
            <p:nvPr/>
          </p:nvSpPr>
          <p:spPr>
            <a:xfrm>
              <a:off x="239950" y="44737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" name="Google Shape;13;p1"/>
            <p:cNvSpPr/>
            <p:nvPr/>
          </p:nvSpPr>
          <p:spPr>
            <a:xfrm>
              <a:off x="239950" y="44022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1"/>
            <p:cNvSpPr/>
            <p:nvPr/>
          </p:nvSpPr>
          <p:spPr>
            <a:xfrm>
              <a:off x="239950" y="43297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1"/>
            <p:cNvSpPr/>
            <p:nvPr/>
          </p:nvSpPr>
          <p:spPr>
            <a:xfrm>
              <a:off x="239950" y="42582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" name="Google Shape;16;p1"/>
            <p:cNvSpPr/>
            <p:nvPr/>
          </p:nvSpPr>
          <p:spPr>
            <a:xfrm>
              <a:off x="239950" y="41858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1"/>
            <p:cNvSpPr/>
            <p:nvPr/>
          </p:nvSpPr>
          <p:spPr>
            <a:xfrm>
              <a:off x="239950" y="41142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1"/>
            <p:cNvSpPr/>
            <p:nvPr/>
          </p:nvSpPr>
          <p:spPr>
            <a:xfrm>
              <a:off x="239950" y="40418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1"/>
            <p:cNvSpPr/>
            <p:nvPr/>
          </p:nvSpPr>
          <p:spPr>
            <a:xfrm>
              <a:off x="239950" y="39693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1"/>
            <p:cNvSpPr/>
            <p:nvPr/>
          </p:nvSpPr>
          <p:spPr>
            <a:xfrm>
              <a:off x="239950" y="38978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1"/>
            <p:cNvSpPr/>
            <p:nvPr/>
          </p:nvSpPr>
          <p:spPr>
            <a:xfrm>
              <a:off x="239950" y="38254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1"/>
            <p:cNvSpPr/>
            <p:nvPr/>
          </p:nvSpPr>
          <p:spPr>
            <a:xfrm>
              <a:off x="239950" y="37538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1"/>
            <p:cNvSpPr/>
            <p:nvPr/>
          </p:nvSpPr>
          <p:spPr>
            <a:xfrm>
              <a:off x="239950" y="36814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1"/>
            <p:cNvSpPr/>
            <p:nvPr/>
          </p:nvSpPr>
          <p:spPr>
            <a:xfrm>
              <a:off x="239950" y="36099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1"/>
            <p:cNvSpPr/>
            <p:nvPr/>
          </p:nvSpPr>
          <p:spPr>
            <a:xfrm>
              <a:off x="239950" y="35374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1"/>
            <p:cNvSpPr/>
            <p:nvPr/>
          </p:nvSpPr>
          <p:spPr>
            <a:xfrm>
              <a:off x="239950" y="34659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1"/>
            <p:cNvSpPr/>
            <p:nvPr/>
          </p:nvSpPr>
          <p:spPr>
            <a:xfrm>
              <a:off x="239950" y="33934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1"/>
            <p:cNvSpPr/>
            <p:nvPr/>
          </p:nvSpPr>
          <p:spPr>
            <a:xfrm>
              <a:off x="239950" y="33219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1"/>
            <p:cNvSpPr/>
            <p:nvPr/>
          </p:nvSpPr>
          <p:spPr>
            <a:xfrm>
              <a:off x="239950" y="32495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1"/>
            <p:cNvSpPr/>
            <p:nvPr/>
          </p:nvSpPr>
          <p:spPr>
            <a:xfrm>
              <a:off x="239950" y="31770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1"/>
            <p:cNvSpPr/>
            <p:nvPr/>
          </p:nvSpPr>
          <p:spPr>
            <a:xfrm>
              <a:off x="239950" y="31055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1"/>
            <p:cNvSpPr/>
            <p:nvPr/>
          </p:nvSpPr>
          <p:spPr>
            <a:xfrm>
              <a:off x="239950" y="3033100"/>
              <a:ext cx="7042900" cy="0"/>
            </a:xfrm>
            <a:custGeom>
              <a:rect b="b" l="l" r="r" t="t"/>
              <a:pathLst>
                <a:path extrusionOk="0" fill="none" h="0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1"/>
            <p:cNvSpPr/>
            <p:nvPr/>
          </p:nvSpPr>
          <p:spPr>
            <a:xfrm>
              <a:off x="239950" y="29615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1"/>
            <p:cNvSpPr/>
            <p:nvPr/>
          </p:nvSpPr>
          <p:spPr>
            <a:xfrm>
              <a:off x="239950" y="28891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1"/>
            <p:cNvSpPr/>
            <p:nvPr/>
          </p:nvSpPr>
          <p:spPr>
            <a:xfrm>
              <a:off x="239950" y="28175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1"/>
            <p:cNvSpPr/>
            <p:nvPr/>
          </p:nvSpPr>
          <p:spPr>
            <a:xfrm>
              <a:off x="239950" y="27451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1"/>
            <p:cNvSpPr/>
            <p:nvPr/>
          </p:nvSpPr>
          <p:spPr>
            <a:xfrm>
              <a:off x="239950" y="26736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1"/>
            <p:cNvSpPr/>
            <p:nvPr/>
          </p:nvSpPr>
          <p:spPr>
            <a:xfrm>
              <a:off x="239950" y="26011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1"/>
            <p:cNvSpPr/>
            <p:nvPr/>
          </p:nvSpPr>
          <p:spPr>
            <a:xfrm>
              <a:off x="239950" y="25296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1"/>
            <p:cNvSpPr/>
            <p:nvPr/>
          </p:nvSpPr>
          <p:spPr>
            <a:xfrm>
              <a:off x="239950" y="24572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1"/>
            <p:cNvSpPr/>
            <p:nvPr/>
          </p:nvSpPr>
          <p:spPr>
            <a:xfrm>
              <a:off x="239950" y="23847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1"/>
            <p:cNvSpPr/>
            <p:nvPr/>
          </p:nvSpPr>
          <p:spPr>
            <a:xfrm>
              <a:off x="239950" y="23132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" name="Google Shape;43;p1"/>
            <p:cNvSpPr/>
            <p:nvPr/>
          </p:nvSpPr>
          <p:spPr>
            <a:xfrm>
              <a:off x="239950" y="22407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" name="Google Shape;44;p1"/>
            <p:cNvSpPr/>
            <p:nvPr/>
          </p:nvSpPr>
          <p:spPr>
            <a:xfrm>
              <a:off x="239950" y="21692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" name="Google Shape;45;p1"/>
            <p:cNvSpPr/>
            <p:nvPr/>
          </p:nvSpPr>
          <p:spPr>
            <a:xfrm>
              <a:off x="239950" y="20968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" name="Google Shape;46;p1"/>
            <p:cNvSpPr/>
            <p:nvPr/>
          </p:nvSpPr>
          <p:spPr>
            <a:xfrm>
              <a:off x="239950" y="20252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1"/>
            <p:cNvSpPr/>
            <p:nvPr/>
          </p:nvSpPr>
          <p:spPr>
            <a:xfrm>
              <a:off x="239950" y="19528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1"/>
            <p:cNvSpPr/>
            <p:nvPr/>
          </p:nvSpPr>
          <p:spPr>
            <a:xfrm>
              <a:off x="239950" y="18813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1"/>
            <p:cNvSpPr/>
            <p:nvPr/>
          </p:nvSpPr>
          <p:spPr>
            <a:xfrm>
              <a:off x="239950" y="18088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1"/>
            <p:cNvSpPr/>
            <p:nvPr/>
          </p:nvSpPr>
          <p:spPr>
            <a:xfrm>
              <a:off x="239950" y="17373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1"/>
            <p:cNvSpPr/>
            <p:nvPr/>
          </p:nvSpPr>
          <p:spPr>
            <a:xfrm>
              <a:off x="239950" y="16648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1"/>
            <p:cNvSpPr/>
            <p:nvPr/>
          </p:nvSpPr>
          <p:spPr>
            <a:xfrm>
              <a:off x="239950" y="15924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1"/>
            <p:cNvSpPr/>
            <p:nvPr/>
          </p:nvSpPr>
          <p:spPr>
            <a:xfrm>
              <a:off x="239950" y="15209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1"/>
            <p:cNvSpPr/>
            <p:nvPr/>
          </p:nvSpPr>
          <p:spPr>
            <a:xfrm>
              <a:off x="239950" y="14484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1"/>
            <p:cNvSpPr/>
            <p:nvPr/>
          </p:nvSpPr>
          <p:spPr>
            <a:xfrm>
              <a:off x="239950" y="13769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1"/>
            <p:cNvSpPr/>
            <p:nvPr/>
          </p:nvSpPr>
          <p:spPr>
            <a:xfrm>
              <a:off x="239950" y="13044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1"/>
            <p:cNvSpPr/>
            <p:nvPr/>
          </p:nvSpPr>
          <p:spPr>
            <a:xfrm>
              <a:off x="239950" y="12329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1"/>
            <p:cNvSpPr/>
            <p:nvPr/>
          </p:nvSpPr>
          <p:spPr>
            <a:xfrm>
              <a:off x="239950" y="11605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1"/>
            <p:cNvSpPr/>
            <p:nvPr/>
          </p:nvSpPr>
          <p:spPr>
            <a:xfrm>
              <a:off x="239950" y="10889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1"/>
            <p:cNvSpPr/>
            <p:nvPr/>
          </p:nvSpPr>
          <p:spPr>
            <a:xfrm>
              <a:off x="239950" y="10165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1"/>
            <p:cNvSpPr/>
            <p:nvPr/>
          </p:nvSpPr>
          <p:spPr>
            <a:xfrm>
              <a:off x="239950" y="9450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1"/>
            <p:cNvSpPr/>
            <p:nvPr/>
          </p:nvSpPr>
          <p:spPr>
            <a:xfrm>
              <a:off x="72103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1"/>
            <p:cNvSpPr/>
            <p:nvPr/>
          </p:nvSpPr>
          <p:spPr>
            <a:xfrm>
              <a:off x="71379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1"/>
            <p:cNvSpPr/>
            <p:nvPr/>
          </p:nvSpPr>
          <p:spPr>
            <a:xfrm>
              <a:off x="70645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1"/>
            <p:cNvSpPr/>
            <p:nvPr/>
          </p:nvSpPr>
          <p:spPr>
            <a:xfrm>
              <a:off x="69921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1"/>
            <p:cNvSpPr/>
            <p:nvPr/>
          </p:nvSpPr>
          <p:spPr>
            <a:xfrm>
              <a:off x="69196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1"/>
            <p:cNvSpPr/>
            <p:nvPr/>
          </p:nvSpPr>
          <p:spPr>
            <a:xfrm>
              <a:off x="68472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1"/>
            <p:cNvSpPr/>
            <p:nvPr/>
          </p:nvSpPr>
          <p:spPr>
            <a:xfrm>
              <a:off x="67747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1"/>
            <p:cNvSpPr/>
            <p:nvPr/>
          </p:nvSpPr>
          <p:spPr>
            <a:xfrm>
              <a:off x="67023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1"/>
            <p:cNvSpPr/>
            <p:nvPr/>
          </p:nvSpPr>
          <p:spPr>
            <a:xfrm>
              <a:off x="66289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1"/>
            <p:cNvSpPr/>
            <p:nvPr/>
          </p:nvSpPr>
          <p:spPr>
            <a:xfrm>
              <a:off x="65565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1"/>
            <p:cNvSpPr/>
            <p:nvPr/>
          </p:nvSpPr>
          <p:spPr>
            <a:xfrm>
              <a:off x="64840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1"/>
            <p:cNvSpPr/>
            <p:nvPr/>
          </p:nvSpPr>
          <p:spPr>
            <a:xfrm>
              <a:off x="64116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1"/>
            <p:cNvSpPr/>
            <p:nvPr/>
          </p:nvSpPr>
          <p:spPr>
            <a:xfrm>
              <a:off x="63391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1"/>
            <p:cNvSpPr/>
            <p:nvPr/>
          </p:nvSpPr>
          <p:spPr>
            <a:xfrm>
              <a:off x="62667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1"/>
            <p:cNvSpPr/>
            <p:nvPr/>
          </p:nvSpPr>
          <p:spPr>
            <a:xfrm>
              <a:off x="61933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1"/>
            <p:cNvSpPr/>
            <p:nvPr/>
          </p:nvSpPr>
          <p:spPr>
            <a:xfrm>
              <a:off x="61209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1"/>
            <p:cNvSpPr/>
            <p:nvPr/>
          </p:nvSpPr>
          <p:spPr>
            <a:xfrm>
              <a:off x="60484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1"/>
            <p:cNvSpPr/>
            <p:nvPr/>
          </p:nvSpPr>
          <p:spPr>
            <a:xfrm>
              <a:off x="59760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1"/>
            <p:cNvSpPr/>
            <p:nvPr/>
          </p:nvSpPr>
          <p:spPr>
            <a:xfrm>
              <a:off x="59036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1"/>
            <p:cNvSpPr/>
            <p:nvPr/>
          </p:nvSpPr>
          <p:spPr>
            <a:xfrm>
              <a:off x="58302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1"/>
            <p:cNvSpPr/>
            <p:nvPr/>
          </p:nvSpPr>
          <p:spPr>
            <a:xfrm>
              <a:off x="57577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1"/>
            <p:cNvSpPr/>
            <p:nvPr/>
          </p:nvSpPr>
          <p:spPr>
            <a:xfrm>
              <a:off x="56853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1"/>
            <p:cNvSpPr/>
            <p:nvPr/>
          </p:nvSpPr>
          <p:spPr>
            <a:xfrm>
              <a:off x="56129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1"/>
            <p:cNvSpPr/>
            <p:nvPr/>
          </p:nvSpPr>
          <p:spPr>
            <a:xfrm>
              <a:off x="55404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" name="Google Shape;86;p1"/>
            <p:cNvSpPr/>
            <p:nvPr/>
          </p:nvSpPr>
          <p:spPr>
            <a:xfrm>
              <a:off x="54680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" name="Google Shape;87;p1"/>
            <p:cNvSpPr/>
            <p:nvPr/>
          </p:nvSpPr>
          <p:spPr>
            <a:xfrm>
              <a:off x="53946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1"/>
            <p:cNvSpPr/>
            <p:nvPr/>
          </p:nvSpPr>
          <p:spPr>
            <a:xfrm>
              <a:off x="53222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1"/>
            <p:cNvSpPr/>
            <p:nvPr/>
          </p:nvSpPr>
          <p:spPr>
            <a:xfrm>
              <a:off x="52497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" name="Google Shape;90;p1"/>
            <p:cNvSpPr/>
            <p:nvPr/>
          </p:nvSpPr>
          <p:spPr>
            <a:xfrm>
              <a:off x="51773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1"/>
            <p:cNvSpPr/>
            <p:nvPr/>
          </p:nvSpPr>
          <p:spPr>
            <a:xfrm>
              <a:off x="51048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1"/>
            <p:cNvSpPr/>
            <p:nvPr/>
          </p:nvSpPr>
          <p:spPr>
            <a:xfrm>
              <a:off x="50324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1"/>
            <p:cNvSpPr/>
            <p:nvPr/>
          </p:nvSpPr>
          <p:spPr>
            <a:xfrm>
              <a:off x="49590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" name="Google Shape;94;p1"/>
            <p:cNvSpPr/>
            <p:nvPr/>
          </p:nvSpPr>
          <p:spPr>
            <a:xfrm>
              <a:off x="48866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1"/>
            <p:cNvSpPr/>
            <p:nvPr/>
          </p:nvSpPr>
          <p:spPr>
            <a:xfrm>
              <a:off x="48141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1"/>
            <p:cNvSpPr/>
            <p:nvPr/>
          </p:nvSpPr>
          <p:spPr>
            <a:xfrm>
              <a:off x="47417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1"/>
            <p:cNvSpPr/>
            <p:nvPr/>
          </p:nvSpPr>
          <p:spPr>
            <a:xfrm>
              <a:off x="46692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1"/>
            <p:cNvSpPr/>
            <p:nvPr/>
          </p:nvSpPr>
          <p:spPr>
            <a:xfrm>
              <a:off x="45968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1"/>
            <p:cNvSpPr/>
            <p:nvPr/>
          </p:nvSpPr>
          <p:spPr>
            <a:xfrm>
              <a:off x="45234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1"/>
            <p:cNvSpPr/>
            <p:nvPr/>
          </p:nvSpPr>
          <p:spPr>
            <a:xfrm>
              <a:off x="44510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1"/>
            <p:cNvSpPr/>
            <p:nvPr/>
          </p:nvSpPr>
          <p:spPr>
            <a:xfrm>
              <a:off x="43785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1"/>
            <p:cNvSpPr/>
            <p:nvPr/>
          </p:nvSpPr>
          <p:spPr>
            <a:xfrm>
              <a:off x="43061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1"/>
            <p:cNvSpPr/>
            <p:nvPr/>
          </p:nvSpPr>
          <p:spPr>
            <a:xfrm>
              <a:off x="42336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1"/>
            <p:cNvSpPr/>
            <p:nvPr/>
          </p:nvSpPr>
          <p:spPr>
            <a:xfrm>
              <a:off x="41603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1"/>
            <p:cNvSpPr/>
            <p:nvPr/>
          </p:nvSpPr>
          <p:spPr>
            <a:xfrm>
              <a:off x="40878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1"/>
            <p:cNvSpPr/>
            <p:nvPr/>
          </p:nvSpPr>
          <p:spPr>
            <a:xfrm>
              <a:off x="40154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1"/>
            <p:cNvSpPr/>
            <p:nvPr/>
          </p:nvSpPr>
          <p:spPr>
            <a:xfrm>
              <a:off x="39429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1"/>
            <p:cNvSpPr/>
            <p:nvPr/>
          </p:nvSpPr>
          <p:spPr>
            <a:xfrm>
              <a:off x="38705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1"/>
            <p:cNvSpPr/>
            <p:nvPr/>
          </p:nvSpPr>
          <p:spPr>
            <a:xfrm>
              <a:off x="37980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1"/>
            <p:cNvSpPr/>
            <p:nvPr/>
          </p:nvSpPr>
          <p:spPr>
            <a:xfrm>
              <a:off x="37247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1"/>
            <p:cNvSpPr/>
            <p:nvPr/>
          </p:nvSpPr>
          <p:spPr>
            <a:xfrm>
              <a:off x="36522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1"/>
            <p:cNvSpPr/>
            <p:nvPr/>
          </p:nvSpPr>
          <p:spPr>
            <a:xfrm>
              <a:off x="35798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1"/>
            <p:cNvSpPr/>
            <p:nvPr/>
          </p:nvSpPr>
          <p:spPr>
            <a:xfrm>
              <a:off x="35073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1"/>
            <p:cNvSpPr/>
            <p:nvPr/>
          </p:nvSpPr>
          <p:spPr>
            <a:xfrm>
              <a:off x="34349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1"/>
            <p:cNvSpPr/>
            <p:nvPr/>
          </p:nvSpPr>
          <p:spPr>
            <a:xfrm>
              <a:off x="33624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1"/>
            <p:cNvSpPr/>
            <p:nvPr/>
          </p:nvSpPr>
          <p:spPr>
            <a:xfrm>
              <a:off x="32891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1"/>
            <p:cNvSpPr/>
            <p:nvPr/>
          </p:nvSpPr>
          <p:spPr>
            <a:xfrm>
              <a:off x="32166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1"/>
            <p:cNvSpPr/>
            <p:nvPr/>
          </p:nvSpPr>
          <p:spPr>
            <a:xfrm>
              <a:off x="31442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1"/>
            <p:cNvSpPr/>
            <p:nvPr/>
          </p:nvSpPr>
          <p:spPr>
            <a:xfrm>
              <a:off x="30717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" name="Google Shape;120;p1"/>
            <p:cNvSpPr/>
            <p:nvPr/>
          </p:nvSpPr>
          <p:spPr>
            <a:xfrm>
              <a:off x="29993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" name="Google Shape;121;p1"/>
            <p:cNvSpPr/>
            <p:nvPr/>
          </p:nvSpPr>
          <p:spPr>
            <a:xfrm>
              <a:off x="29259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1"/>
            <p:cNvSpPr/>
            <p:nvPr/>
          </p:nvSpPr>
          <p:spPr>
            <a:xfrm>
              <a:off x="28535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1"/>
            <p:cNvSpPr/>
            <p:nvPr/>
          </p:nvSpPr>
          <p:spPr>
            <a:xfrm>
              <a:off x="27810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1"/>
            <p:cNvSpPr/>
            <p:nvPr/>
          </p:nvSpPr>
          <p:spPr>
            <a:xfrm>
              <a:off x="27086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1"/>
            <p:cNvSpPr/>
            <p:nvPr/>
          </p:nvSpPr>
          <p:spPr>
            <a:xfrm>
              <a:off x="26361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1"/>
            <p:cNvSpPr/>
            <p:nvPr/>
          </p:nvSpPr>
          <p:spPr>
            <a:xfrm>
              <a:off x="25637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1"/>
            <p:cNvSpPr/>
            <p:nvPr/>
          </p:nvSpPr>
          <p:spPr>
            <a:xfrm>
              <a:off x="24903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1"/>
            <p:cNvSpPr/>
            <p:nvPr/>
          </p:nvSpPr>
          <p:spPr>
            <a:xfrm>
              <a:off x="24179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1"/>
            <p:cNvSpPr/>
            <p:nvPr/>
          </p:nvSpPr>
          <p:spPr>
            <a:xfrm>
              <a:off x="23454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1"/>
            <p:cNvSpPr/>
            <p:nvPr/>
          </p:nvSpPr>
          <p:spPr>
            <a:xfrm>
              <a:off x="22730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1"/>
            <p:cNvSpPr/>
            <p:nvPr/>
          </p:nvSpPr>
          <p:spPr>
            <a:xfrm>
              <a:off x="22005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1"/>
            <p:cNvSpPr/>
            <p:nvPr/>
          </p:nvSpPr>
          <p:spPr>
            <a:xfrm>
              <a:off x="21281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1"/>
            <p:cNvSpPr/>
            <p:nvPr/>
          </p:nvSpPr>
          <p:spPr>
            <a:xfrm>
              <a:off x="20547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1"/>
            <p:cNvSpPr/>
            <p:nvPr/>
          </p:nvSpPr>
          <p:spPr>
            <a:xfrm>
              <a:off x="19823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1"/>
            <p:cNvSpPr/>
            <p:nvPr/>
          </p:nvSpPr>
          <p:spPr>
            <a:xfrm>
              <a:off x="19098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" name="Google Shape;136;p1"/>
            <p:cNvSpPr/>
            <p:nvPr/>
          </p:nvSpPr>
          <p:spPr>
            <a:xfrm>
              <a:off x="18374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" name="Google Shape;137;p1"/>
            <p:cNvSpPr/>
            <p:nvPr/>
          </p:nvSpPr>
          <p:spPr>
            <a:xfrm>
              <a:off x="17649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1"/>
            <p:cNvSpPr/>
            <p:nvPr/>
          </p:nvSpPr>
          <p:spPr>
            <a:xfrm>
              <a:off x="16925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1"/>
            <p:cNvSpPr/>
            <p:nvPr/>
          </p:nvSpPr>
          <p:spPr>
            <a:xfrm>
              <a:off x="16191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1"/>
            <p:cNvSpPr/>
            <p:nvPr/>
          </p:nvSpPr>
          <p:spPr>
            <a:xfrm>
              <a:off x="15467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1"/>
            <p:cNvSpPr/>
            <p:nvPr/>
          </p:nvSpPr>
          <p:spPr>
            <a:xfrm>
              <a:off x="14742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1"/>
            <p:cNvSpPr/>
            <p:nvPr/>
          </p:nvSpPr>
          <p:spPr>
            <a:xfrm>
              <a:off x="14018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1"/>
            <p:cNvSpPr/>
            <p:nvPr/>
          </p:nvSpPr>
          <p:spPr>
            <a:xfrm>
              <a:off x="13294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1"/>
            <p:cNvSpPr/>
            <p:nvPr/>
          </p:nvSpPr>
          <p:spPr>
            <a:xfrm>
              <a:off x="12560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1"/>
            <p:cNvSpPr/>
            <p:nvPr/>
          </p:nvSpPr>
          <p:spPr>
            <a:xfrm>
              <a:off x="11835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1"/>
            <p:cNvSpPr/>
            <p:nvPr/>
          </p:nvSpPr>
          <p:spPr>
            <a:xfrm>
              <a:off x="11111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1"/>
            <p:cNvSpPr/>
            <p:nvPr/>
          </p:nvSpPr>
          <p:spPr>
            <a:xfrm>
              <a:off x="10387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1"/>
            <p:cNvSpPr/>
            <p:nvPr/>
          </p:nvSpPr>
          <p:spPr>
            <a:xfrm>
              <a:off x="9662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1"/>
            <p:cNvSpPr/>
            <p:nvPr/>
          </p:nvSpPr>
          <p:spPr>
            <a:xfrm>
              <a:off x="8938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1"/>
            <p:cNvSpPr/>
            <p:nvPr/>
          </p:nvSpPr>
          <p:spPr>
            <a:xfrm>
              <a:off x="8204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1"/>
            <p:cNvSpPr/>
            <p:nvPr/>
          </p:nvSpPr>
          <p:spPr>
            <a:xfrm>
              <a:off x="7479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1"/>
            <p:cNvSpPr/>
            <p:nvPr/>
          </p:nvSpPr>
          <p:spPr>
            <a:xfrm>
              <a:off x="6755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1"/>
            <p:cNvSpPr/>
            <p:nvPr/>
          </p:nvSpPr>
          <p:spPr>
            <a:xfrm>
              <a:off x="6031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1"/>
            <p:cNvSpPr/>
            <p:nvPr/>
          </p:nvSpPr>
          <p:spPr>
            <a:xfrm>
              <a:off x="5306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1"/>
            <p:cNvSpPr/>
            <p:nvPr/>
          </p:nvSpPr>
          <p:spPr>
            <a:xfrm>
              <a:off x="4582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1"/>
            <p:cNvSpPr/>
            <p:nvPr/>
          </p:nvSpPr>
          <p:spPr>
            <a:xfrm>
              <a:off x="3848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1"/>
            <p:cNvSpPr/>
            <p:nvPr/>
          </p:nvSpPr>
          <p:spPr>
            <a:xfrm>
              <a:off x="3124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8" name="Google Shape;158;p1"/>
          <p:cNvSpPr txBox="1"/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/>
        </p:txBody>
      </p:sp>
      <p:sp>
        <p:nvSpPr>
          <p:cNvPr id="159" name="Google Shape;159;p1"/>
          <p:cNvSpPr txBox="1"/>
          <p:nvPr>
            <p:ph idx="1" type="body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93700" lvl="0" marL="45720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indent="-355600" lvl="1" marL="9144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indent="-355600" lvl="2" marL="13716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indent="-342900" lvl="3" marL="18288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indent="-342900" lvl="4" marL="22860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indent="-342900" lvl="5" marL="27432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indent="-342900" lvl="6" marL="32004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indent="-342900" lvl="7" marL="36576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indent="-342900" lvl="8" marL="41148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/>
        </p:txBody>
      </p:sp>
      <p:sp>
        <p:nvSpPr>
          <p:cNvPr id="160" name="Google Shape;160;p1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</p:sldLayoutIdLst>
  <p:transition>
    <p:fade thruBlk="1"/>
  </p:transition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">
    <p:bg>
      <p:bgPr>
        <a:solidFill>
          <a:schemeClr val="lt1"/>
        </a:solidFill>
      </p:bgPr>
    </p:bg>
    <p:spTree>
      <p:nvGrpSpPr>
        <p:cNvPr id="526" name="Shape 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7" name="Google Shape;527;p14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528" name="Google Shape;528;p14"/>
            <p:cNvSpPr/>
            <p:nvPr/>
          </p:nvSpPr>
          <p:spPr>
            <a:xfrm>
              <a:off x="239950" y="872550"/>
              <a:ext cx="7042900" cy="3961625"/>
            </a:xfrm>
            <a:custGeom>
              <a:rect b="b" l="l" r="r" t="t"/>
              <a:pathLst>
                <a:path extrusionOk="0" fill="none" h="158465" w="281716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14"/>
            <p:cNvSpPr/>
            <p:nvPr/>
          </p:nvSpPr>
          <p:spPr>
            <a:xfrm>
              <a:off x="239950" y="47617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14"/>
            <p:cNvSpPr/>
            <p:nvPr/>
          </p:nvSpPr>
          <p:spPr>
            <a:xfrm>
              <a:off x="239950" y="46901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14"/>
            <p:cNvSpPr/>
            <p:nvPr/>
          </p:nvSpPr>
          <p:spPr>
            <a:xfrm>
              <a:off x="239950" y="46177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14"/>
            <p:cNvSpPr/>
            <p:nvPr/>
          </p:nvSpPr>
          <p:spPr>
            <a:xfrm>
              <a:off x="239950" y="45462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14"/>
            <p:cNvSpPr/>
            <p:nvPr/>
          </p:nvSpPr>
          <p:spPr>
            <a:xfrm>
              <a:off x="239950" y="44737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14"/>
            <p:cNvSpPr/>
            <p:nvPr/>
          </p:nvSpPr>
          <p:spPr>
            <a:xfrm>
              <a:off x="239950" y="44022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14"/>
            <p:cNvSpPr/>
            <p:nvPr/>
          </p:nvSpPr>
          <p:spPr>
            <a:xfrm>
              <a:off x="239950" y="43297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14"/>
            <p:cNvSpPr/>
            <p:nvPr/>
          </p:nvSpPr>
          <p:spPr>
            <a:xfrm>
              <a:off x="239950" y="42582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14"/>
            <p:cNvSpPr/>
            <p:nvPr/>
          </p:nvSpPr>
          <p:spPr>
            <a:xfrm>
              <a:off x="239950" y="41858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14"/>
            <p:cNvSpPr/>
            <p:nvPr/>
          </p:nvSpPr>
          <p:spPr>
            <a:xfrm>
              <a:off x="239950" y="41142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14"/>
            <p:cNvSpPr/>
            <p:nvPr/>
          </p:nvSpPr>
          <p:spPr>
            <a:xfrm>
              <a:off x="239950" y="40418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14"/>
            <p:cNvSpPr/>
            <p:nvPr/>
          </p:nvSpPr>
          <p:spPr>
            <a:xfrm>
              <a:off x="239950" y="39693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14"/>
            <p:cNvSpPr/>
            <p:nvPr/>
          </p:nvSpPr>
          <p:spPr>
            <a:xfrm>
              <a:off x="239950" y="38978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14"/>
            <p:cNvSpPr/>
            <p:nvPr/>
          </p:nvSpPr>
          <p:spPr>
            <a:xfrm>
              <a:off x="239950" y="38254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14"/>
            <p:cNvSpPr/>
            <p:nvPr/>
          </p:nvSpPr>
          <p:spPr>
            <a:xfrm>
              <a:off x="239950" y="37538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14"/>
            <p:cNvSpPr/>
            <p:nvPr/>
          </p:nvSpPr>
          <p:spPr>
            <a:xfrm>
              <a:off x="239950" y="36814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14"/>
            <p:cNvSpPr/>
            <p:nvPr/>
          </p:nvSpPr>
          <p:spPr>
            <a:xfrm>
              <a:off x="239950" y="36099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14"/>
            <p:cNvSpPr/>
            <p:nvPr/>
          </p:nvSpPr>
          <p:spPr>
            <a:xfrm>
              <a:off x="239950" y="35374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14"/>
            <p:cNvSpPr/>
            <p:nvPr/>
          </p:nvSpPr>
          <p:spPr>
            <a:xfrm>
              <a:off x="239950" y="34659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14"/>
            <p:cNvSpPr/>
            <p:nvPr/>
          </p:nvSpPr>
          <p:spPr>
            <a:xfrm>
              <a:off x="239950" y="33934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14"/>
            <p:cNvSpPr/>
            <p:nvPr/>
          </p:nvSpPr>
          <p:spPr>
            <a:xfrm>
              <a:off x="239950" y="33219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14"/>
            <p:cNvSpPr/>
            <p:nvPr/>
          </p:nvSpPr>
          <p:spPr>
            <a:xfrm>
              <a:off x="239950" y="32495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14"/>
            <p:cNvSpPr/>
            <p:nvPr/>
          </p:nvSpPr>
          <p:spPr>
            <a:xfrm>
              <a:off x="239950" y="31770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14"/>
            <p:cNvSpPr/>
            <p:nvPr/>
          </p:nvSpPr>
          <p:spPr>
            <a:xfrm>
              <a:off x="239950" y="31055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14"/>
            <p:cNvSpPr/>
            <p:nvPr/>
          </p:nvSpPr>
          <p:spPr>
            <a:xfrm>
              <a:off x="239950" y="3033100"/>
              <a:ext cx="7042900" cy="0"/>
            </a:xfrm>
            <a:custGeom>
              <a:rect b="b" l="l" r="r" t="t"/>
              <a:pathLst>
                <a:path extrusionOk="0" fill="none" h="0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14"/>
            <p:cNvSpPr/>
            <p:nvPr/>
          </p:nvSpPr>
          <p:spPr>
            <a:xfrm>
              <a:off x="239950" y="29615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14"/>
            <p:cNvSpPr/>
            <p:nvPr/>
          </p:nvSpPr>
          <p:spPr>
            <a:xfrm>
              <a:off x="239950" y="28891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14"/>
            <p:cNvSpPr/>
            <p:nvPr/>
          </p:nvSpPr>
          <p:spPr>
            <a:xfrm>
              <a:off x="239950" y="28175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14"/>
            <p:cNvSpPr/>
            <p:nvPr/>
          </p:nvSpPr>
          <p:spPr>
            <a:xfrm>
              <a:off x="239950" y="27451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14"/>
            <p:cNvSpPr/>
            <p:nvPr/>
          </p:nvSpPr>
          <p:spPr>
            <a:xfrm>
              <a:off x="239950" y="26736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14"/>
            <p:cNvSpPr/>
            <p:nvPr/>
          </p:nvSpPr>
          <p:spPr>
            <a:xfrm>
              <a:off x="239950" y="26011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14"/>
            <p:cNvSpPr/>
            <p:nvPr/>
          </p:nvSpPr>
          <p:spPr>
            <a:xfrm>
              <a:off x="239950" y="25296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14"/>
            <p:cNvSpPr/>
            <p:nvPr/>
          </p:nvSpPr>
          <p:spPr>
            <a:xfrm>
              <a:off x="239950" y="24572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14"/>
            <p:cNvSpPr/>
            <p:nvPr/>
          </p:nvSpPr>
          <p:spPr>
            <a:xfrm>
              <a:off x="239950" y="23847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14"/>
            <p:cNvSpPr/>
            <p:nvPr/>
          </p:nvSpPr>
          <p:spPr>
            <a:xfrm>
              <a:off x="239950" y="23132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14"/>
            <p:cNvSpPr/>
            <p:nvPr/>
          </p:nvSpPr>
          <p:spPr>
            <a:xfrm>
              <a:off x="239950" y="22407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14"/>
            <p:cNvSpPr/>
            <p:nvPr/>
          </p:nvSpPr>
          <p:spPr>
            <a:xfrm>
              <a:off x="239950" y="21692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14"/>
            <p:cNvSpPr/>
            <p:nvPr/>
          </p:nvSpPr>
          <p:spPr>
            <a:xfrm>
              <a:off x="239950" y="20968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14"/>
            <p:cNvSpPr/>
            <p:nvPr/>
          </p:nvSpPr>
          <p:spPr>
            <a:xfrm>
              <a:off x="239950" y="20252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14"/>
            <p:cNvSpPr/>
            <p:nvPr/>
          </p:nvSpPr>
          <p:spPr>
            <a:xfrm>
              <a:off x="239950" y="19528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14"/>
            <p:cNvSpPr/>
            <p:nvPr/>
          </p:nvSpPr>
          <p:spPr>
            <a:xfrm>
              <a:off x="239950" y="18813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14"/>
            <p:cNvSpPr/>
            <p:nvPr/>
          </p:nvSpPr>
          <p:spPr>
            <a:xfrm>
              <a:off x="239950" y="18088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14"/>
            <p:cNvSpPr/>
            <p:nvPr/>
          </p:nvSpPr>
          <p:spPr>
            <a:xfrm>
              <a:off x="239950" y="17373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14"/>
            <p:cNvSpPr/>
            <p:nvPr/>
          </p:nvSpPr>
          <p:spPr>
            <a:xfrm>
              <a:off x="239950" y="16648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14"/>
            <p:cNvSpPr/>
            <p:nvPr/>
          </p:nvSpPr>
          <p:spPr>
            <a:xfrm>
              <a:off x="239950" y="15924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14"/>
            <p:cNvSpPr/>
            <p:nvPr/>
          </p:nvSpPr>
          <p:spPr>
            <a:xfrm>
              <a:off x="239950" y="15209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14"/>
            <p:cNvSpPr/>
            <p:nvPr/>
          </p:nvSpPr>
          <p:spPr>
            <a:xfrm>
              <a:off x="239950" y="14484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14"/>
            <p:cNvSpPr/>
            <p:nvPr/>
          </p:nvSpPr>
          <p:spPr>
            <a:xfrm>
              <a:off x="239950" y="13769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14"/>
            <p:cNvSpPr/>
            <p:nvPr/>
          </p:nvSpPr>
          <p:spPr>
            <a:xfrm>
              <a:off x="239950" y="13044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14"/>
            <p:cNvSpPr/>
            <p:nvPr/>
          </p:nvSpPr>
          <p:spPr>
            <a:xfrm>
              <a:off x="239950" y="12329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14"/>
            <p:cNvSpPr/>
            <p:nvPr/>
          </p:nvSpPr>
          <p:spPr>
            <a:xfrm>
              <a:off x="239950" y="11605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14"/>
            <p:cNvSpPr/>
            <p:nvPr/>
          </p:nvSpPr>
          <p:spPr>
            <a:xfrm>
              <a:off x="239950" y="10889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14"/>
            <p:cNvSpPr/>
            <p:nvPr/>
          </p:nvSpPr>
          <p:spPr>
            <a:xfrm>
              <a:off x="239950" y="10165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14"/>
            <p:cNvSpPr/>
            <p:nvPr/>
          </p:nvSpPr>
          <p:spPr>
            <a:xfrm>
              <a:off x="239950" y="9450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14"/>
            <p:cNvSpPr/>
            <p:nvPr/>
          </p:nvSpPr>
          <p:spPr>
            <a:xfrm>
              <a:off x="72103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14"/>
            <p:cNvSpPr/>
            <p:nvPr/>
          </p:nvSpPr>
          <p:spPr>
            <a:xfrm>
              <a:off x="71379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14"/>
            <p:cNvSpPr/>
            <p:nvPr/>
          </p:nvSpPr>
          <p:spPr>
            <a:xfrm>
              <a:off x="70645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14"/>
            <p:cNvSpPr/>
            <p:nvPr/>
          </p:nvSpPr>
          <p:spPr>
            <a:xfrm>
              <a:off x="69921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14"/>
            <p:cNvSpPr/>
            <p:nvPr/>
          </p:nvSpPr>
          <p:spPr>
            <a:xfrm>
              <a:off x="69196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14"/>
            <p:cNvSpPr/>
            <p:nvPr/>
          </p:nvSpPr>
          <p:spPr>
            <a:xfrm>
              <a:off x="68472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14"/>
            <p:cNvSpPr/>
            <p:nvPr/>
          </p:nvSpPr>
          <p:spPr>
            <a:xfrm>
              <a:off x="67747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14"/>
            <p:cNvSpPr/>
            <p:nvPr/>
          </p:nvSpPr>
          <p:spPr>
            <a:xfrm>
              <a:off x="67023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14"/>
            <p:cNvSpPr/>
            <p:nvPr/>
          </p:nvSpPr>
          <p:spPr>
            <a:xfrm>
              <a:off x="66289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14"/>
            <p:cNvSpPr/>
            <p:nvPr/>
          </p:nvSpPr>
          <p:spPr>
            <a:xfrm>
              <a:off x="65565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14"/>
            <p:cNvSpPr/>
            <p:nvPr/>
          </p:nvSpPr>
          <p:spPr>
            <a:xfrm>
              <a:off x="64840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14"/>
            <p:cNvSpPr/>
            <p:nvPr/>
          </p:nvSpPr>
          <p:spPr>
            <a:xfrm>
              <a:off x="64116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14"/>
            <p:cNvSpPr/>
            <p:nvPr/>
          </p:nvSpPr>
          <p:spPr>
            <a:xfrm>
              <a:off x="63391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14"/>
            <p:cNvSpPr/>
            <p:nvPr/>
          </p:nvSpPr>
          <p:spPr>
            <a:xfrm>
              <a:off x="62667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14"/>
            <p:cNvSpPr/>
            <p:nvPr/>
          </p:nvSpPr>
          <p:spPr>
            <a:xfrm>
              <a:off x="61933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14"/>
            <p:cNvSpPr/>
            <p:nvPr/>
          </p:nvSpPr>
          <p:spPr>
            <a:xfrm>
              <a:off x="61209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14"/>
            <p:cNvSpPr/>
            <p:nvPr/>
          </p:nvSpPr>
          <p:spPr>
            <a:xfrm>
              <a:off x="60484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14"/>
            <p:cNvSpPr/>
            <p:nvPr/>
          </p:nvSpPr>
          <p:spPr>
            <a:xfrm>
              <a:off x="59760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14"/>
            <p:cNvSpPr/>
            <p:nvPr/>
          </p:nvSpPr>
          <p:spPr>
            <a:xfrm>
              <a:off x="59036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14"/>
            <p:cNvSpPr/>
            <p:nvPr/>
          </p:nvSpPr>
          <p:spPr>
            <a:xfrm>
              <a:off x="58302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14"/>
            <p:cNvSpPr/>
            <p:nvPr/>
          </p:nvSpPr>
          <p:spPr>
            <a:xfrm>
              <a:off x="57577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14"/>
            <p:cNvSpPr/>
            <p:nvPr/>
          </p:nvSpPr>
          <p:spPr>
            <a:xfrm>
              <a:off x="56853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14"/>
            <p:cNvSpPr/>
            <p:nvPr/>
          </p:nvSpPr>
          <p:spPr>
            <a:xfrm>
              <a:off x="56129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14"/>
            <p:cNvSpPr/>
            <p:nvPr/>
          </p:nvSpPr>
          <p:spPr>
            <a:xfrm>
              <a:off x="55404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14"/>
            <p:cNvSpPr/>
            <p:nvPr/>
          </p:nvSpPr>
          <p:spPr>
            <a:xfrm>
              <a:off x="54680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14"/>
            <p:cNvSpPr/>
            <p:nvPr/>
          </p:nvSpPr>
          <p:spPr>
            <a:xfrm>
              <a:off x="53946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14"/>
            <p:cNvSpPr/>
            <p:nvPr/>
          </p:nvSpPr>
          <p:spPr>
            <a:xfrm>
              <a:off x="53222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14"/>
            <p:cNvSpPr/>
            <p:nvPr/>
          </p:nvSpPr>
          <p:spPr>
            <a:xfrm>
              <a:off x="52497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14"/>
            <p:cNvSpPr/>
            <p:nvPr/>
          </p:nvSpPr>
          <p:spPr>
            <a:xfrm>
              <a:off x="51773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14"/>
            <p:cNvSpPr/>
            <p:nvPr/>
          </p:nvSpPr>
          <p:spPr>
            <a:xfrm>
              <a:off x="51048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14"/>
            <p:cNvSpPr/>
            <p:nvPr/>
          </p:nvSpPr>
          <p:spPr>
            <a:xfrm>
              <a:off x="50324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14"/>
            <p:cNvSpPr/>
            <p:nvPr/>
          </p:nvSpPr>
          <p:spPr>
            <a:xfrm>
              <a:off x="49590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14"/>
            <p:cNvSpPr/>
            <p:nvPr/>
          </p:nvSpPr>
          <p:spPr>
            <a:xfrm>
              <a:off x="48866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14"/>
            <p:cNvSpPr/>
            <p:nvPr/>
          </p:nvSpPr>
          <p:spPr>
            <a:xfrm>
              <a:off x="48141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14"/>
            <p:cNvSpPr/>
            <p:nvPr/>
          </p:nvSpPr>
          <p:spPr>
            <a:xfrm>
              <a:off x="47417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14"/>
            <p:cNvSpPr/>
            <p:nvPr/>
          </p:nvSpPr>
          <p:spPr>
            <a:xfrm>
              <a:off x="46692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14"/>
            <p:cNvSpPr/>
            <p:nvPr/>
          </p:nvSpPr>
          <p:spPr>
            <a:xfrm>
              <a:off x="45968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14"/>
            <p:cNvSpPr/>
            <p:nvPr/>
          </p:nvSpPr>
          <p:spPr>
            <a:xfrm>
              <a:off x="45234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14"/>
            <p:cNvSpPr/>
            <p:nvPr/>
          </p:nvSpPr>
          <p:spPr>
            <a:xfrm>
              <a:off x="44510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14"/>
            <p:cNvSpPr/>
            <p:nvPr/>
          </p:nvSpPr>
          <p:spPr>
            <a:xfrm>
              <a:off x="43785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14"/>
            <p:cNvSpPr/>
            <p:nvPr/>
          </p:nvSpPr>
          <p:spPr>
            <a:xfrm>
              <a:off x="43061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14"/>
            <p:cNvSpPr/>
            <p:nvPr/>
          </p:nvSpPr>
          <p:spPr>
            <a:xfrm>
              <a:off x="42336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14"/>
            <p:cNvSpPr/>
            <p:nvPr/>
          </p:nvSpPr>
          <p:spPr>
            <a:xfrm>
              <a:off x="41603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14"/>
            <p:cNvSpPr/>
            <p:nvPr/>
          </p:nvSpPr>
          <p:spPr>
            <a:xfrm>
              <a:off x="40878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14"/>
            <p:cNvSpPr/>
            <p:nvPr/>
          </p:nvSpPr>
          <p:spPr>
            <a:xfrm>
              <a:off x="40154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14"/>
            <p:cNvSpPr/>
            <p:nvPr/>
          </p:nvSpPr>
          <p:spPr>
            <a:xfrm>
              <a:off x="39429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14"/>
            <p:cNvSpPr/>
            <p:nvPr/>
          </p:nvSpPr>
          <p:spPr>
            <a:xfrm>
              <a:off x="38705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14"/>
            <p:cNvSpPr/>
            <p:nvPr/>
          </p:nvSpPr>
          <p:spPr>
            <a:xfrm>
              <a:off x="37980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14"/>
            <p:cNvSpPr/>
            <p:nvPr/>
          </p:nvSpPr>
          <p:spPr>
            <a:xfrm>
              <a:off x="37247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14"/>
            <p:cNvSpPr/>
            <p:nvPr/>
          </p:nvSpPr>
          <p:spPr>
            <a:xfrm>
              <a:off x="36522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14"/>
            <p:cNvSpPr/>
            <p:nvPr/>
          </p:nvSpPr>
          <p:spPr>
            <a:xfrm>
              <a:off x="35798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14"/>
            <p:cNvSpPr/>
            <p:nvPr/>
          </p:nvSpPr>
          <p:spPr>
            <a:xfrm>
              <a:off x="35073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14"/>
            <p:cNvSpPr/>
            <p:nvPr/>
          </p:nvSpPr>
          <p:spPr>
            <a:xfrm>
              <a:off x="34349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14"/>
            <p:cNvSpPr/>
            <p:nvPr/>
          </p:nvSpPr>
          <p:spPr>
            <a:xfrm>
              <a:off x="33624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14"/>
            <p:cNvSpPr/>
            <p:nvPr/>
          </p:nvSpPr>
          <p:spPr>
            <a:xfrm>
              <a:off x="32891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14"/>
            <p:cNvSpPr/>
            <p:nvPr/>
          </p:nvSpPr>
          <p:spPr>
            <a:xfrm>
              <a:off x="32166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14"/>
            <p:cNvSpPr/>
            <p:nvPr/>
          </p:nvSpPr>
          <p:spPr>
            <a:xfrm>
              <a:off x="31442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14"/>
            <p:cNvSpPr/>
            <p:nvPr/>
          </p:nvSpPr>
          <p:spPr>
            <a:xfrm>
              <a:off x="30717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14"/>
            <p:cNvSpPr/>
            <p:nvPr/>
          </p:nvSpPr>
          <p:spPr>
            <a:xfrm>
              <a:off x="29993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14"/>
            <p:cNvSpPr/>
            <p:nvPr/>
          </p:nvSpPr>
          <p:spPr>
            <a:xfrm>
              <a:off x="29259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14"/>
            <p:cNvSpPr/>
            <p:nvPr/>
          </p:nvSpPr>
          <p:spPr>
            <a:xfrm>
              <a:off x="28535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14"/>
            <p:cNvSpPr/>
            <p:nvPr/>
          </p:nvSpPr>
          <p:spPr>
            <a:xfrm>
              <a:off x="27810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14"/>
            <p:cNvSpPr/>
            <p:nvPr/>
          </p:nvSpPr>
          <p:spPr>
            <a:xfrm>
              <a:off x="27086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14"/>
            <p:cNvSpPr/>
            <p:nvPr/>
          </p:nvSpPr>
          <p:spPr>
            <a:xfrm>
              <a:off x="26361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14"/>
            <p:cNvSpPr/>
            <p:nvPr/>
          </p:nvSpPr>
          <p:spPr>
            <a:xfrm>
              <a:off x="25637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14"/>
            <p:cNvSpPr/>
            <p:nvPr/>
          </p:nvSpPr>
          <p:spPr>
            <a:xfrm>
              <a:off x="24903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14"/>
            <p:cNvSpPr/>
            <p:nvPr/>
          </p:nvSpPr>
          <p:spPr>
            <a:xfrm>
              <a:off x="24179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14"/>
            <p:cNvSpPr/>
            <p:nvPr/>
          </p:nvSpPr>
          <p:spPr>
            <a:xfrm>
              <a:off x="23454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14"/>
            <p:cNvSpPr/>
            <p:nvPr/>
          </p:nvSpPr>
          <p:spPr>
            <a:xfrm>
              <a:off x="22730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14"/>
            <p:cNvSpPr/>
            <p:nvPr/>
          </p:nvSpPr>
          <p:spPr>
            <a:xfrm>
              <a:off x="22005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14"/>
            <p:cNvSpPr/>
            <p:nvPr/>
          </p:nvSpPr>
          <p:spPr>
            <a:xfrm>
              <a:off x="21281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14"/>
            <p:cNvSpPr/>
            <p:nvPr/>
          </p:nvSpPr>
          <p:spPr>
            <a:xfrm>
              <a:off x="20547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14"/>
            <p:cNvSpPr/>
            <p:nvPr/>
          </p:nvSpPr>
          <p:spPr>
            <a:xfrm>
              <a:off x="19823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14"/>
            <p:cNvSpPr/>
            <p:nvPr/>
          </p:nvSpPr>
          <p:spPr>
            <a:xfrm>
              <a:off x="19098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14"/>
            <p:cNvSpPr/>
            <p:nvPr/>
          </p:nvSpPr>
          <p:spPr>
            <a:xfrm>
              <a:off x="18374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14"/>
            <p:cNvSpPr/>
            <p:nvPr/>
          </p:nvSpPr>
          <p:spPr>
            <a:xfrm>
              <a:off x="17649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14"/>
            <p:cNvSpPr/>
            <p:nvPr/>
          </p:nvSpPr>
          <p:spPr>
            <a:xfrm>
              <a:off x="16925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14"/>
            <p:cNvSpPr/>
            <p:nvPr/>
          </p:nvSpPr>
          <p:spPr>
            <a:xfrm>
              <a:off x="16191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14"/>
            <p:cNvSpPr/>
            <p:nvPr/>
          </p:nvSpPr>
          <p:spPr>
            <a:xfrm>
              <a:off x="15467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14"/>
            <p:cNvSpPr/>
            <p:nvPr/>
          </p:nvSpPr>
          <p:spPr>
            <a:xfrm>
              <a:off x="14742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14"/>
            <p:cNvSpPr/>
            <p:nvPr/>
          </p:nvSpPr>
          <p:spPr>
            <a:xfrm>
              <a:off x="14018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14"/>
            <p:cNvSpPr/>
            <p:nvPr/>
          </p:nvSpPr>
          <p:spPr>
            <a:xfrm>
              <a:off x="13294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14"/>
            <p:cNvSpPr/>
            <p:nvPr/>
          </p:nvSpPr>
          <p:spPr>
            <a:xfrm>
              <a:off x="12560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14"/>
            <p:cNvSpPr/>
            <p:nvPr/>
          </p:nvSpPr>
          <p:spPr>
            <a:xfrm>
              <a:off x="11835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14"/>
            <p:cNvSpPr/>
            <p:nvPr/>
          </p:nvSpPr>
          <p:spPr>
            <a:xfrm>
              <a:off x="11111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14"/>
            <p:cNvSpPr/>
            <p:nvPr/>
          </p:nvSpPr>
          <p:spPr>
            <a:xfrm>
              <a:off x="10387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14"/>
            <p:cNvSpPr/>
            <p:nvPr/>
          </p:nvSpPr>
          <p:spPr>
            <a:xfrm>
              <a:off x="9662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14"/>
            <p:cNvSpPr/>
            <p:nvPr/>
          </p:nvSpPr>
          <p:spPr>
            <a:xfrm>
              <a:off x="8938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14"/>
            <p:cNvSpPr/>
            <p:nvPr/>
          </p:nvSpPr>
          <p:spPr>
            <a:xfrm>
              <a:off x="8204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14"/>
            <p:cNvSpPr/>
            <p:nvPr/>
          </p:nvSpPr>
          <p:spPr>
            <a:xfrm>
              <a:off x="7479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14"/>
            <p:cNvSpPr/>
            <p:nvPr/>
          </p:nvSpPr>
          <p:spPr>
            <a:xfrm>
              <a:off x="6755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14"/>
            <p:cNvSpPr/>
            <p:nvPr/>
          </p:nvSpPr>
          <p:spPr>
            <a:xfrm>
              <a:off x="6031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14"/>
            <p:cNvSpPr/>
            <p:nvPr/>
          </p:nvSpPr>
          <p:spPr>
            <a:xfrm>
              <a:off x="5306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14"/>
            <p:cNvSpPr/>
            <p:nvPr/>
          </p:nvSpPr>
          <p:spPr>
            <a:xfrm>
              <a:off x="4582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14"/>
            <p:cNvSpPr/>
            <p:nvPr/>
          </p:nvSpPr>
          <p:spPr>
            <a:xfrm>
              <a:off x="3848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14"/>
            <p:cNvSpPr/>
            <p:nvPr/>
          </p:nvSpPr>
          <p:spPr>
            <a:xfrm>
              <a:off x="3124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" name="Google Shape;679;p14"/>
          <p:cNvSpPr txBox="1"/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/>
        </p:txBody>
      </p:sp>
      <p:sp>
        <p:nvSpPr>
          <p:cNvPr id="680" name="Google Shape;680;p14"/>
          <p:cNvSpPr txBox="1"/>
          <p:nvPr>
            <p:ph idx="1" type="body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93700" lvl="0" marL="457200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indent="-355600" lvl="1" marL="9144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indent="-355600" lvl="2" marL="1371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indent="-342900" lvl="3" marL="18288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indent="-342900" lvl="4" marL="22860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indent="-342900" lvl="5" marL="27432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indent="-342900" lvl="6" marL="32004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indent="-342900" lvl="7" marL="3657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indent="-342900" lvl="8" marL="41148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/>
        </p:txBody>
      </p:sp>
      <p:sp>
        <p:nvSpPr>
          <p:cNvPr id="681" name="Google Shape;681;p14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0" r:id="rId1"/>
    <p:sldLayoutId id="2147483661" r:id="rId2"/>
    <p:sldLayoutId id="2147483662" r:id="rId3"/>
    <p:sldLayoutId id="2147483663" r:id="rId4"/>
    <p:sldLayoutId id="2147483664" r:id="rId5"/>
    <p:sldLayoutId id="2147483665" r:id="rId6"/>
    <p:sldLayoutId id="2147483666" r:id="rId7"/>
    <p:sldLayoutId id="2147483667" r:id="rId8"/>
    <p:sldLayoutId id="2147483668" r:id="rId9"/>
    <p:sldLayoutId id="2147483669" r:id="rId10"/>
    <p:sldLayoutId id="2147483670" r:id="rId11"/>
    <p:sldLayoutId id="2147483671" r:id="rId12"/>
    <p:sldLayoutId id="2147483672" r:id="rId13"/>
  </p:sldLayoutIdLst>
  <p:transition>
    <p:fade thruBlk="1"/>
  </p:transition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0" Type="http://schemas.openxmlformats.org/officeDocument/2006/relationships/image" Target="../media/image5.png"/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2.png"/><Relationship Id="rId4" Type="http://schemas.openxmlformats.org/officeDocument/2006/relationships/image" Target="../media/image1.png"/><Relationship Id="rId9" Type="http://schemas.openxmlformats.org/officeDocument/2006/relationships/hyperlink" Target="https://recitmst.qc.ca/A-la-decouverte-de-Micro-bit-J706" TargetMode="External"/><Relationship Id="rId5" Type="http://schemas.openxmlformats.org/officeDocument/2006/relationships/hyperlink" Target="https://campus.recit.qc.ca/" TargetMode="External"/><Relationship Id="rId6" Type="http://schemas.openxmlformats.org/officeDocument/2006/relationships/hyperlink" Target="http://recitmst.qc.ca" TargetMode="External"/><Relationship Id="rId7" Type="http://schemas.openxmlformats.org/officeDocument/2006/relationships/hyperlink" Target="https://2021.sommetnumerique.ca/fr/papers/search?Search%5B0%5D%5Bfield%5D=&amp;Search%5B0%5D%5Bq%5D=j706" TargetMode="External"/><Relationship Id="rId8" Type="http://schemas.openxmlformats.org/officeDocument/2006/relationships/hyperlink" Target="https://recitmst.qc.ca/A-la-decouverte-de-Micro-bit-J706" TargetMode="Externa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3.png"/><Relationship Id="rId4" Type="http://schemas.openxmlformats.org/officeDocument/2006/relationships/hyperlink" Target="https://monurl.ca/j706microbit" TargetMode="External"/><Relationship Id="rId9" Type="http://schemas.openxmlformats.org/officeDocument/2006/relationships/image" Target="../media/image6.png"/><Relationship Id="rId5" Type="http://schemas.openxmlformats.org/officeDocument/2006/relationships/image" Target="../media/image7.png"/><Relationship Id="rId6" Type="http://schemas.openxmlformats.org/officeDocument/2006/relationships/hyperlink" Target="http://creativecommons.org/licenses/by-nc-sa/4.0/" TargetMode="External"/><Relationship Id="rId7" Type="http://schemas.openxmlformats.org/officeDocument/2006/relationships/image" Target="../media/image4.png"/><Relationship Id="rId8" Type="http://schemas.openxmlformats.org/officeDocument/2006/relationships/image" Target="../media/image24.pn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6.png"/><Relationship Id="rId4" Type="http://schemas.openxmlformats.org/officeDocument/2006/relationships/hyperlink" Target="https://monurl.ca/j706microbit" TargetMode="Externa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Relationship Id="rId3" Type="http://schemas.openxmlformats.org/officeDocument/2006/relationships/hyperlink" Target="https://docs.google.com/presentation/d/e/2PACX-1vScYbtnD846_eE8uTE_5L7o1-AMBXMfD9XLL0MUj1e6KSnFaFm5LSxbHbsfHInd6OXT0sKYNO-SkMXS/pub?start=false&amp;loop=false&amp;delayms=3000" TargetMode="External"/><Relationship Id="rId4" Type="http://schemas.openxmlformats.org/officeDocument/2006/relationships/hyperlink" Target="https://docs.google.com/presentation/d/1202uBqv542H9-bthPr_lof7kDZ3s39DSytWerxfzQ5s/edit?usp=sharing" TargetMode="Externa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5.xml"/><Relationship Id="rId3" Type="http://schemas.openxmlformats.org/officeDocument/2006/relationships/hyperlink" Target="http://www.education.gouv.qc.ca/references/tx-solrtyperecherchepublicationtx-solrpublicationnouveaute/resultats-de-la-recherche/detail/article/cadre-de-reference-de-la-competence-numerique/?fbclid=IwAR02kujgADiHkBgtfqqTZLNz-eIPcYYDK7AN8Z1ZgOgdQuEJwUCmiDkqapg" TargetMode="External"/><Relationship Id="rId4" Type="http://schemas.openxmlformats.org/officeDocument/2006/relationships/hyperlink" Target="https://view.genial.ly/5d812659369a7d0fc95ca03b" TargetMode="External"/><Relationship Id="rId5" Type="http://schemas.openxmlformats.org/officeDocument/2006/relationships/hyperlink" Target="http://www.education.gouv.qc.ca/fileadmin/site_web/documents/ministere/continuum-cadre-reference-num.pdf" TargetMode="External"/><Relationship Id="rId6" Type="http://schemas.openxmlformats.org/officeDocument/2006/relationships/image" Target="../media/image10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8.png"/></Relationships>
</file>

<file path=ppt/slides/_rels/slide7.xml.rels><?xml version="1.0" encoding="UTF-8" standalone="yes"?><Relationships xmlns="http://schemas.openxmlformats.org/package/2006/relationships"><Relationship Id="rId11" Type="http://schemas.openxmlformats.org/officeDocument/2006/relationships/image" Target="../media/image52.png"/><Relationship Id="rId10" Type="http://schemas.openxmlformats.org/officeDocument/2006/relationships/hyperlink" Target="https://microbit.org/new-microbit/" TargetMode="External"/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7.xml"/><Relationship Id="rId3" Type="http://schemas.openxmlformats.org/officeDocument/2006/relationships/hyperlink" Target="https://microbit.org/new-microbit/" TargetMode="External"/><Relationship Id="rId4" Type="http://schemas.openxmlformats.org/officeDocument/2006/relationships/image" Target="../media/image15.png"/><Relationship Id="rId9" Type="http://schemas.openxmlformats.org/officeDocument/2006/relationships/image" Target="../media/image14.png"/><Relationship Id="rId5" Type="http://schemas.openxmlformats.org/officeDocument/2006/relationships/hyperlink" Target="https://microbit.org/new-microbit/" TargetMode="External"/><Relationship Id="rId6" Type="http://schemas.openxmlformats.org/officeDocument/2006/relationships/image" Target="../media/image13.png"/><Relationship Id="rId7" Type="http://schemas.openxmlformats.org/officeDocument/2006/relationships/image" Target="../media/image11.png"/><Relationship Id="rId8" Type="http://schemas.openxmlformats.org/officeDocument/2006/relationships/image" Target="../media/image9.png"/></Relationships>
</file>

<file path=ppt/slides/_rels/slide8.xml.rels><?xml version="1.0" encoding="UTF-8" standalone="yes"?><Relationships xmlns="http://schemas.openxmlformats.org/package/2006/relationships"><Relationship Id="rId11" Type="http://schemas.openxmlformats.org/officeDocument/2006/relationships/hyperlink" Target="https://play.google.com/store/apps/details?id=com.samsung.microbit" TargetMode="External"/><Relationship Id="rId10" Type="http://schemas.openxmlformats.org/officeDocument/2006/relationships/image" Target="../media/image23.png"/><Relationship Id="rId13" Type="http://schemas.openxmlformats.org/officeDocument/2006/relationships/hyperlink" Target="https://apps.apple.com/us/app/micro-bit/id1092687276" TargetMode="External"/><Relationship Id="rId12" Type="http://schemas.openxmlformats.org/officeDocument/2006/relationships/image" Target="../media/image38.png"/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12.png"/><Relationship Id="rId4" Type="http://schemas.openxmlformats.org/officeDocument/2006/relationships/image" Target="../media/image21.png"/><Relationship Id="rId9" Type="http://schemas.openxmlformats.org/officeDocument/2006/relationships/image" Target="../media/image16.png"/><Relationship Id="rId15" Type="http://schemas.openxmlformats.org/officeDocument/2006/relationships/hyperlink" Target="https://makecode.microbit.org/" TargetMode="External"/><Relationship Id="rId14" Type="http://schemas.openxmlformats.org/officeDocument/2006/relationships/image" Target="../media/image26.png"/><Relationship Id="rId17" Type="http://schemas.openxmlformats.org/officeDocument/2006/relationships/hyperlink" Target="https://microbit.org/fr/code/#microsoft-makecode" TargetMode="External"/><Relationship Id="rId16" Type="http://schemas.openxmlformats.org/officeDocument/2006/relationships/hyperlink" Target="https://makecode.microbit.org/" TargetMode="External"/><Relationship Id="rId5" Type="http://schemas.openxmlformats.org/officeDocument/2006/relationships/image" Target="../media/image40.png"/><Relationship Id="rId6" Type="http://schemas.openxmlformats.org/officeDocument/2006/relationships/image" Target="../media/image27.png"/><Relationship Id="rId18" Type="http://schemas.openxmlformats.org/officeDocument/2006/relationships/hyperlink" Target="https://makecode.microbit.org/offline-app" TargetMode="External"/><Relationship Id="rId7" Type="http://schemas.openxmlformats.org/officeDocument/2006/relationships/image" Target="../media/image53.png"/><Relationship Id="rId8" Type="http://schemas.openxmlformats.org/officeDocument/2006/relationships/image" Target="../media/image18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17.png"/><Relationship Id="rId4" Type="http://schemas.openxmlformats.org/officeDocument/2006/relationships/image" Target="../media/image32.png"/><Relationship Id="rId5" Type="http://schemas.openxmlformats.org/officeDocument/2006/relationships/image" Target="../media/image19.png"/><Relationship Id="rId6" Type="http://schemas.openxmlformats.org/officeDocument/2006/relationships/image" Target="../media/image20.jpg"/><Relationship Id="rId7" Type="http://schemas.openxmlformats.org/officeDocument/2006/relationships/image" Target="../media/image25.png"/><Relationship Id="rId8" Type="http://schemas.openxmlformats.org/officeDocument/2006/relationships/image" Target="../media/image22.png"/></Relationships>
</file>

<file path=ppt/slides/_rels/slide10.xml.rels><?xml version="1.0" encoding="UTF-8" standalone="yes"?><Relationships xmlns="http://schemas.openxmlformats.org/package/2006/relationships"><Relationship Id="rId11" Type="http://schemas.openxmlformats.org/officeDocument/2006/relationships/hyperlink" Target="https://makecode.microbit.org/#tutorial:74026-15786-83752-30978" TargetMode="External"/><Relationship Id="rId10" Type="http://schemas.openxmlformats.org/officeDocument/2006/relationships/image" Target="../media/image29.png"/><Relationship Id="rId13" Type="http://schemas.openxmlformats.org/officeDocument/2006/relationships/hyperlink" Target="https://makecode.microbit.org/#tutorial:08966-22734-65864-27584" TargetMode="External"/><Relationship Id="rId12" Type="http://schemas.openxmlformats.org/officeDocument/2006/relationships/hyperlink" Target="https://makecode.microbit.org/_gAgLL20UM7zA" TargetMode="External"/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31.gif"/><Relationship Id="rId4" Type="http://schemas.openxmlformats.org/officeDocument/2006/relationships/image" Target="../media/image28.gif"/><Relationship Id="rId9" Type="http://schemas.openxmlformats.org/officeDocument/2006/relationships/hyperlink" Target="https://makecode.microbit.org/" TargetMode="External"/><Relationship Id="rId15" Type="http://schemas.openxmlformats.org/officeDocument/2006/relationships/hyperlink" Target="https://makecode.microbit.org/#tutorial:18553-34057-34268-08782" TargetMode="External"/><Relationship Id="rId14" Type="http://schemas.openxmlformats.org/officeDocument/2006/relationships/hyperlink" Target="https://makecode.microbit.org/_ArihVL5ti7oY" TargetMode="External"/><Relationship Id="rId16" Type="http://schemas.openxmlformats.org/officeDocument/2006/relationships/hyperlink" Target="https://makecode.microbit.org/_28b4ftajs9TC" TargetMode="External"/><Relationship Id="rId5" Type="http://schemas.openxmlformats.org/officeDocument/2006/relationships/image" Target="../media/image33.gif"/><Relationship Id="rId6" Type="http://schemas.openxmlformats.org/officeDocument/2006/relationships/image" Target="../media/image22.png"/><Relationship Id="rId7" Type="http://schemas.openxmlformats.org/officeDocument/2006/relationships/image" Target="../media/image20.jpg"/><Relationship Id="rId8" Type="http://schemas.openxmlformats.org/officeDocument/2006/relationships/image" Target="../media/image25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18.png"/><Relationship Id="rId4" Type="http://schemas.openxmlformats.org/officeDocument/2006/relationships/hyperlink" Target="http://www.youtube.com/watch?v=phrRKewdFsk" TargetMode="External"/><Relationship Id="rId5" Type="http://schemas.openxmlformats.org/officeDocument/2006/relationships/image" Target="../media/image36.jpg"/><Relationship Id="rId6" Type="http://schemas.openxmlformats.org/officeDocument/2006/relationships/hyperlink" Target="https://www.youtube.com/watch?v=phrRKewdFsk" TargetMode="External"/><Relationship Id="rId7" Type="http://schemas.openxmlformats.org/officeDocument/2006/relationships/image" Target="../media/image37.png"/><Relationship Id="rId8" Type="http://schemas.openxmlformats.org/officeDocument/2006/relationships/hyperlink" Target="https://microbit.org/fr/get-started/first-steps/set-up/" TargetMode="Externa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12.png"/><Relationship Id="rId4" Type="http://schemas.openxmlformats.org/officeDocument/2006/relationships/image" Target="../media/image34.png"/><Relationship Id="rId9" Type="http://schemas.openxmlformats.org/officeDocument/2006/relationships/image" Target="../media/image35.png"/><Relationship Id="rId5" Type="http://schemas.openxmlformats.org/officeDocument/2006/relationships/image" Target="../media/image54.png"/><Relationship Id="rId6" Type="http://schemas.openxmlformats.org/officeDocument/2006/relationships/image" Target="../media/image30.png"/><Relationship Id="rId7" Type="http://schemas.openxmlformats.org/officeDocument/2006/relationships/image" Target="../media/image50.png"/><Relationship Id="rId8" Type="http://schemas.openxmlformats.org/officeDocument/2006/relationships/image" Target="../media/image39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42.png"/><Relationship Id="rId4" Type="http://schemas.openxmlformats.org/officeDocument/2006/relationships/hyperlink" Target="https://classroom.microbit.org/" TargetMode="External"/><Relationship Id="rId9" Type="http://schemas.openxmlformats.org/officeDocument/2006/relationships/hyperlink" Target="https://classroom.microbit.org/" TargetMode="External"/><Relationship Id="rId5" Type="http://schemas.openxmlformats.org/officeDocument/2006/relationships/hyperlink" Target="https://classroom.microbit.org/" TargetMode="External"/><Relationship Id="rId6" Type="http://schemas.openxmlformats.org/officeDocument/2006/relationships/hyperlink" Target="http://www.youtube.com/watch?v=3W8u4AcBcdE" TargetMode="External"/><Relationship Id="rId7" Type="http://schemas.openxmlformats.org/officeDocument/2006/relationships/image" Target="../media/image41.jpg"/><Relationship Id="rId8" Type="http://schemas.openxmlformats.org/officeDocument/2006/relationships/hyperlink" Target="https://classroom.microbit.org/" TargetMode="Externa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49.png"/><Relationship Id="rId4" Type="http://schemas.openxmlformats.org/officeDocument/2006/relationships/hyperlink" Target="https://docs.google.com/presentation/d/1202uBqv542H9-bthPr_lof7kDZ3s39DSytWerxfzQ5s/edit?usp=sharing" TargetMode="Externa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6.xml"/><Relationship Id="rId3" Type="http://schemas.openxmlformats.org/officeDocument/2006/relationships/hyperlink" Target="https://campus.recit.qc.ca/math%c3%a9matique-science-et-technologie/robotique/r_microbit101" TargetMode="External"/><Relationship Id="rId4" Type="http://schemas.openxmlformats.org/officeDocument/2006/relationships/hyperlink" Target="https://campus.recit.qc.ca/arts/art-et-robotique" TargetMode="External"/><Relationship Id="rId5" Type="http://schemas.openxmlformats.org/officeDocument/2006/relationships/hyperlink" Target="https://campus.recit.qc.ca/c/math%c3%a9matique-science-et-technologie" TargetMode="External"/><Relationship Id="rId6" Type="http://schemas.openxmlformats.org/officeDocument/2006/relationships/hyperlink" Target="https://campus.recit.qc.ca/" TargetMode="External"/><Relationship Id="rId7" Type="http://schemas.openxmlformats.org/officeDocument/2006/relationships/image" Target="../media/image51.gif"/><Relationship Id="rId8" Type="http://schemas.openxmlformats.org/officeDocument/2006/relationships/hyperlink" Target="https://campus.recit.qc.ca/" TargetMode="External"/></Relationships>
</file>

<file path=ppt/slides/_rels/slide17.xml.rels><?xml version="1.0" encoding="UTF-8" standalone="yes"?><Relationships xmlns="http://schemas.openxmlformats.org/package/2006/relationships"><Relationship Id="rId11" Type="http://schemas.openxmlformats.org/officeDocument/2006/relationships/hyperlink" Target="https://sites.google.com/learnquebec.ca/microbit/lessonsresources?authuser=0#h.p_JNuUDB8G2P4v" TargetMode="External"/><Relationship Id="rId10" Type="http://schemas.openxmlformats.org/officeDocument/2006/relationships/hyperlink" Target="https://docs.google.com/document/d/1rv5wsR5104KlmbjM2NX6oCA67UlPa0ET12S-pkY34RA/edit?usp=sharing" TargetMode="External"/><Relationship Id="rId13" Type="http://schemas.openxmlformats.org/officeDocument/2006/relationships/hyperlink" Target="https://kidscodejeunesse.org/fr/ressources-pour-educateurs?subject=microbit" TargetMode="External"/><Relationship Id="rId12" Type="http://schemas.openxmlformats.org/officeDocument/2006/relationships/hyperlink" Target="https://www.myminifactory.com/fr/search/?query=micro%3Abit&amp;submitform=" TargetMode="External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7.xml"/><Relationship Id="rId3" Type="http://schemas.openxmlformats.org/officeDocument/2006/relationships/hyperlink" Target="https://microbit.org/fr/" TargetMode="External"/><Relationship Id="rId4" Type="http://schemas.openxmlformats.org/officeDocument/2006/relationships/hyperlink" Target="https://microbit.org/fr/get-started/user-guide/overview/" TargetMode="External"/><Relationship Id="rId9" Type="http://schemas.openxmlformats.org/officeDocument/2006/relationships/hyperlink" Target="https://www.youtube.com/watch?v=3W8u4AcBcdE&amp;feature=youtu.be" TargetMode="External"/><Relationship Id="rId15" Type="http://schemas.openxmlformats.org/officeDocument/2006/relationships/hyperlink" Target="https://projects.raspberrypi.org/fr-FR/codeclub/microbit" TargetMode="External"/><Relationship Id="rId14" Type="http://schemas.openxmlformats.org/officeDocument/2006/relationships/hyperlink" Target="http://www.classedesciences.com/deacutefis-techno-creacuteatifs.html" TargetMode="External"/><Relationship Id="rId17" Type="http://schemas.openxmlformats.org/officeDocument/2006/relationships/image" Target="../media/image43.png"/><Relationship Id="rId16" Type="http://schemas.openxmlformats.org/officeDocument/2006/relationships/hyperlink" Target="https://padlet.com/pascalbuch/microbit" TargetMode="External"/><Relationship Id="rId5" Type="http://schemas.openxmlformats.org/officeDocument/2006/relationships/hyperlink" Target="https://microbit.org/fr/projects/" TargetMode="External"/><Relationship Id="rId19" Type="http://schemas.openxmlformats.org/officeDocument/2006/relationships/image" Target="../media/image45.png"/><Relationship Id="rId6" Type="http://schemas.openxmlformats.org/officeDocument/2006/relationships/hyperlink" Target="https://makecode.microbit.org/" TargetMode="External"/><Relationship Id="rId18" Type="http://schemas.openxmlformats.org/officeDocument/2006/relationships/image" Target="../media/image44.png"/><Relationship Id="rId7" Type="http://schemas.openxmlformats.org/officeDocument/2006/relationships/hyperlink" Target="https://youtu.be/-VxP6jM3nB8" TargetMode="External"/><Relationship Id="rId8" Type="http://schemas.openxmlformats.org/officeDocument/2006/relationships/hyperlink" Target="https://recitmst.qc.ca/Micro-bit-rentree-20-21" TargetMode="Externa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47.png"/><Relationship Id="rId4" Type="http://schemas.openxmlformats.org/officeDocument/2006/relationships/hyperlink" Target="https://campus.recit.qc.ca/login/index.php" TargetMode="External"/><Relationship Id="rId5" Type="http://schemas.openxmlformats.org/officeDocument/2006/relationships/hyperlink" Target="https://campus.recit.qc.ca/enrol/index.php?id=284" TargetMode="External"/><Relationship Id="rId6" Type="http://schemas.openxmlformats.org/officeDocument/2006/relationships/hyperlink" Target="https://campus.recit.qc.ca/mod/assign/view.php?id=10167" TargetMode="Externa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9.xml"/><Relationship Id="rId3" Type="http://schemas.openxmlformats.org/officeDocument/2006/relationships/hyperlink" Target="https://www.geogebra.org/" TargetMode="External"/><Relationship Id="rId4" Type="http://schemas.openxmlformats.org/officeDocument/2006/relationships/hyperlink" Target="https://zoom.us/j/93849137106" TargetMode="External"/><Relationship Id="rId5" Type="http://schemas.openxmlformats.org/officeDocument/2006/relationships/image" Target="../media/image46.pn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3.png"/><Relationship Id="rId4" Type="http://schemas.openxmlformats.org/officeDocument/2006/relationships/hyperlink" Target="mailto:equipe@recitmst.qc.ca" TargetMode="External"/><Relationship Id="rId9" Type="http://schemas.openxmlformats.org/officeDocument/2006/relationships/image" Target="../media/image48.png"/><Relationship Id="rId5" Type="http://schemas.openxmlformats.org/officeDocument/2006/relationships/hyperlink" Target="https://www.facebook.com/RECITMST2020/" TargetMode="External"/><Relationship Id="rId6" Type="http://schemas.openxmlformats.org/officeDocument/2006/relationships/hyperlink" Target="https://twitter.com/recitmst" TargetMode="External"/><Relationship Id="rId7" Type="http://schemas.openxmlformats.org/officeDocument/2006/relationships/hyperlink" Target="https://www.youtube.com/channel/UC7IcadI_rZFwso9N81PYqFg" TargetMode="External"/><Relationship Id="rId8" Type="http://schemas.openxmlformats.org/officeDocument/2006/relationships/hyperlink" Target="http://creativecommons.org/licenses/by-nc-sa/4.0/" TargetMode="Externa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65" name="Shape 10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66" name="Google Shape;1066;p28"/>
          <p:cNvPicPr preferRelativeResize="0"/>
          <p:nvPr/>
        </p:nvPicPr>
        <p:blipFill rotWithShape="1">
          <a:blip r:embed="rId3">
            <a:alphaModFix/>
          </a:blip>
          <a:srcRect b="18885" l="0" r="0" t="3044"/>
          <a:stretch/>
        </p:blipFill>
        <p:spPr>
          <a:xfrm>
            <a:off x="20225" y="0"/>
            <a:ext cx="8909724" cy="46374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067" name="Google Shape;1067;p2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0213" y="-18500"/>
            <a:ext cx="9169025" cy="5180499"/>
          </a:xfrm>
          <a:prstGeom prst="rect">
            <a:avLst/>
          </a:prstGeom>
          <a:noFill/>
          <a:ln>
            <a:noFill/>
          </a:ln>
        </p:spPr>
      </p:pic>
      <p:sp>
        <p:nvSpPr>
          <p:cNvPr id="1068" name="Google Shape;1068;p28">
            <a:hlinkClick r:id="rId5"/>
          </p:cNvPr>
          <p:cNvSpPr txBox="1"/>
          <p:nvPr/>
        </p:nvSpPr>
        <p:spPr>
          <a:xfrm>
            <a:off x="4501425" y="4719300"/>
            <a:ext cx="4140300" cy="42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600">
                <a:latin typeface="Ubuntu"/>
                <a:ea typeface="Ubuntu"/>
                <a:cs typeface="Ubuntu"/>
                <a:sym typeface="Ubuntu"/>
              </a:rPr>
              <a:t>Pour plus de détails : </a:t>
            </a:r>
            <a:r>
              <a:rPr b="1" lang="en" sz="1600" u="sng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recitmst.qc.ca</a:t>
            </a:r>
            <a:endParaRPr b="1" sz="16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069" name="Google Shape;1069;p28"/>
          <p:cNvSpPr txBox="1"/>
          <p:nvPr/>
        </p:nvSpPr>
        <p:spPr>
          <a:xfrm>
            <a:off x="20225" y="2342675"/>
            <a:ext cx="6412500" cy="1143000"/>
          </a:xfrm>
          <a:prstGeom prst="rect">
            <a:avLst/>
          </a:prstGeom>
          <a:solidFill>
            <a:srgbClr val="202D36">
              <a:alpha val="486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7200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800">
                <a:solidFill>
                  <a:srgbClr val="FFFFFF"/>
                </a:solidFill>
                <a:latin typeface="Viga"/>
                <a:ea typeface="Viga"/>
                <a:cs typeface="Viga"/>
                <a:sym typeface="Viga"/>
              </a:rPr>
              <a:t>À la découverte de Micro:bit</a:t>
            </a:r>
            <a:endParaRPr sz="3800">
              <a:solidFill>
                <a:srgbClr val="FFFFFF"/>
              </a:solidFill>
              <a:latin typeface="Viga"/>
              <a:ea typeface="Viga"/>
              <a:cs typeface="Viga"/>
              <a:sym typeface="Viga"/>
            </a:endParaRPr>
          </a:p>
          <a:p>
            <a:pPr indent="0" lvl="0" marL="7200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800" u="sng">
                <a:solidFill>
                  <a:srgbClr val="FAA22A"/>
                </a:solidFill>
                <a:latin typeface="Viga"/>
                <a:ea typeface="Viga"/>
                <a:cs typeface="Viga"/>
                <a:sym typeface="Viga"/>
                <a:hlinkClick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Séance J706</a:t>
            </a:r>
            <a:endParaRPr sz="2800">
              <a:solidFill>
                <a:srgbClr val="FAA22A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070" name="Google Shape;1070;p28"/>
          <p:cNvSpPr txBox="1"/>
          <p:nvPr/>
        </p:nvSpPr>
        <p:spPr>
          <a:xfrm>
            <a:off x="20225" y="3626400"/>
            <a:ext cx="5903700" cy="134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107999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000"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107999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  <a:t>29 avril 2021 - 15h45 à 16h45 (60 minutes)</a:t>
            </a:r>
            <a:endParaRPr sz="2000"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107999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  <a:t>Sommet du numérique</a:t>
            </a:r>
            <a:endParaRPr sz="2000"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  </a:t>
            </a:r>
            <a:r>
              <a:rPr lang="en" sz="2200" u="sng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  <a:hlinkClick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monurl.ca</a:t>
            </a:r>
            <a:r>
              <a:rPr lang="en" sz="2200" u="sng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  <a:hlinkClick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/j706microbit</a:t>
            </a:r>
            <a:endParaRPr sz="22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071" name="Google Shape;1071;p28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7883000" y="70839"/>
            <a:ext cx="874765" cy="14117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75" name="Shape 10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6" name="Google Shape;1076;p29"/>
          <p:cNvSpPr txBox="1"/>
          <p:nvPr>
            <p:ph idx="4294967295" type="body"/>
          </p:nvPr>
        </p:nvSpPr>
        <p:spPr>
          <a:xfrm>
            <a:off x="2759725" y="1469563"/>
            <a:ext cx="2863200" cy="207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latin typeface="Dosis ExtraLight"/>
                <a:ea typeface="Dosis ExtraLight"/>
                <a:cs typeface="Dosis ExtraLight"/>
                <a:sym typeface="Dosis ExtraLight"/>
              </a:rPr>
              <a:t>Sonya Fiset</a:t>
            </a:r>
            <a:endParaRPr sz="3600"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2"/>
                </a:solidFill>
                <a:latin typeface="Dosis ExtraLight"/>
                <a:ea typeface="Dosis ExtraLight"/>
                <a:cs typeface="Dosis ExtraLight"/>
                <a:sym typeface="Dosis ExtraLight"/>
              </a:rPr>
              <a:t>sonya.fiset @recitmst.qc.ca </a:t>
            </a:r>
            <a:endParaRPr sz="1200">
              <a:solidFill>
                <a:schemeClr val="dk2"/>
              </a:solidFill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 sz="1200"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latin typeface="Dosis ExtraLight"/>
                <a:ea typeface="Dosis ExtraLight"/>
                <a:cs typeface="Dosis ExtraLight"/>
                <a:sym typeface="Dosis ExtraLight"/>
              </a:rPr>
              <a:t>Luc Lagarde</a:t>
            </a:r>
            <a:endParaRPr sz="3600"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2"/>
                </a:solidFill>
                <a:latin typeface="Dosis ExtraLight"/>
                <a:ea typeface="Dosis ExtraLight"/>
                <a:cs typeface="Dosis ExtraLight"/>
                <a:sym typeface="Dosis ExtraLight"/>
              </a:rPr>
              <a:t>luc.lagarde@recitmst.qc.ca</a:t>
            </a:r>
            <a:endParaRPr sz="2000">
              <a:solidFill>
                <a:schemeClr val="dk2"/>
              </a:solidFill>
              <a:latin typeface="Dosis ExtraLight"/>
              <a:ea typeface="Dosis ExtraLight"/>
              <a:cs typeface="Dosis ExtraLight"/>
              <a:sym typeface="Dosis ExtraLight"/>
            </a:endParaRPr>
          </a:p>
        </p:txBody>
      </p:sp>
      <p:pic>
        <p:nvPicPr>
          <p:cNvPr id="1077" name="Google Shape;1077;p2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581275" y="247500"/>
            <a:ext cx="3981450" cy="1143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78" name="Google Shape;1078;p29"/>
          <p:cNvSpPr txBox="1"/>
          <p:nvPr/>
        </p:nvSpPr>
        <p:spPr>
          <a:xfrm>
            <a:off x="2430400" y="3765875"/>
            <a:ext cx="5206800" cy="69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600">
                <a:solidFill>
                  <a:srgbClr val="384F5C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 b="1" sz="3000">
              <a:solidFill>
                <a:srgbClr val="384F5C"/>
              </a:solidFill>
              <a:latin typeface="Viga"/>
              <a:ea typeface="Viga"/>
              <a:cs typeface="Viga"/>
              <a:sym typeface="Vig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000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4"/>
              </a:rPr>
              <a:t>monurl.ca/j706microbit</a:t>
            </a:r>
            <a:endParaRPr b="1" sz="3000">
              <a:solidFill>
                <a:srgbClr val="384F5C"/>
              </a:solidFill>
              <a:latin typeface="Viga"/>
              <a:ea typeface="Viga"/>
              <a:cs typeface="Viga"/>
              <a:sym typeface="Vig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600">
              <a:solidFill>
                <a:srgbClr val="384F5C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079" name="Google Shape;1079;p2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872870">
            <a:off x="5930827" y="1761051"/>
            <a:ext cx="1485646" cy="1220350"/>
          </a:xfrm>
          <a:prstGeom prst="rect">
            <a:avLst/>
          </a:prstGeom>
          <a:noFill/>
          <a:ln>
            <a:noFill/>
          </a:ln>
        </p:spPr>
      </p:pic>
      <p:sp>
        <p:nvSpPr>
          <p:cNvPr id="1080" name="Google Shape;1080;p29"/>
          <p:cNvSpPr txBox="1"/>
          <p:nvPr/>
        </p:nvSpPr>
        <p:spPr>
          <a:xfrm>
            <a:off x="1994675" y="4680700"/>
            <a:ext cx="6274500" cy="3633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latin typeface="ABeeZee"/>
                <a:ea typeface="ABeeZee"/>
                <a:cs typeface="ABeeZee"/>
                <a:sym typeface="ABeeZee"/>
              </a:rPr>
              <a:t>Ces formations du RÉCIT </a:t>
            </a:r>
            <a:r>
              <a:rPr lang="en" sz="900">
                <a:latin typeface="ABeeZee"/>
                <a:ea typeface="ABeeZee"/>
                <a:cs typeface="ABeeZee"/>
                <a:sym typeface="ABeeZee"/>
              </a:rPr>
              <a:t>sont mise</a:t>
            </a:r>
            <a:r>
              <a:rPr lang="en" sz="900">
                <a:latin typeface="ABeeZee"/>
                <a:ea typeface="ABeeZee"/>
                <a:cs typeface="ABeeZee"/>
                <a:sym typeface="ABeeZee"/>
              </a:rPr>
              <a:t>s à disposition, sauf </a:t>
            </a:r>
            <a:r>
              <a:rPr lang="en" sz="900">
                <a:latin typeface="ABeeZee"/>
                <a:ea typeface="ABeeZee"/>
                <a:cs typeface="ABeeZee"/>
                <a:sym typeface="ABeeZee"/>
              </a:rPr>
              <a:t>exception</a:t>
            </a:r>
            <a:r>
              <a:rPr lang="en" sz="900">
                <a:latin typeface="ABeeZee"/>
                <a:ea typeface="ABeeZee"/>
                <a:cs typeface="ABeeZee"/>
                <a:sym typeface="ABeeZee"/>
              </a:rPr>
              <a:t>, selon les termes de la licence</a:t>
            </a:r>
            <a:r>
              <a:rPr lang="en" sz="900">
                <a:solidFill>
                  <a:srgbClr val="FFAB40"/>
                </a:solidFill>
                <a:latin typeface="ABeeZee"/>
                <a:ea typeface="ABeeZee"/>
                <a:cs typeface="ABeeZee"/>
                <a:sym typeface="ABeeZee"/>
              </a:rPr>
              <a:t> </a:t>
            </a:r>
            <a:r>
              <a:rPr lang="en" sz="900" u="sng">
                <a:solidFill>
                  <a:srgbClr val="FFAB40"/>
                </a:solidFill>
                <a:latin typeface="ABeeZee"/>
                <a:ea typeface="ABeeZee"/>
                <a:cs typeface="ABeeZee"/>
                <a:sym typeface="ABeeZee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Licence Creative Commons Attribution - Pas d’Utilisation Commerciale - Partage dans les Mêmes Conditions 4.0 International</a:t>
            </a:r>
            <a:r>
              <a:rPr lang="en" sz="900">
                <a:solidFill>
                  <a:srgbClr val="FFAB40"/>
                </a:solidFill>
                <a:latin typeface="ABeeZee"/>
                <a:ea typeface="ABeeZee"/>
                <a:cs typeface="ABeeZee"/>
                <a:sym typeface="ABeeZee"/>
              </a:rPr>
              <a:t>.</a:t>
            </a:r>
            <a:r>
              <a:rPr lang="en" sz="900">
                <a:solidFill>
                  <a:srgbClr val="FFAB40"/>
                </a:solidFill>
                <a:highlight>
                  <a:srgbClr val="FFFF00"/>
                </a:highlight>
                <a:latin typeface="ABeeZee"/>
                <a:ea typeface="ABeeZee"/>
                <a:cs typeface="ABeeZee"/>
                <a:sym typeface="ABeeZee"/>
              </a:rPr>
              <a:t>  </a:t>
            </a:r>
            <a:endParaRPr sz="900">
              <a:solidFill>
                <a:srgbClr val="FFAB40"/>
              </a:solidFill>
              <a:highlight>
                <a:srgbClr val="FFFF00"/>
              </a:highlight>
              <a:latin typeface="ABeeZee"/>
              <a:ea typeface="ABeeZee"/>
              <a:cs typeface="ABeeZee"/>
              <a:sym typeface="ABeeZee"/>
            </a:endParaRPr>
          </a:p>
        </p:txBody>
      </p:sp>
      <p:pic>
        <p:nvPicPr>
          <p:cNvPr id="1081" name="Google Shape;1081;p29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1242275" y="4704825"/>
            <a:ext cx="808425" cy="2861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082" name="Google Shape;1082;p29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1111801" y="1773275"/>
            <a:ext cx="1469475" cy="1469475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</p:pic>
      <p:sp>
        <p:nvSpPr>
          <p:cNvPr id="1083" name="Google Shape;1083;p29"/>
          <p:cNvSpPr txBox="1"/>
          <p:nvPr/>
        </p:nvSpPr>
        <p:spPr>
          <a:xfrm>
            <a:off x="498475" y="3775038"/>
            <a:ext cx="3000000" cy="677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600">
                <a:solidFill>
                  <a:srgbClr val="384F5C"/>
                </a:solidFill>
                <a:latin typeface="Ubuntu"/>
                <a:ea typeface="Ubuntu"/>
                <a:cs typeface="Ubuntu"/>
                <a:sym typeface="Ubuntu"/>
              </a:rPr>
              <a:t>Lien de </a:t>
            </a:r>
            <a:endParaRPr b="1" sz="1600">
              <a:solidFill>
                <a:srgbClr val="384F5C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600">
                <a:solidFill>
                  <a:srgbClr val="384F5C"/>
                </a:solidFill>
                <a:latin typeface="Ubuntu"/>
                <a:ea typeface="Ubuntu"/>
                <a:cs typeface="Ubuntu"/>
                <a:sym typeface="Ubuntu"/>
              </a:rPr>
              <a:t>la présentation : </a:t>
            </a:r>
            <a:endParaRPr/>
          </a:p>
        </p:txBody>
      </p:sp>
      <p:pic>
        <p:nvPicPr>
          <p:cNvPr id="1084" name="Google Shape;1084;p29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7344425" y="3148425"/>
            <a:ext cx="1469475" cy="14694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88" name="Shape 1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9" name="Google Shape;1089;p30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Description de l’atelier</a:t>
            </a:r>
            <a:endParaRPr sz="32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090" name="Google Shape;1090;p30"/>
          <p:cNvSpPr txBox="1"/>
          <p:nvPr>
            <p:ph idx="1" type="body"/>
          </p:nvPr>
        </p:nvSpPr>
        <p:spPr>
          <a:xfrm>
            <a:off x="519325" y="1531425"/>
            <a:ext cx="6568500" cy="30654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latin typeface="Dosis ExtraLight"/>
                <a:ea typeface="Dosis ExtraLight"/>
                <a:cs typeface="Dosis ExtraLight"/>
                <a:sym typeface="Dosis ExtraLight"/>
              </a:rPr>
              <a:t>On vous offre un aperçu du microcontrôleur Micro:bit. Il s’agit d’un très bon choix pour l’initiation à la programmation. Cette ressource permet d’effectuer facilement des actions de base et permettra également de vivre des projets pédagogiques beaucoup plus avancés pour ceux qui le désirent.</a:t>
            </a:r>
            <a:endParaRPr sz="2000"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000"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latin typeface="Dosis ExtraLight"/>
                <a:ea typeface="Dosis ExtraLight"/>
                <a:cs typeface="Dosis ExtraLight"/>
                <a:sym typeface="Dosis ExtraLight"/>
              </a:rPr>
              <a:t>Amusez-vous bien!</a:t>
            </a:r>
            <a:endParaRPr sz="2000"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000"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latin typeface="Dosis ExtraLight"/>
                <a:ea typeface="Dosis ExtraLight"/>
                <a:cs typeface="Dosis ExtraLight"/>
                <a:sym typeface="Dosis ExtraLight"/>
              </a:rPr>
              <a:t>Durée: 60 minutes</a:t>
            </a:r>
            <a:endParaRPr sz="2000">
              <a:latin typeface="Dosis ExtraLight"/>
              <a:ea typeface="Dosis ExtraLight"/>
              <a:cs typeface="Dosis ExtraLight"/>
              <a:sym typeface="Dosis ExtraLight"/>
            </a:endParaRPr>
          </a:p>
        </p:txBody>
      </p:sp>
      <p:sp>
        <p:nvSpPr>
          <p:cNvPr id="1091" name="Google Shape;1091;p30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cxnSp>
        <p:nvCxnSpPr>
          <p:cNvPr id="1092" name="Google Shape;1092;p30"/>
          <p:cNvCxnSpPr/>
          <p:nvPr/>
        </p:nvCxnSpPr>
        <p:spPr>
          <a:xfrm>
            <a:off x="776950" y="1037600"/>
            <a:ext cx="6149400" cy="0"/>
          </a:xfrm>
          <a:prstGeom prst="straightConnector1">
            <a:avLst/>
          </a:prstGeom>
          <a:noFill/>
          <a:ln cap="flat" cmpd="sng" w="76200">
            <a:solidFill>
              <a:srgbClr val="FAA22A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1093" name="Google Shape;1093;p3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225037" y="3080575"/>
            <a:ext cx="1469475" cy="1469475"/>
          </a:xfrm>
          <a:prstGeom prst="rect">
            <a:avLst/>
          </a:prstGeom>
          <a:noFill/>
          <a:ln>
            <a:noFill/>
          </a:ln>
        </p:spPr>
      </p:pic>
      <p:sp>
        <p:nvSpPr>
          <p:cNvPr id="1094" name="Google Shape;1094;p30"/>
          <p:cNvSpPr txBox="1"/>
          <p:nvPr/>
        </p:nvSpPr>
        <p:spPr>
          <a:xfrm>
            <a:off x="4356375" y="4448100"/>
            <a:ext cx="5206800" cy="69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600">
                <a:solidFill>
                  <a:srgbClr val="384F5C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 b="1" sz="3000">
              <a:solidFill>
                <a:srgbClr val="384F5C"/>
              </a:solidFill>
              <a:latin typeface="Viga"/>
              <a:ea typeface="Viga"/>
              <a:cs typeface="Viga"/>
              <a:sym typeface="Vig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700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4"/>
              </a:rPr>
              <a:t>monurl.ca/j706microbit</a:t>
            </a:r>
            <a:endParaRPr b="1" sz="1700">
              <a:solidFill>
                <a:srgbClr val="384F5C"/>
              </a:solidFill>
              <a:latin typeface="Viga"/>
              <a:ea typeface="Viga"/>
              <a:cs typeface="Viga"/>
              <a:sym typeface="Vig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600">
              <a:solidFill>
                <a:srgbClr val="384F5C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98" name="Shape 1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9" name="Google Shape;1099;p31"/>
          <p:cNvSpPr txBox="1"/>
          <p:nvPr>
            <p:ph type="title"/>
          </p:nvPr>
        </p:nvSpPr>
        <p:spPr>
          <a:xfrm>
            <a:off x="715525" y="228600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>
                <a:latin typeface="Viga"/>
                <a:ea typeface="Viga"/>
                <a:cs typeface="Viga"/>
                <a:sym typeface="Viga"/>
              </a:rPr>
              <a:t>Plan de la rencontre</a:t>
            </a:r>
            <a:endParaRPr sz="32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100" name="Google Shape;1100;p31"/>
          <p:cNvSpPr txBox="1"/>
          <p:nvPr>
            <p:ph idx="1" type="body"/>
          </p:nvPr>
        </p:nvSpPr>
        <p:spPr>
          <a:xfrm>
            <a:off x="800875" y="1074763"/>
            <a:ext cx="78477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b="1" lang="en" sz="1700">
                <a:solidFill>
                  <a:srgbClr val="384F5C"/>
                </a:solidFill>
              </a:rPr>
              <a:t>Bienvenue</a:t>
            </a:r>
            <a:endParaRPr b="1" sz="1700">
              <a:solidFill>
                <a:srgbClr val="384F5C"/>
              </a:solidFill>
            </a:endParaRPr>
          </a:p>
          <a:p>
            <a:pPr indent="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b="1" lang="en" sz="1700">
                <a:solidFill>
                  <a:srgbClr val="384F5C"/>
                </a:solidFill>
              </a:rPr>
              <a:t>Le Micro:bit et son interface de programmation</a:t>
            </a:r>
            <a:endParaRPr b="1" sz="1700">
              <a:solidFill>
                <a:srgbClr val="384F5C"/>
              </a:solidFill>
            </a:endParaRPr>
          </a:p>
          <a:p>
            <a:pPr indent="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b="1" lang="en" sz="1700">
                <a:solidFill>
                  <a:srgbClr val="384F5C"/>
                </a:solidFill>
              </a:rPr>
              <a:t>Défis avec simulateur </a:t>
            </a:r>
            <a:r>
              <a:rPr b="1" lang="en" sz="1100">
                <a:solidFill>
                  <a:srgbClr val="384F5C"/>
                </a:solidFill>
              </a:rPr>
              <a:t>(Pas à pas, H@cker! &amp; Explorateur)</a:t>
            </a:r>
            <a:endParaRPr b="1" sz="1100">
              <a:solidFill>
                <a:srgbClr val="384F5C"/>
              </a:solidFill>
            </a:endParaRPr>
          </a:p>
          <a:p>
            <a:pPr indent="457200" lvl="0" marL="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b="1" lang="en" sz="1700">
                <a:solidFill>
                  <a:srgbClr val="384F5C"/>
                </a:solidFill>
              </a:rPr>
              <a:t>Téléchargement &amp; sauvegarde du fichier</a:t>
            </a:r>
            <a:endParaRPr b="1" sz="1700">
              <a:solidFill>
                <a:srgbClr val="384F5C"/>
              </a:solidFill>
            </a:endParaRPr>
          </a:p>
          <a:p>
            <a:pPr indent="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b="1" lang="en" sz="1700">
                <a:solidFill>
                  <a:srgbClr val="384F5C"/>
                </a:solidFill>
              </a:rPr>
              <a:t>Micro:bit Classroom</a:t>
            </a:r>
            <a:endParaRPr b="1" sz="1700">
              <a:solidFill>
                <a:srgbClr val="384F5C"/>
              </a:solidFill>
            </a:endParaRPr>
          </a:p>
          <a:p>
            <a:pPr indent="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b="1" lang="en" sz="1700">
                <a:solidFill>
                  <a:srgbClr val="384F5C"/>
                </a:solidFill>
              </a:rPr>
              <a:t>Défis : </a:t>
            </a:r>
            <a:r>
              <a:rPr b="1" lang="en" sz="1700" u="sng">
                <a:solidFill>
                  <a:schemeClr val="hlink"/>
                </a:solidFill>
                <a:hlinkClick r:id="rId3"/>
              </a:rPr>
              <a:t>Activités Micro:bit</a:t>
            </a:r>
            <a:r>
              <a:rPr b="1" lang="en" sz="1700">
                <a:solidFill>
                  <a:srgbClr val="384F5C"/>
                </a:solidFill>
              </a:rPr>
              <a:t> (</a:t>
            </a:r>
            <a:r>
              <a:rPr b="1" lang="en" sz="1700" u="sng">
                <a:solidFill>
                  <a:schemeClr val="hlink"/>
                </a:solidFill>
                <a:hlinkClick r:id="rId4"/>
              </a:rPr>
              <a:t>version modifiable</a:t>
            </a:r>
            <a:r>
              <a:rPr b="1" lang="en" sz="1700">
                <a:solidFill>
                  <a:srgbClr val="384F5C"/>
                </a:solidFill>
              </a:rPr>
              <a:t>)</a:t>
            </a:r>
            <a:endParaRPr b="1" sz="1700">
              <a:solidFill>
                <a:srgbClr val="384F5C"/>
              </a:solidFill>
            </a:endParaRPr>
          </a:p>
          <a:p>
            <a:pPr indent="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b="1" lang="en" sz="1700">
                <a:solidFill>
                  <a:srgbClr val="384F5C"/>
                </a:solidFill>
              </a:rPr>
              <a:t>Ressources</a:t>
            </a:r>
            <a:endParaRPr b="1" sz="1700">
              <a:solidFill>
                <a:srgbClr val="384F5C"/>
              </a:solidFill>
            </a:endParaRPr>
          </a:p>
          <a:p>
            <a:pPr indent="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b="1" lang="en" sz="1700">
                <a:solidFill>
                  <a:srgbClr val="384F5C"/>
                </a:solidFill>
              </a:rPr>
              <a:t>Badge</a:t>
            </a:r>
            <a:endParaRPr b="1" sz="1700">
              <a:solidFill>
                <a:srgbClr val="384F5C"/>
              </a:solidFill>
            </a:endParaRPr>
          </a:p>
        </p:txBody>
      </p:sp>
      <p:sp>
        <p:nvSpPr>
          <p:cNvPr id="1101" name="Google Shape;1101;p31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cxnSp>
        <p:nvCxnSpPr>
          <p:cNvPr id="1102" name="Google Shape;1102;p31"/>
          <p:cNvCxnSpPr/>
          <p:nvPr/>
        </p:nvCxnSpPr>
        <p:spPr>
          <a:xfrm>
            <a:off x="776950" y="1037600"/>
            <a:ext cx="6149400" cy="0"/>
          </a:xfrm>
          <a:prstGeom prst="straightConnector1">
            <a:avLst/>
          </a:prstGeom>
          <a:noFill/>
          <a:ln cap="flat" cmpd="sng" w="76200">
            <a:solidFill>
              <a:srgbClr val="FAA22A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06" name="Shape 1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7" name="Google Shape;1107;p32"/>
          <p:cNvSpPr txBox="1"/>
          <p:nvPr/>
        </p:nvSpPr>
        <p:spPr>
          <a:xfrm>
            <a:off x="6745925" y="247238"/>
            <a:ext cx="2089200" cy="444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800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Pourquoi ?</a:t>
            </a:r>
            <a:endParaRPr b="1" sz="2800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800">
              <a:solidFill>
                <a:schemeClr val="dk1"/>
              </a:solidFill>
              <a:latin typeface="Viga"/>
              <a:ea typeface="Viga"/>
              <a:cs typeface="Viga"/>
              <a:sym typeface="Vig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 u="sng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Cadre de référence de la compétence numérique</a:t>
            </a:r>
            <a:endParaRPr sz="1300">
              <a:solidFill>
                <a:srgbClr val="0069B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solidFill>
                  <a:schemeClr val="dk1"/>
                </a:solidFill>
                <a:latin typeface="Viga"/>
                <a:ea typeface="Viga"/>
                <a:cs typeface="Viga"/>
                <a:sym typeface="Viga"/>
              </a:rPr>
              <a:t>Source : MEES - Avril 2019</a:t>
            </a:r>
            <a:endParaRPr sz="1300">
              <a:solidFill>
                <a:schemeClr val="dk1"/>
              </a:solidFill>
              <a:latin typeface="Viga"/>
              <a:ea typeface="Viga"/>
              <a:cs typeface="Viga"/>
              <a:sym typeface="Vig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>
              <a:solidFill>
                <a:schemeClr val="dk1"/>
              </a:solidFill>
              <a:latin typeface="Viga"/>
              <a:ea typeface="Viga"/>
              <a:cs typeface="Viga"/>
              <a:sym typeface="Vig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dk1"/>
                </a:solidFill>
                <a:latin typeface="Viga"/>
                <a:ea typeface="Viga"/>
                <a:cs typeface="Viga"/>
                <a:sym typeface="Viga"/>
              </a:rPr>
              <a:t>12 dimensions</a:t>
            </a:r>
            <a:endParaRPr sz="1700">
              <a:solidFill>
                <a:schemeClr val="dk1"/>
              </a:solidFill>
              <a:latin typeface="Viga"/>
              <a:ea typeface="Viga"/>
              <a:cs typeface="Viga"/>
              <a:sym typeface="Vig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 u="sng">
                <a:solidFill>
                  <a:srgbClr val="227A78"/>
                </a:solidFill>
                <a:latin typeface="Viga"/>
                <a:ea typeface="Viga"/>
                <a:cs typeface="Viga"/>
                <a:sym typeface="Viga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version interactive</a:t>
            </a:r>
            <a:endParaRPr sz="17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700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5"/>
              </a:rPr>
              <a:t>Continuum de développement de la compétence numérique</a:t>
            </a:r>
            <a:endParaRPr sz="1700">
              <a:solidFill>
                <a:schemeClr val="dk1"/>
              </a:solidFill>
              <a:latin typeface="Viga"/>
              <a:ea typeface="Viga"/>
              <a:cs typeface="Viga"/>
              <a:sym typeface="Vig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300">
              <a:solidFill>
                <a:schemeClr val="dk1"/>
              </a:solidFill>
              <a:latin typeface="Viga"/>
              <a:ea typeface="Viga"/>
              <a:cs typeface="Viga"/>
              <a:sym typeface="Vig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300">
                <a:solidFill>
                  <a:schemeClr val="dk1"/>
                </a:solidFill>
                <a:latin typeface="Viga"/>
                <a:ea typeface="Viga"/>
                <a:cs typeface="Viga"/>
                <a:sym typeface="Viga"/>
              </a:rPr>
              <a:t>Source : MEES - </a:t>
            </a:r>
            <a:endParaRPr sz="1300">
              <a:solidFill>
                <a:schemeClr val="dk1"/>
              </a:solidFill>
              <a:latin typeface="Viga"/>
              <a:ea typeface="Viga"/>
              <a:cs typeface="Viga"/>
              <a:sym typeface="Vig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300">
                <a:solidFill>
                  <a:schemeClr val="dk1"/>
                </a:solidFill>
                <a:latin typeface="Viga"/>
                <a:ea typeface="Viga"/>
                <a:cs typeface="Viga"/>
                <a:sym typeface="Viga"/>
              </a:rPr>
              <a:t>Janvier 2020</a:t>
            </a:r>
            <a:endParaRPr sz="1300">
              <a:solidFill>
                <a:schemeClr val="dk1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108" name="Google Shape;1108;p32"/>
          <p:cNvSpPr/>
          <p:nvPr/>
        </p:nvSpPr>
        <p:spPr>
          <a:xfrm>
            <a:off x="542525" y="786919"/>
            <a:ext cx="4284900" cy="3390600"/>
          </a:xfrm>
          <a:prstGeom prst="ellipse">
            <a:avLst/>
          </a:prstGeom>
          <a:solidFill>
            <a:srgbClr val="F55D4B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109" name="Google Shape;1109;p32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388123" y="449419"/>
            <a:ext cx="4527134" cy="4241907"/>
          </a:xfrm>
          <a:prstGeom prst="rect">
            <a:avLst/>
          </a:prstGeom>
          <a:noFill/>
          <a:ln>
            <a:noFill/>
          </a:ln>
        </p:spPr>
      </p:pic>
      <p:sp>
        <p:nvSpPr>
          <p:cNvPr id="1110" name="Google Shape;1110;p32"/>
          <p:cNvSpPr/>
          <p:nvPr/>
        </p:nvSpPr>
        <p:spPr>
          <a:xfrm>
            <a:off x="2713825" y="508756"/>
            <a:ext cx="1220400" cy="326100"/>
          </a:xfrm>
          <a:prstGeom prst="ellipse">
            <a:avLst/>
          </a:prstGeom>
          <a:noFill/>
          <a:ln cap="flat" cmpd="sng" w="38100">
            <a:solidFill>
              <a:srgbClr val="FF99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1" name="Google Shape;1111;p32"/>
          <p:cNvSpPr/>
          <p:nvPr/>
        </p:nvSpPr>
        <p:spPr>
          <a:xfrm>
            <a:off x="2774775" y="939281"/>
            <a:ext cx="1220400" cy="326100"/>
          </a:xfrm>
          <a:prstGeom prst="ellipse">
            <a:avLst/>
          </a:prstGeom>
          <a:noFill/>
          <a:ln cap="flat" cmpd="sng" w="38100">
            <a:solidFill>
              <a:srgbClr val="FF99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2" name="Google Shape;1112;p32"/>
          <p:cNvSpPr/>
          <p:nvPr/>
        </p:nvSpPr>
        <p:spPr>
          <a:xfrm>
            <a:off x="3897300" y="2678363"/>
            <a:ext cx="1220400" cy="326100"/>
          </a:xfrm>
          <a:prstGeom prst="ellipse">
            <a:avLst/>
          </a:prstGeom>
          <a:noFill/>
          <a:ln cap="flat" cmpd="sng" w="38100">
            <a:solidFill>
              <a:srgbClr val="FF99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3" name="Google Shape;1113;p32"/>
          <p:cNvSpPr/>
          <p:nvPr/>
        </p:nvSpPr>
        <p:spPr>
          <a:xfrm>
            <a:off x="2774775" y="4273569"/>
            <a:ext cx="1220400" cy="326100"/>
          </a:xfrm>
          <a:prstGeom prst="ellipse">
            <a:avLst/>
          </a:prstGeom>
          <a:noFill/>
          <a:ln cap="flat" cmpd="sng" w="38100">
            <a:solidFill>
              <a:srgbClr val="FF99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4" name="Google Shape;1114;p32"/>
          <p:cNvSpPr/>
          <p:nvPr/>
        </p:nvSpPr>
        <p:spPr>
          <a:xfrm>
            <a:off x="1289150" y="4339150"/>
            <a:ext cx="1220400" cy="326100"/>
          </a:xfrm>
          <a:prstGeom prst="ellipse">
            <a:avLst/>
          </a:prstGeom>
          <a:noFill/>
          <a:ln cap="flat" cmpd="sng" w="38100">
            <a:solidFill>
              <a:srgbClr val="FF99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5" name="Google Shape;1115;p32"/>
          <p:cNvSpPr/>
          <p:nvPr/>
        </p:nvSpPr>
        <p:spPr>
          <a:xfrm>
            <a:off x="459350" y="3670256"/>
            <a:ext cx="1220400" cy="326100"/>
          </a:xfrm>
          <a:prstGeom prst="ellipse">
            <a:avLst/>
          </a:prstGeom>
          <a:noFill/>
          <a:ln cap="flat" cmpd="sng" w="38100">
            <a:solidFill>
              <a:srgbClr val="FF99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6" name="Google Shape;1116;p32"/>
          <p:cNvSpPr/>
          <p:nvPr/>
        </p:nvSpPr>
        <p:spPr>
          <a:xfrm>
            <a:off x="235725" y="2602163"/>
            <a:ext cx="1220400" cy="326100"/>
          </a:xfrm>
          <a:prstGeom prst="ellipse">
            <a:avLst/>
          </a:prstGeom>
          <a:noFill/>
          <a:ln cap="flat" cmpd="sng" w="38100">
            <a:solidFill>
              <a:srgbClr val="FF99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" name="Google Shape;1117;p32"/>
          <p:cNvSpPr/>
          <p:nvPr/>
        </p:nvSpPr>
        <p:spPr>
          <a:xfrm>
            <a:off x="1443100" y="939281"/>
            <a:ext cx="1220400" cy="326100"/>
          </a:xfrm>
          <a:prstGeom prst="ellipse">
            <a:avLst/>
          </a:prstGeom>
          <a:noFill/>
          <a:ln cap="flat" cmpd="sng" w="38100">
            <a:solidFill>
              <a:srgbClr val="FF99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8" name="Google Shape;1118;p32"/>
          <p:cNvSpPr/>
          <p:nvPr/>
        </p:nvSpPr>
        <p:spPr>
          <a:xfrm>
            <a:off x="6719375" y="865350"/>
            <a:ext cx="2210700" cy="2232600"/>
          </a:xfrm>
          <a:prstGeom prst="roundRect">
            <a:avLst>
              <a:gd fmla="val 16667" name="adj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9" name="Google Shape;1119;p32"/>
          <p:cNvSpPr/>
          <p:nvPr/>
        </p:nvSpPr>
        <p:spPr>
          <a:xfrm>
            <a:off x="6719375" y="3152575"/>
            <a:ext cx="2210700" cy="1740000"/>
          </a:xfrm>
          <a:prstGeom prst="roundRect">
            <a:avLst>
              <a:gd fmla="val 16667" name="adj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23" name="Shape 1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4" name="Google Shape;1124;p33"/>
          <p:cNvSpPr txBox="1"/>
          <p:nvPr>
            <p:ph idx="4294967295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1125" name="Google Shape;1125;p3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31475" y="803926"/>
            <a:ext cx="8122895" cy="3950425"/>
          </a:xfrm>
          <a:prstGeom prst="rect">
            <a:avLst/>
          </a:prstGeom>
          <a:noFill/>
          <a:ln>
            <a:noFill/>
          </a:ln>
        </p:spPr>
      </p:pic>
      <p:sp>
        <p:nvSpPr>
          <p:cNvPr id="1126" name="Google Shape;1126;p33"/>
          <p:cNvSpPr txBox="1"/>
          <p:nvPr>
            <p:ph idx="4294967295" type="title"/>
          </p:nvPr>
        </p:nvSpPr>
        <p:spPr>
          <a:xfrm>
            <a:off x="1501800" y="-152400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>
                <a:latin typeface="Viga"/>
                <a:ea typeface="Viga"/>
                <a:cs typeface="Viga"/>
                <a:sym typeface="Viga"/>
              </a:rPr>
              <a:t>Micro:bit</a:t>
            </a:r>
            <a:endParaRPr sz="3200">
              <a:latin typeface="Viga"/>
              <a:ea typeface="Viga"/>
              <a:cs typeface="Viga"/>
              <a:sym typeface="Viga"/>
            </a:endParaRPr>
          </a:p>
        </p:txBody>
      </p:sp>
      <p:cxnSp>
        <p:nvCxnSpPr>
          <p:cNvPr id="1127" name="Google Shape;1127;p33"/>
          <p:cNvCxnSpPr/>
          <p:nvPr/>
        </p:nvCxnSpPr>
        <p:spPr>
          <a:xfrm>
            <a:off x="2360700" y="705000"/>
            <a:ext cx="4422600" cy="0"/>
          </a:xfrm>
          <a:prstGeom prst="straightConnector1">
            <a:avLst/>
          </a:prstGeom>
          <a:noFill/>
          <a:ln cap="flat" cmpd="sng" w="76200">
            <a:solidFill>
              <a:srgbClr val="FAA22A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31" name="Shape 1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2" name="Google Shape;1132;p34"/>
          <p:cNvSpPr txBox="1"/>
          <p:nvPr>
            <p:ph idx="4294967295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133" name="Google Shape;1133;p34"/>
          <p:cNvSpPr txBox="1"/>
          <p:nvPr>
            <p:ph idx="4294967295" type="title"/>
          </p:nvPr>
        </p:nvSpPr>
        <p:spPr>
          <a:xfrm>
            <a:off x="311025" y="-63225"/>
            <a:ext cx="8116200" cy="80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2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Micro:bit V2 </a:t>
            </a:r>
            <a:endParaRPr baseline="30000" sz="32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134" name="Google Shape;1134;p34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20025" y="909075"/>
            <a:ext cx="5925600" cy="3496074"/>
          </a:xfrm>
          <a:prstGeom prst="rect">
            <a:avLst/>
          </a:pr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pic>
      <p:sp>
        <p:nvSpPr>
          <p:cNvPr id="1135" name="Google Shape;1135;p34"/>
          <p:cNvSpPr txBox="1"/>
          <p:nvPr/>
        </p:nvSpPr>
        <p:spPr>
          <a:xfrm>
            <a:off x="2045025" y="4492275"/>
            <a:ext cx="4800600" cy="5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 u="sng">
                <a:solidFill>
                  <a:schemeClr val="hlink"/>
                </a:solidFill>
                <a:latin typeface="Dosis ExtraLight"/>
                <a:ea typeface="Dosis ExtraLight"/>
                <a:cs typeface="Dosis ExtraLight"/>
                <a:sym typeface="Dosis ExtraLight"/>
                <a:hlinkClick r:id="rId5"/>
              </a:rPr>
              <a:t>https://microbit.org/new-microbit/</a:t>
            </a:r>
            <a:endParaRPr sz="1700">
              <a:latin typeface="Dosis ExtraLight"/>
              <a:ea typeface="Dosis ExtraLight"/>
              <a:cs typeface="Dosis ExtraLight"/>
              <a:sym typeface="Dosis ExtraLight"/>
            </a:endParaRPr>
          </a:p>
        </p:txBody>
      </p:sp>
      <p:pic>
        <p:nvPicPr>
          <p:cNvPr id="1136" name="Google Shape;1136;p3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7633313" y="1466875"/>
            <a:ext cx="480049" cy="480049"/>
          </a:xfrm>
          <a:prstGeom prst="rect">
            <a:avLst/>
          </a:prstGeom>
          <a:noFill/>
          <a:ln>
            <a:noFill/>
          </a:ln>
        </p:spPr>
      </p:pic>
      <p:pic>
        <p:nvPicPr>
          <p:cNvPr id="1137" name="Google Shape;1137;p34"/>
          <p:cNvPicPr preferRelativeResize="0"/>
          <p:nvPr/>
        </p:nvPicPr>
        <p:blipFill rotWithShape="1">
          <a:blip r:embed="rId7">
            <a:alphaModFix/>
          </a:blip>
          <a:srcRect b="22892" l="23849" r="24259" t="23370"/>
          <a:stretch/>
        </p:blipFill>
        <p:spPr>
          <a:xfrm>
            <a:off x="7633338" y="2041212"/>
            <a:ext cx="480000" cy="4605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1138" name="Google Shape;1138;p34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7633338" y="3141325"/>
            <a:ext cx="480000" cy="480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139" name="Google Shape;1139;p34"/>
          <p:cNvGrpSpPr/>
          <p:nvPr/>
        </p:nvGrpSpPr>
        <p:grpSpPr>
          <a:xfrm>
            <a:off x="7633338" y="2570825"/>
            <a:ext cx="480000" cy="480000"/>
            <a:chOff x="7627675" y="2899725"/>
            <a:chExt cx="480000" cy="480000"/>
          </a:xfrm>
        </p:grpSpPr>
        <p:sp>
          <p:nvSpPr>
            <p:cNvPr id="1140" name="Google Shape;1140;p34"/>
            <p:cNvSpPr/>
            <p:nvPr/>
          </p:nvSpPr>
          <p:spPr>
            <a:xfrm>
              <a:off x="7627675" y="2899725"/>
              <a:ext cx="480000" cy="4800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141" name="Google Shape;1141;p34"/>
            <p:cNvPicPr preferRelativeResize="0"/>
            <p:nvPr/>
          </p:nvPicPr>
          <p:blipFill>
            <a:blip r:embed="rId9">
              <a:alphaModFix/>
            </a:blip>
            <a:stretch>
              <a:fillRect/>
            </a:stretch>
          </p:blipFill>
          <p:spPr>
            <a:xfrm>
              <a:off x="7745082" y="2930640"/>
              <a:ext cx="245186" cy="372451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142" name="Google Shape;1142;p34"/>
          <p:cNvGrpSpPr/>
          <p:nvPr/>
        </p:nvGrpSpPr>
        <p:grpSpPr>
          <a:xfrm>
            <a:off x="7633338" y="3691625"/>
            <a:ext cx="480000" cy="480000"/>
            <a:chOff x="7778575" y="3615425"/>
            <a:chExt cx="480000" cy="480000"/>
          </a:xfrm>
        </p:grpSpPr>
        <p:sp>
          <p:nvSpPr>
            <p:cNvPr id="1143" name="Google Shape;1143;p34"/>
            <p:cNvSpPr/>
            <p:nvPr/>
          </p:nvSpPr>
          <p:spPr>
            <a:xfrm>
              <a:off x="7778575" y="3615425"/>
              <a:ext cx="480000" cy="4800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144" name="Google Shape;1144;p34">
              <a:hlinkClick r:id="rId10"/>
            </p:cNvPr>
            <p:cNvPicPr preferRelativeResize="0"/>
            <p:nvPr/>
          </p:nvPicPr>
          <p:blipFill rotWithShape="1">
            <a:blip r:embed="rId11">
              <a:alphaModFix/>
            </a:blip>
            <a:srcRect b="73856" l="64676" r="0" t="6390"/>
            <a:stretch/>
          </p:blipFill>
          <p:spPr>
            <a:xfrm>
              <a:off x="7844125" y="3665651"/>
              <a:ext cx="408875" cy="350074"/>
            </a:xfrm>
            <a:prstGeom prst="rect">
              <a:avLst/>
            </a:prstGeom>
            <a:noFill/>
            <a:ln>
              <a:noFill/>
            </a:ln>
          </p:spPr>
        </p:pic>
      </p:grpSp>
      <p:cxnSp>
        <p:nvCxnSpPr>
          <p:cNvPr id="1145" name="Google Shape;1145;p34"/>
          <p:cNvCxnSpPr/>
          <p:nvPr/>
        </p:nvCxnSpPr>
        <p:spPr>
          <a:xfrm>
            <a:off x="2360700" y="705000"/>
            <a:ext cx="4422600" cy="0"/>
          </a:xfrm>
          <a:prstGeom prst="straightConnector1">
            <a:avLst/>
          </a:prstGeom>
          <a:noFill/>
          <a:ln cap="flat" cmpd="sng" w="76200">
            <a:solidFill>
              <a:srgbClr val="FAA22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46" name="Google Shape;1146;p34"/>
          <p:cNvSpPr txBox="1"/>
          <p:nvPr/>
        </p:nvSpPr>
        <p:spPr>
          <a:xfrm>
            <a:off x="6939750" y="866563"/>
            <a:ext cx="1992000" cy="60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700">
                <a:solidFill>
                  <a:schemeClr val="dk2"/>
                </a:solidFill>
                <a:latin typeface="Dosis"/>
                <a:ea typeface="Dosis"/>
                <a:cs typeface="Dosis"/>
                <a:sym typeface="Dosis"/>
              </a:rPr>
              <a:t>Nouveautés!</a:t>
            </a:r>
            <a:endParaRPr b="1">
              <a:solidFill>
                <a:schemeClr val="dk2"/>
              </a:solidFill>
              <a:latin typeface="Dosis"/>
              <a:ea typeface="Dosis"/>
              <a:cs typeface="Dosis"/>
              <a:sym typeface="Dosis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50" name="Shape 1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1" name="Google Shape;1151;p35"/>
          <p:cNvSpPr/>
          <p:nvPr/>
        </p:nvSpPr>
        <p:spPr>
          <a:xfrm>
            <a:off x="1368375" y="3284225"/>
            <a:ext cx="4851600" cy="1099800"/>
          </a:xfrm>
          <a:prstGeom prst="rect">
            <a:avLst/>
          </a:prstGeom>
          <a:gradFill>
            <a:gsLst>
              <a:gs pos="0">
                <a:schemeClr val="lt1"/>
              </a:gs>
              <a:gs pos="100000">
                <a:srgbClr val="FFFFFF">
                  <a:alpha val="0"/>
                </a:srgbClr>
              </a:gs>
              <a:gs pos="100000">
                <a:srgbClr val="737373"/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2" name="Google Shape;1152;p35"/>
          <p:cNvSpPr/>
          <p:nvPr/>
        </p:nvSpPr>
        <p:spPr>
          <a:xfrm>
            <a:off x="1322075" y="1836425"/>
            <a:ext cx="4720500" cy="1099800"/>
          </a:xfrm>
          <a:prstGeom prst="rect">
            <a:avLst/>
          </a:prstGeom>
          <a:gradFill>
            <a:gsLst>
              <a:gs pos="0">
                <a:schemeClr val="lt1"/>
              </a:gs>
              <a:gs pos="100000">
                <a:srgbClr val="FFFFFF">
                  <a:alpha val="0"/>
                </a:srgbClr>
              </a:gs>
              <a:gs pos="100000">
                <a:srgbClr val="737373"/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3" name="Google Shape;1153;p35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154" name="Google Shape;1154;p35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2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MakeCode (programmation)</a:t>
            </a:r>
            <a:endParaRPr baseline="30000" sz="32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cxnSp>
        <p:nvCxnSpPr>
          <p:cNvPr id="1155" name="Google Shape;1155;p35"/>
          <p:cNvCxnSpPr/>
          <p:nvPr/>
        </p:nvCxnSpPr>
        <p:spPr>
          <a:xfrm>
            <a:off x="766375" y="1028850"/>
            <a:ext cx="6160200" cy="0"/>
          </a:xfrm>
          <a:prstGeom prst="straightConnector1">
            <a:avLst/>
          </a:prstGeom>
          <a:noFill/>
          <a:ln cap="flat" cmpd="sng" w="76200">
            <a:solidFill>
              <a:srgbClr val="FAA22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56" name="Google Shape;1156;p35"/>
          <p:cNvSpPr txBox="1"/>
          <p:nvPr>
            <p:ph idx="1" type="body"/>
          </p:nvPr>
        </p:nvSpPr>
        <p:spPr>
          <a:xfrm>
            <a:off x="2438125" y="1836425"/>
            <a:ext cx="2451300" cy="9561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80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dk2"/>
                </a:solidFill>
              </a:rPr>
              <a:t>Version en ligne</a:t>
            </a:r>
            <a:endParaRPr b="1"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80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n" sz="1300">
                <a:latin typeface="Dosis ExtraLight"/>
                <a:ea typeface="Dosis ExtraLight"/>
                <a:cs typeface="Dosis ExtraLight"/>
                <a:sym typeface="Dosis ExtraLight"/>
              </a:rPr>
              <a:t>(Blocs, JavaScript et Python)</a:t>
            </a:r>
            <a:endParaRPr sz="1300">
              <a:latin typeface="Dosis ExtraLight"/>
              <a:ea typeface="Dosis ExtraLight"/>
              <a:cs typeface="Dosis ExtraLight"/>
              <a:sym typeface="Dosis ExtraLight"/>
            </a:endParaRPr>
          </a:p>
        </p:txBody>
      </p:sp>
      <p:pic>
        <p:nvPicPr>
          <p:cNvPr id="1157" name="Google Shape;1157;p3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338325" y="1836423"/>
            <a:ext cx="1099800" cy="1099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58" name="Google Shape;1158;p3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575450" y="2683136"/>
            <a:ext cx="198349" cy="198349"/>
          </a:xfrm>
          <a:prstGeom prst="rect">
            <a:avLst/>
          </a:prstGeom>
          <a:noFill/>
          <a:ln>
            <a:noFill/>
          </a:ln>
        </p:spPr>
      </p:pic>
      <p:pic>
        <p:nvPicPr>
          <p:cNvPr id="1159" name="Google Shape;1159;p3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874104" y="2683134"/>
            <a:ext cx="198349" cy="198349"/>
          </a:xfrm>
          <a:prstGeom prst="rect">
            <a:avLst/>
          </a:prstGeom>
          <a:noFill/>
          <a:ln>
            <a:noFill/>
          </a:ln>
        </p:spPr>
      </p:pic>
      <p:pic>
        <p:nvPicPr>
          <p:cNvPr id="1160" name="Google Shape;1160;p3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3172758" y="2634324"/>
            <a:ext cx="295974" cy="295974"/>
          </a:xfrm>
          <a:prstGeom prst="rect">
            <a:avLst/>
          </a:prstGeom>
          <a:noFill/>
          <a:ln>
            <a:noFill/>
          </a:ln>
        </p:spPr>
      </p:pic>
      <p:pic>
        <p:nvPicPr>
          <p:cNvPr id="1161" name="Google Shape;1161;p35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3569038" y="2634313"/>
            <a:ext cx="295976" cy="295976"/>
          </a:xfrm>
          <a:prstGeom prst="rect">
            <a:avLst/>
          </a:prstGeom>
          <a:noFill/>
          <a:ln>
            <a:noFill/>
          </a:ln>
        </p:spPr>
      </p:pic>
      <p:pic>
        <p:nvPicPr>
          <p:cNvPr id="1162" name="Google Shape;1162;p35"/>
          <p:cNvPicPr preferRelativeResize="0"/>
          <p:nvPr/>
        </p:nvPicPr>
        <p:blipFill rotWithShape="1">
          <a:blip r:embed="rId8">
            <a:alphaModFix/>
          </a:blip>
          <a:srcRect b="19255" l="75749" r="0" t="18388"/>
          <a:stretch/>
        </p:blipFill>
        <p:spPr>
          <a:xfrm>
            <a:off x="4958975" y="2000338"/>
            <a:ext cx="411912" cy="529574"/>
          </a:xfrm>
          <a:prstGeom prst="rect">
            <a:avLst/>
          </a:prstGeom>
          <a:noFill/>
          <a:ln>
            <a:noFill/>
          </a:ln>
        </p:spPr>
      </p:pic>
      <p:sp>
        <p:nvSpPr>
          <p:cNvPr id="1163" name="Google Shape;1163;p35"/>
          <p:cNvSpPr txBox="1"/>
          <p:nvPr>
            <p:ph idx="1" type="body"/>
          </p:nvPr>
        </p:nvSpPr>
        <p:spPr>
          <a:xfrm>
            <a:off x="2470623" y="3279250"/>
            <a:ext cx="2364000" cy="9561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80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dk2"/>
                </a:solidFill>
              </a:rPr>
              <a:t>Version mobile</a:t>
            </a:r>
            <a:endParaRPr b="1"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80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n" sz="1300">
                <a:latin typeface="Dosis ExtraLight"/>
                <a:ea typeface="Dosis ExtraLight"/>
                <a:cs typeface="Dosis ExtraLight"/>
                <a:sym typeface="Dosis ExtraLight"/>
              </a:rPr>
              <a:t>(Blocs, JavaScript et Python)</a:t>
            </a:r>
            <a:endParaRPr sz="1300">
              <a:latin typeface="Dosis ExtraLight"/>
              <a:ea typeface="Dosis ExtraLight"/>
              <a:cs typeface="Dosis ExtraLight"/>
              <a:sym typeface="Dosis ExtraLight"/>
            </a:endParaRPr>
          </a:p>
        </p:txBody>
      </p:sp>
      <p:pic>
        <p:nvPicPr>
          <p:cNvPr id="1164" name="Google Shape;1164;p35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1327621" y="3279250"/>
            <a:ext cx="1099800" cy="1099800"/>
          </a:xfrm>
          <a:prstGeom prst="rect">
            <a:avLst/>
          </a:prstGeom>
          <a:noFill/>
          <a:ln cap="flat" cmpd="sng" w="9525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</p:pic>
      <p:pic>
        <p:nvPicPr>
          <p:cNvPr id="1165" name="Google Shape;1165;p35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4986171" y="3524050"/>
            <a:ext cx="331050" cy="529549"/>
          </a:xfrm>
          <a:prstGeom prst="rect">
            <a:avLst/>
          </a:prstGeom>
          <a:noFill/>
          <a:ln>
            <a:noFill/>
          </a:ln>
        </p:spPr>
      </p:pic>
      <p:pic>
        <p:nvPicPr>
          <p:cNvPr id="1166" name="Google Shape;1166;p35">
            <a:hlinkClick r:id="rId11"/>
          </p:cNvPr>
          <p:cNvPicPr preferRelativeResize="0"/>
          <p:nvPr/>
        </p:nvPicPr>
        <p:blipFill>
          <a:blip r:embed="rId12">
            <a:alphaModFix/>
          </a:blip>
          <a:stretch>
            <a:fillRect/>
          </a:stretch>
        </p:blipFill>
        <p:spPr>
          <a:xfrm>
            <a:off x="2542846" y="4053597"/>
            <a:ext cx="999578" cy="2959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167" name="Google Shape;1167;p35">
            <a:hlinkClick r:id="rId13"/>
          </p:cNvPr>
          <p:cNvPicPr preferRelativeResize="0"/>
          <p:nvPr/>
        </p:nvPicPr>
        <p:blipFill>
          <a:blip r:embed="rId14">
            <a:alphaModFix/>
          </a:blip>
          <a:stretch>
            <a:fillRect/>
          </a:stretch>
        </p:blipFill>
        <p:spPr>
          <a:xfrm>
            <a:off x="3657853" y="4053588"/>
            <a:ext cx="940035" cy="295975"/>
          </a:xfrm>
          <a:prstGeom prst="rect">
            <a:avLst/>
          </a:prstGeom>
          <a:noFill/>
          <a:ln>
            <a:noFill/>
          </a:ln>
        </p:spPr>
      </p:pic>
      <p:sp>
        <p:nvSpPr>
          <p:cNvPr id="1168" name="Google Shape;1168;p35"/>
          <p:cNvSpPr txBox="1"/>
          <p:nvPr/>
        </p:nvSpPr>
        <p:spPr>
          <a:xfrm>
            <a:off x="3416625" y="2559100"/>
            <a:ext cx="3000000" cy="415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 u="sng">
                <a:solidFill>
                  <a:schemeClr val="hlink"/>
                </a:solidFill>
                <a:latin typeface="Dosis ExtraLight"/>
                <a:ea typeface="Dosis ExtraLight"/>
                <a:cs typeface="Dosis ExtraLight"/>
                <a:sym typeface="Dosis ExtraLight"/>
                <a:hlinkClick r:id="rId15"/>
              </a:rPr>
              <a:t>makecode.microbit.org</a:t>
            </a:r>
            <a:endParaRPr sz="1500">
              <a:latin typeface="Dosis ExtraLight"/>
              <a:ea typeface="Dosis ExtraLight"/>
              <a:cs typeface="Dosis ExtraLight"/>
              <a:sym typeface="Dosis ExtraLight"/>
            </a:endParaRPr>
          </a:p>
        </p:txBody>
      </p:sp>
      <p:sp>
        <p:nvSpPr>
          <p:cNvPr id="1169" name="Google Shape;1169;p35"/>
          <p:cNvSpPr txBox="1"/>
          <p:nvPr/>
        </p:nvSpPr>
        <p:spPr>
          <a:xfrm>
            <a:off x="457225" y="1274225"/>
            <a:ext cx="6381000" cy="3936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t" bIns="91425" lIns="91425" spcFirstLastPara="1" rIns="91425" wrap="square" tIns="91425">
            <a:normAutofit lnSpcReduction="20000"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600">
                <a:latin typeface="Dosis"/>
                <a:ea typeface="Dosis"/>
                <a:cs typeface="Dosis"/>
                <a:sym typeface="Dosis"/>
              </a:rPr>
              <a:t>Interface de programmation simple, simulateur, tutoriels, projets...</a:t>
            </a:r>
            <a:endParaRPr b="1" sz="1600"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170" name="Google Shape;1170;p35">
            <a:hlinkClick r:id="rId16"/>
          </p:cNvPr>
          <p:cNvSpPr/>
          <p:nvPr/>
        </p:nvSpPr>
        <p:spPr>
          <a:xfrm>
            <a:off x="1325750" y="1846300"/>
            <a:ext cx="4894200" cy="1106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1" name="Google Shape;1171;p35"/>
          <p:cNvSpPr txBox="1"/>
          <p:nvPr/>
        </p:nvSpPr>
        <p:spPr>
          <a:xfrm>
            <a:off x="3425775" y="4578375"/>
            <a:ext cx="4443000" cy="36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i="1" lang="en" sz="1200" u="sng">
                <a:solidFill>
                  <a:schemeClr val="hlink"/>
                </a:solidFill>
                <a:latin typeface="Dosis ExtraLight"/>
                <a:ea typeface="Dosis ExtraLight"/>
                <a:cs typeface="Dosis ExtraLight"/>
                <a:sym typeface="Dosis ExtraLight"/>
                <a:hlinkClick r:id="rId17"/>
              </a:rPr>
              <a:t>Liste complète de tous les éditeurs disponibles</a:t>
            </a:r>
            <a:endParaRPr i="1" sz="1200">
              <a:latin typeface="Dosis ExtraLight"/>
              <a:ea typeface="Dosis ExtraLight"/>
              <a:cs typeface="Dosis ExtraLight"/>
              <a:sym typeface="Dosis ExtraLight"/>
            </a:endParaRPr>
          </a:p>
        </p:txBody>
      </p:sp>
      <p:sp>
        <p:nvSpPr>
          <p:cNvPr id="1172" name="Google Shape;1172;p35"/>
          <p:cNvSpPr txBox="1"/>
          <p:nvPr/>
        </p:nvSpPr>
        <p:spPr>
          <a:xfrm>
            <a:off x="189400" y="4578363"/>
            <a:ext cx="3700500" cy="42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i="1" lang="en" sz="1200" u="sng">
                <a:solidFill>
                  <a:schemeClr val="hlink"/>
                </a:solidFill>
                <a:latin typeface="Dosis"/>
                <a:ea typeface="Dosis"/>
                <a:cs typeface="Dosis"/>
                <a:sym typeface="Dosis"/>
                <a:hlinkClick r:id="rId18"/>
              </a:rPr>
              <a:t>Pour installer MakeCode hors ligne</a:t>
            </a:r>
            <a:endParaRPr i="1">
              <a:latin typeface="Dosis"/>
              <a:ea typeface="Dosis"/>
              <a:cs typeface="Dosis"/>
              <a:sym typeface="Dosis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76" name="Shape 1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" name="Google Shape;1177;p36"/>
          <p:cNvSpPr txBox="1"/>
          <p:nvPr/>
        </p:nvSpPr>
        <p:spPr>
          <a:xfrm>
            <a:off x="210750" y="-55575"/>
            <a:ext cx="8722500" cy="677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DÉFIS</a:t>
            </a:r>
            <a:endParaRPr sz="29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grpSp>
        <p:nvGrpSpPr>
          <p:cNvPr id="1178" name="Google Shape;1178;p36"/>
          <p:cNvGrpSpPr/>
          <p:nvPr/>
        </p:nvGrpSpPr>
        <p:grpSpPr>
          <a:xfrm>
            <a:off x="1039250" y="4361337"/>
            <a:ext cx="6627225" cy="677100"/>
            <a:chOff x="967425" y="4056537"/>
            <a:chExt cx="6627225" cy="677100"/>
          </a:xfrm>
        </p:grpSpPr>
        <p:pic>
          <p:nvPicPr>
            <p:cNvPr id="1179" name="Google Shape;1179;p36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967425" y="4097212"/>
              <a:ext cx="3005975" cy="5957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80" name="Google Shape;1180;p3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4931175" y="4122002"/>
              <a:ext cx="548699" cy="546179"/>
            </a:xfrm>
            <a:prstGeom prst="rect">
              <a:avLst/>
            </a:prstGeom>
            <a:noFill/>
            <a:ln>
              <a:noFill/>
            </a:ln>
          </p:spPr>
        </p:pic>
        <p:cxnSp>
          <p:nvCxnSpPr>
            <p:cNvPr id="1181" name="Google Shape;1181;p36"/>
            <p:cNvCxnSpPr>
              <a:stCxn id="1179" idx="3"/>
              <a:endCxn id="1180" idx="1"/>
            </p:cNvCxnSpPr>
            <p:nvPr/>
          </p:nvCxnSpPr>
          <p:spPr>
            <a:xfrm>
              <a:off x="3973400" y="4395102"/>
              <a:ext cx="957900" cy="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med" w="med" type="none"/>
              <a:tailEnd len="med" w="med" type="triangle"/>
            </a:ln>
          </p:spPr>
        </p:cxnSp>
        <p:pic>
          <p:nvPicPr>
            <p:cNvPr id="1182" name="Google Shape;1182;p36"/>
            <p:cNvPicPr preferRelativeResize="0"/>
            <p:nvPr/>
          </p:nvPicPr>
          <p:blipFill rotWithShape="1">
            <a:blip r:embed="rId5">
              <a:alphaModFix/>
            </a:blip>
            <a:srcRect b="0" l="0" r="0" t="21881"/>
            <a:stretch/>
          </p:blipFill>
          <p:spPr>
            <a:xfrm>
              <a:off x="6518325" y="4056537"/>
              <a:ext cx="1076325" cy="677100"/>
            </a:xfrm>
            <a:prstGeom prst="rect">
              <a:avLst/>
            </a:prstGeom>
            <a:noFill/>
            <a:ln>
              <a:noFill/>
            </a:ln>
          </p:spPr>
        </p:pic>
        <p:cxnSp>
          <p:nvCxnSpPr>
            <p:cNvPr id="1183" name="Google Shape;1183;p36"/>
            <p:cNvCxnSpPr>
              <a:stCxn id="1180" idx="3"/>
              <a:endCxn id="1182" idx="1"/>
            </p:cNvCxnSpPr>
            <p:nvPr/>
          </p:nvCxnSpPr>
          <p:spPr>
            <a:xfrm>
              <a:off x="5479874" y="4395091"/>
              <a:ext cx="1038600" cy="0"/>
            </a:xfrm>
            <a:prstGeom prst="straightConnector1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med" w="med" type="none"/>
              <a:tailEnd len="med" w="med" type="triangle"/>
            </a:ln>
          </p:spPr>
        </p:cxnSp>
      </p:grpSp>
      <p:sp>
        <p:nvSpPr>
          <p:cNvPr id="1184" name="Google Shape;1184;p36"/>
          <p:cNvSpPr txBox="1"/>
          <p:nvPr/>
        </p:nvSpPr>
        <p:spPr>
          <a:xfrm>
            <a:off x="963050" y="656100"/>
            <a:ext cx="6996000" cy="4311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6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rPr>
              <a:t>Les parcours</a:t>
            </a:r>
            <a:endParaRPr b="1" sz="1600">
              <a:solidFill>
                <a:schemeClr val="dk1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pic>
        <p:nvPicPr>
          <p:cNvPr id="1185" name="Google Shape;1185;p36"/>
          <p:cNvPicPr preferRelativeResize="0"/>
          <p:nvPr/>
        </p:nvPicPr>
        <p:blipFill rotWithShape="1">
          <a:blip r:embed="rId6">
            <a:alphaModFix/>
          </a:blip>
          <a:srcRect b="6628" l="16897" r="15752" t="7623"/>
          <a:stretch/>
        </p:blipFill>
        <p:spPr>
          <a:xfrm>
            <a:off x="3765275" y="1243181"/>
            <a:ext cx="1452300" cy="1386900"/>
          </a:xfrm>
          <a:prstGeom prst="roundRect">
            <a:avLst>
              <a:gd fmla="val 10395" name="adj"/>
            </a:avLst>
          </a:prstGeom>
          <a:noFill/>
          <a:ln cap="flat" cmpd="sng" w="2857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pic>
      <p:sp>
        <p:nvSpPr>
          <p:cNvPr id="1186" name="Google Shape;1186;p36"/>
          <p:cNvSpPr txBox="1"/>
          <p:nvPr/>
        </p:nvSpPr>
        <p:spPr>
          <a:xfrm>
            <a:off x="3495425" y="2692869"/>
            <a:ext cx="1992000" cy="90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300">
                <a:latin typeface="Dosis"/>
                <a:ea typeface="Dosis"/>
                <a:cs typeface="Dosis"/>
                <a:sym typeface="Dosis"/>
              </a:rPr>
              <a:t>H@cker!</a:t>
            </a:r>
            <a:endParaRPr b="1" sz="2300"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Dosis"/>
                <a:ea typeface="Dosis"/>
                <a:cs typeface="Dosis"/>
                <a:sym typeface="Dosis"/>
              </a:rPr>
              <a:t>Ajoutez votre touche au codage existant</a:t>
            </a:r>
            <a:endParaRPr b="1" sz="1200">
              <a:latin typeface="Dosis"/>
              <a:ea typeface="Dosis"/>
              <a:cs typeface="Dosis"/>
              <a:sym typeface="Dosis"/>
            </a:endParaRPr>
          </a:p>
        </p:txBody>
      </p:sp>
      <p:grpSp>
        <p:nvGrpSpPr>
          <p:cNvPr id="1187" name="Google Shape;1187;p36"/>
          <p:cNvGrpSpPr/>
          <p:nvPr/>
        </p:nvGrpSpPr>
        <p:grpSpPr>
          <a:xfrm>
            <a:off x="1072400" y="1224888"/>
            <a:ext cx="1370700" cy="1456500"/>
            <a:chOff x="1126500" y="1330750"/>
            <a:chExt cx="1370700" cy="1456500"/>
          </a:xfrm>
        </p:grpSpPr>
        <p:sp>
          <p:nvSpPr>
            <p:cNvPr id="1188" name="Google Shape;1188;p36"/>
            <p:cNvSpPr/>
            <p:nvPr/>
          </p:nvSpPr>
          <p:spPr>
            <a:xfrm>
              <a:off x="1126500" y="1330750"/>
              <a:ext cx="1370700" cy="1456500"/>
            </a:xfrm>
            <a:prstGeom prst="roundRect">
              <a:avLst>
                <a:gd fmla="val 6931" name="adj"/>
              </a:avLst>
            </a:prstGeom>
            <a:solidFill>
              <a:schemeClr val="lt2"/>
            </a:solidFill>
            <a:ln cap="flat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189" name="Google Shape;1189;p36"/>
            <p:cNvPicPr preferRelativeResize="0"/>
            <p:nvPr/>
          </p:nvPicPr>
          <p:blipFill>
            <a:blip r:embed="rId7">
              <a:alphaModFix/>
            </a:blip>
            <a:stretch>
              <a:fillRect/>
            </a:stretch>
          </p:blipFill>
          <p:spPr>
            <a:xfrm rot="-5400000">
              <a:off x="1119600" y="1368050"/>
              <a:ext cx="1384500" cy="1370700"/>
            </a:xfrm>
            <a:prstGeom prst="roundRect">
              <a:avLst>
                <a:gd fmla="val 8175" name="adj"/>
              </a:avLst>
            </a:prstGeom>
            <a:noFill/>
            <a:ln cap="flat" cmpd="sng" w="2857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</p:pic>
      </p:grpSp>
      <p:sp>
        <p:nvSpPr>
          <p:cNvPr id="1190" name="Google Shape;1190;p36"/>
          <p:cNvSpPr txBox="1"/>
          <p:nvPr/>
        </p:nvSpPr>
        <p:spPr>
          <a:xfrm>
            <a:off x="761750" y="2711163"/>
            <a:ext cx="1992000" cy="90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300">
                <a:latin typeface="Dosis"/>
                <a:ea typeface="Dosis"/>
                <a:cs typeface="Dosis"/>
                <a:sym typeface="Dosis"/>
              </a:rPr>
              <a:t>Pas à pas</a:t>
            </a:r>
            <a:endParaRPr b="1" sz="2300"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Dosis"/>
                <a:ea typeface="Dosis"/>
                <a:cs typeface="Dosis"/>
                <a:sym typeface="Dosis"/>
              </a:rPr>
              <a:t>Réalisez votre défi une étape à la fois (tutoriel)</a:t>
            </a:r>
            <a:endParaRPr b="1" sz="1200">
              <a:latin typeface="Dosis"/>
              <a:ea typeface="Dosis"/>
              <a:cs typeface="Dosis"/>
              <a:sym typeface="Dosis"/>
            </a:endParaRPr>
          </a:p>
        </p:txBody>
      </p:sp>
      <p:pic>
        <p:nvPicPr>
          <p:cNvPr id="1191" name="Google Shape;1191;p36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6498950" y="1226844"/>
            <a:ext cx="1452299" cy="1452274"/>
          </a:xfrm>
          <a:prstGeom prst="rect">
            <a:avLst/>
          </a:prstGeom>
          <a:noFill/>
          <a:ln>
            <a:noFill/>
          </a:ln>
        </p:spPr>
      </p:pic>
      <p:sp>
        <p:nvSpPr>
          <p:cNvPr id="1192" name="Google Shape;1192;p36"/>
          <p:cNvSpPr txBox="1"/>
          <p:nvPr/>
        </p:nvSpPr>
        <p:spPr>
          <a:xfrm>
            <a:off x="6229100" y="2709207"/>
            <a:ext cx="1992000" cy="90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300">
                <a:latin typeface="Dosis"/>
                <a:ea typeface="Dosis"/>
                <a:cs typeface="Dosis"/>
                <a:sym typeface="Dosis"/>
              </a:rPr>
              <a:t>Explorateur</a:t>
            </a:r>
            <a:endParaRPr b="1" sz="2300"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latin typeface="Dosis"/>
                <a:ea typeface="Dosis"/>
                <a:cs typeface="Dosis"/>
                <a:sym typeface="Dosis"/>
              </a:rPr>
              <a:t>Partez à l’aventure pour découvrir</a:t>
            </a:r>
            <a:endParaRPr b="1" sz="1200"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193" name="Google Shape;1193;p36"/>
          <p:cNvSpPr txBox="1"/>
          <p:nvPr/>
        </p:nvSpPr>
        <p:spPr>
          <a:xfrm>
            <a:off x="907875" y="3757000"/>
            <a:ext cx="7102800" cy="4311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6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rPr>
              <a:t>Pour partager</a:t>
            </a:r>
            <a:endParaRPr b="1" sz="1600">
              <a:solidFill>
                <a:schemeClr val="dk1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cxnSp>
        <p:nvCxnSpPr>
          <p:cNvPr id="1194" name="Google Shape;1194;p36"/>
          <p:cNvCxnSpPr/>
          <p:nvPr/>
        </p:nvCxnSpPr>
        <p:spPr>
          <a:xfrm flipH="1" rot="10800000">
            <a:off x="2449800" y="508950"/>
            <a:ext cx="4244400" cy="7500"/>
          </a:xfrm>
          <a:prstGeom prst="straightConnector1">
            <a:avLst/>
          </a:prstGeom>
          <a:noFill/>
          <a:ln cap="flat" cmpd="sng" w="76200">
            <a:solidFill>
              <a:srgbClr val="FAA22A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98" name="Shape 1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9" name="Google Shape;1199;p37"/>
          <p:cNvSpPr/>
          <p:nvPr/>
        </p:nvSpPr>
        <p:spPr>
          <a:xfrm>
            <a:off x="3673004" y="4300191"/>
            <a:ext cx="1806300" cy="723900"/>
          </a:xfrm>
          <a:prstGeom prst="roundRect">
            <a:avLst>
              <a:gd fmla="val 16667" name="adj"/>
            </a:avLst>
          </a:prstGeom>
          <a:solidFill>
            <a:srgbClr val="783F04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0" name="Google Shape;1200;p37"/>
          <p:cNvSpPr txBox="1"/>
          <p:nvPr/>
        </p:nvSpPr>
        <p:spPr>
          <a:xfrm>
            <a:off x="210750" y="-55600"/>
            <a:ext cx="8722500" cy="677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DÉFIS</a:t>
            </a:r>
            <a:endParaRPr sz="29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201" name="Google Shape;1201;p3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090462" y="1712452"/>
            <a:ext cx="1578475" cy="13001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02" name="Google Shape;1202;p3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656500" y="1713950"/>
            <a:ext cx="1578475" cy="1297094"/>
          </a:xfrm>
          <a:prstGeom prst="rect">
            <a:avLst/>
          </a:prstGeom>
          <a:noFill/>
          <a:ln>
            <a:noFill/>
          </a:ln>
        </p:spPr>
      </p:pic>
      <p:pic>
        <p:nvPicPr>
          <p:cNvPr id="1203" name="Google Shape;1203;p3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743650" y="1709998"/>
            <a:ext cx="1578475" cy="1305011"/>
          </a:xfrm>
          <a:prstGeom prst="rect">
            <a:avLst/>
          </a:prstGeom>
          <a:noFill/>
          <a:ln>
            <a:noFill/>
          </a:ln>
        </p:spPr>
      </p:pic>
      <p:sp>
        <p:nvSpPr>
          <p:cNvPr id="1204" name="Google Shape;1204;p37"/>
          <p:cNvSpPr txBox="1"/>
          <p:nvPr/>
        </p:nvSpPr>
        <p:spPr>
          <a:xfrm>
            <a:off x="629738" y="1154926"/>
            <a:ext cx="1806300" cy="4926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latin typeface="Dosis"/>
                <a:ea typeface="Dosis"/>
                <a:cs typeface="Dosis"/>
                <a:sym typeface="Dosis"/>
              </a:rPr>
              <a:t>Nom qui défile</a:t>
            </a:r>
            <a:endParaRPr b="1" sz="2000"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205" name="Google Shape;1205;p37"/>
          <p:cNvSpPr txBox="1"/>
          <p:nvPr/>
        </p:nvSpPr>
        <p:spPr>
          <a:xfrm>
            <a:off x="5611088" y="1154926"/>
            <a:ext cx="2754900" cy="4926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latin typeface="Dosis"/>
                <a:ea typeface="Dosis"/>
                <a:cs typeface="Dosis"/>
                <a:sym typeface="Dosis"/>
              </a:rPr>
              <a:t>Roche, papier &amp; ciseaux</a:t>
            </a:r>
            <a:endParaRPr b="1" sz="2000"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206" name="Google Shape;1206;p37"/>
          <p:cNvSpPr txBox="1"/>
          <p:nvPr/>
        </p:nvSpPr>
        <p:spPr>
          <a:xfrm>
            <a:off x="2976550" y="1154926"/>
            <a:ext cx="1806300" cy="4926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latin typeface="Dosis"/>
                <a:ea typeface="Dosis"/>
                <a:cs typeface="Dosis"/>
                <a:sym typeface="Dosis"/>
              </a:rPr>
              <a:t>La dance</a:t>
            </a:r>
            <a:endParaRPr b="1" sz="2000">
              <a:latin typeface="Dosis"/>
              <a:ea typeface="Dosis"/>
              <a:cs typeface="Dosis"/>
              <a:sym typeface="Dosis"/>
            </a:endParaRPr>
          </a:p>
        </p:txBody>
      </p:sp>
      <p:pic>
        <p:nvPicPr>
          <p:cNvPr id="1207" name="Google Shape;1207;p37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3799512" y="4397876"/>
            <a:ext cx="492619" cy="492601"/>
          </a:xfrm>
          <a:prstGeom prst="rect">
            <a:avLst/>
          </a:prstGeom>
          <a:noFill/>
          <a:ln>
            <a:noFill/>
          </a:ln>
        </p:spPr>
      </p:pic>
      <p:sp>
        <p:nvSpPr>
          <p:cNvPr id="1208" name="Google Shape;1208;p37"/>
          <p:cNvSpPr txBox="1"/>
          <p:nvPr/>
        </p:nvSpPr>
        <p:spPr>
          <a:xfrm>
            <a:off x="4292130" y="4351666"/>
            <a:ext cx="1188300" cy="585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300">
                <a:solidFill>
                  <a:schemeClr val="accent4"/>
                </a:solidFill>
                <a:latin typeface="Dosis"/>
                <a:ea typeface="Dosis"/>
                <a:cs typeface="Dosis"/>
                <a:sym typeface="Dosis"/>
              </a:rPr>
              <a:t>Exploration</a:t>
            </a:r>
            <a:endParaRPr b="1" sz="1300">
              <a:solidFill>
                <a:schemeClr val="accent4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300">
                <a:solidFill>
                  <a:schemeClr val="accent4"/>
                </a:solidFill>
                <a:latin typeface="Dosis"/>
                <a:ea typeface="Dosis"/>
                <a:cs typeface="Dosis"/>
                <a:sym typeface="Dosis"/>
              </a:rPr>
              <a:t>de  MakeCode</a:t>
            </a:r>
            <a:endParaRPr b="1" sz="1300">
              <a:solidFill>
                <a:schemeClr val="accent4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pic>
        <p:nvPicPr>
          <p:cNvPr id="1209" name="Google Shape;1209;p37"/>
          <p:cNvPicPr preferRelativeResize="0"/>
          <p:nvPr/>
        </p:nvPicPr>
        <p:blipFill rotWithShape="1">
          <a:blip r:embed="rId7">
            <a:alphaModFix/>
          </a:blip>
          <a:srcRect b="6628" l="16897" r="15752" t="7623"/>
          <a:stretch/>
        </p:blipFill>
        <p:spPr>
          <a:xfrm>
            <a:off x="1624019" y="3216439"/>
            <a:ext cx="577800" cy="525900"/>
          </a:xfrm>
          <a:prstGeom prst="roundRect">
            <a:avLst>
              <a:gd fmla="val 10395" name="adj"/>
            </a:avLst>
          </a:prstGeom>
          <a:noFill/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pic>
      <p:grpSp>
        <p:nvGrpSpPr>
          <p:cNvPr id="1210" name="Google Shape;1210;p37"/>
          <p:cNvGrpSpPr/>
          <p:nvPr/>
        </p:nvGrpSpPr>
        <p:grpSpPr>
          <a:xfrm>
            <a:off x="909877" y="3203262"/>
            <a:ext cx="545539" cy="552450"/>
            <a:chOff x="1126500" y="1330750"/>
            <a:chExt cx="1370700" cy="1456500"/>
          </a:xfrm>
        </p:grpSpPr>
        <p:sp>
          <p:nvSpPr>
            <p:cNvPr id="1211" name="Google Shape;1211;p37"/>
            <p:cNvSpPr/>
            <p:nvPr/>
          </p:nvSpPr>
          <p:spPr>
            <a:xfrm>
              <a:off x="1126500" y="1330750"/>
              <a:ext cx="1370700" cy="1456500"/>
            </a:xfrm>
            <a:prstGeom prst="roundRect">
              <a:avLst>
                <a:gd fmla="val 6931" name="adj"/>
              </a:avLst>
            </a:prstGeom>
            <a:solidFill>
              <a:schemeClr val="lt2"/>
            </a:solidFill>
            <a:ln cap="flat" cmpd="sng" w="1905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212" name="Google Shape;1212;p37"/>
            <p:cNvPicPr preferRelativeResize="0"/>
            <p:nvPr/>
          </p:nvPicPr>
          <p:blipFill>
            <a:blip r:embed="rId8">
              <a:alphaModFix/>
            </a:blip>
            <a:stretch>
              <a:fillRect/>
            </a:stretch>
          </p:blipFill>
          <p:spPr>
            <a:xfrm rot="-5400000">
              <a:off x="1119600" y="1368050"/>
              <a:ext cx="1384500" cy="1370700"/>
            </a:xfrm>
            <a:prstGeom prst="roundRect">
              <a:avLst>
                <a:gd fmla="val 8175" name="adj"/>
              </a:avLst>
            </a:prstGeom>
            <a:noFill/>
            <a:ln cap="flat" cmpd="sng" w="1905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</p:pic>
      </p:grpSp>
      <p:sp>
        <p:nvSpPr>
          <p:cNvPr id="1213" name="Google Shape;1213;p37"/>
          <p:cNvSpPr txBox="1"/>
          <p:nvPr/>
        </p:nvSpPr>
        <p:spPr>
          <a:xfrm>
            <a:off x="778220" y="3718678"/>
            <a:ext cx="770400" cy="354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Dosis"/>
                <a:ea typeface="Dosis"/>
                <a:cs typeface="Dosis"/>
                <a:sym typeface="Dosis"/>
              </a:rPr>
              <a:t>Pas à pas</a:t>
            </a:r>
            <a:endParaRPr b="1" sz="400"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214" name="Google Shape;1214;p37"/>
          <p:cNvSpPr txBox="1"/>
          <p:nvPr/>
        </p:nvSpPr>
        <p:spPr>
          <a:xfrm>
            <a:off x="1517155" y="3718678"/>
            <a:ext cx="770400" cy="354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latin typeface="Dosis"/>
                <a:ea typeface="Dosis"/>
                <a:cs typeface="Dosis"/>
                <a:sym typeface="Dosis"/>
              </a:rPr>
              <a:t>H@cker!</a:t>
            </a:r>
            <a:endParaRPr b="1" sz="400">
              <a:latin typeface="Dosis"/>
              <a:ea typeface="Dosis"/>
              <a:cs typeface="Dosis"/>
              <a:sym typeface="Dosis"/>
            </a:endParaRPr>
          </a:p>
        </p:txBody>
      </p:sp>
      <p:grpSp>
        <p:nvGrpSpPr>
          <p:cNvPr id="1215" name="Google Shape;1215;p37"/>
          <p:cNvGrpSpPr/>
          <p:nvPr/>
        </p:nvGrpSpPr>
        <p:grpSpPr>
          <a:xfrm>
            <a:off x="3125033" y="3203262"/>
            <a:ext cx="1509335" cy="869416"/>
            <a:chOff x="3102550" y="2906284"/>
            <a:chExt cx="1509335" cy="869416"/>
          </a:xfrm>
        </p:grpSpPr>
        <p:pic>
          <p:nvPicPr>
            <p:cNvPr id="1216" name="Google Shape;1216;p37"/>
            <p:cNvPicPr preferRelativeResize="0"/>
            <p:nvPr/>
          </p:nvPicPr>
          <p:blipFill rotWithShape="1">
            <a:blip r:embed="rId7">
              <a:alphaModFix/>
            </a:blip>
            <a:srcRect b="6628" l="16897" r="15752" t="7623"/>
            <a:stretch/>
          </p:blipFill>
          <p:spPr>
            <a:xfrm>
              <a:off x="3948349" y="2919461"/>
              <a:ext cx="577800" cy="525900"/>
            </a:xfrm>
            <a:prstGeom prst="roundRect">
              <a:avLst>
                <a:gd fmla="val 10395" name="adj"/>
              </a:avLst>
            </a:prstGeom>
            <a:noFill/>
            <a:ln cap="flat" cmpd="sng" w="1905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</p:pic>
        <p:grpSp>
          <p:nvGrpSpPr>
            <p:cNvPr id="1217" name="Google Shape;1217;p37"/>
            <p:cNvGrpSpPr/>
            <p:nvPr/>
          </p:nvGrpSpPr>
          <p:grpSpPr>
            <a:xfrm>
              <a:off x="3234207" y="2906284"/>
              <a:ext cx="545539" cy="552450"/>
              <a:chOff x="1126500" y="1330750"/>
              <a:chExt cx="1370700" cy="1456500"/>
            </a:xfrm>
          </p:grpSpPr>
          <p:sp>
            <p:nvSpPr>
              <p:cNvPr id="1218" name="Google Shape;1218;p37"/>
              <p:cNvSpPr/>
              <p:nvPr/>
            </p:nvSpPr>
            <p:spPr>
              <a:xfrm>
                <a:off x="1126500" y="1330750"/>
                <a:ext cx="1370700" cy="1456500"/>
              </a:xfrm>
              <a:prstGeom prst="roundRect">
                <a:avLst>
                  <a:gd fmla="val 6931" name="adj"/>
                </a:avLst>
              </a:prstGeom>
              <a:solidFill>
                <a:schemeClr val="lt2"/>
              </a:solidFill>
              <a:ln cap="flat" cmpd="sng" w="19050">
                <a:solidFill>
                  <a:schemeClr val="l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pic>
            <p:nvPicPr>
              <p:cNvPr id="1219" name="Google Shape;1219;p37"/>
              <p:cNvPicPr preferRelativeResize="0"/>
              <p:nvPr/>
            </p:nvPicPr>
            <p:blipFill>
              <a:blip r:embed="rId8">
                <a:alphaModFix/>
              </a:blip>
              <a:stretch>
                <a:fillRect/>
              </a:stretch>
            </p:blipFill>
            <p:spPr>
              <a:xfrm rot="-5400000">
                <a:off x="1119600" y="1368050"/>
                <a:ext cx="1384500" cy="1370700"/>
              </a:xfrm>
              <a:prstGeom prst="roundRect">
                <a:avLst>
                  <a:gd fmla="val 8175" name="adj"/>
                </a:avLst>
              </a:prstGeom>
              <a:noFill/>
              <a:ln cap="flat" cmpd="sng" w="19050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</p:pic>
        </p:grpSp>
        <p:sp>
          <p:nvSpPr>
            <p:cNvPr id="1220" name="Google Shape;1220;p37"/>
            <p:cNvSpPr txBox="1"/>
            <p:nvPr/>
          </p:nvSpPr>
          <p:spPr>
            <a:xfrm>
              <a:off x="3102550" y="3421700"/>
              <a:ext cx="770400" cy="3540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sp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100">
                  <a:latin typeface="Dosis"/>
                  <a:ea typeface="Dosis"/>
                  <a:cs typeface="Dosis"/>
                  <a:sym typeface="Dosis"/>
                </a:rPr>
                <a:t>Pas à pas</a:t>
              </a:r>
              <a:endParaRPr b="1" sz="400">
                <a:latin typeface="Dosis"/>
                <a:ea typeface="Dosis"/>
                <a:cs typeface="Dosis"/>
                <a:sym typeface="Dosis"/>
              </a:endParaRPr>
            </a:p>
          </p:txBody>
        </p:sp>
        <p:sp>
          <p:nvSpPr>
            <p:cNvPr id="1221" name="Google Shape;1221;p37"/>
            <p:cNvSpPr txBox="1"/>
            <p:nvPr/>
          </p:nvSpPr>
          <p:spPr>
            <a:xfrm>
              <a:off x="3841485" y="3421700"/>
              <a:ext cx="770400" cy="3540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sp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100">
                  <a:latin typeface="Dosis"/>
                  <a:ea typeface="Dosis"/>
                  <a:cs typeface="Dosis"/>
                  <a:sym typeface="Dosis"/>
                </a:rPr>
                <a:t>H@cker!</a:t>
              </a:r>
              <a:endParaRPr b="1" sz="400">
                <a:latin typeface="Dosis"/>
                <a:ea typeface="Dosis"/>
                <a:cs typeface="Dosis"/>
                <a:sym typeface="Dosis"/>
              </a:endParaRPr>
            </a:p>
          </p:txBody>
        </p:sp>
      </p:grpSp>
      <p:grpSp>
        <p:nvGrpSpPr>
          <p:cNvPr id="1222" name="Google Shape;1222;p37"/>
          <p:cNvGrpSpPr/>
          <p:nvPr/>
        </p:nvGrpSpPr>
        <p:grpSpPr>
          <a:xfrm>
            <a:off x="6207843" y="3203262"/>
            <a:ext cx="1509335" cy="869416"/>
            <a:chOff x="6207843" y="2890641"/>
            <a:chExt cx="1509335" cy="869416"/>
          </a:xfrm>
        </p:grpSpPr>
        <p:pic>
          <p:nvPicPr>
            <p:cNvPr id="1223" name="Google Shape;1223;p37"/>
            <p:cNvPicPr preferRelativeResize="0"/>
            <p:nvPr/>
          </p:nvPicPr>
          <p:blipFill rotWithShape="1">
            <a:blip r:embed="rId7">
              <a:alphaModFix/>
            </a:blip>
            <a:srcRect b="6628" l="16897" r="15752" t="7623"/>
            <a:stretch/>
          </p:blipFill>
          <p:spPr>
            <a:xfrm>
              <a:off x="7053642" y="2903817"/>
              <a:ext cx="577800" cy="525900"/>
            </a:xfrm>
            <a:prstGeom prst="roundRect">
              <a:avLst>
                <a:gd fmla="val 10395" name="adj"/>
              </a:avLst>
            </a:prstGeom>
            <a:noFill/>
            <a:ln cap="flat" cmpd="sng" w="1905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</p:pic>
        <p:grpSp>
          <p:nvGrpSpPr>
            <p:cNvPr id="1224" name="Google Shape;1224;p37"/>
            <p:cNvGrpSpPr/>
            <p:nvPr/>
          </p:nvGrpSpPr>
          <p:grpSpPr>
            <a:xfrm>
              <a:off x="6339500" y="2890641"/>
              <a:ext cx="545539" cy="552450"/>
              <a:chOff x="1126500" y="1330750"/>
              <a:chExt cx="1370700" cy="1456500"/>
            </a:xfrm>
          </p:grpSpPr>
          <p:sp>
            <p:nvSpPr>
              <p:cNvPr id="1225" name="Google Shape;1225;p37"/>
              <p:cNvSpPr/>
              <p:nvPr/>
            </p:nvSpPr>
            <p:spPr>
              <a:xfrm>
                <a:off x="1126500" y="1330750"/>
                <a:ext cx="1370700" cy="1456500"/>
              </a:xfrm>
              <a:prstGeom prst="roundRect">
                <a:avLst>
                  <a:gd fmla="val 6931" name="adj"/>
                </a:avLst>
              </a:prstGeom>
              <a:solidFill>
                <a:schemeClr val="lt2"/>
              </a:solidFill>
              <a:ln cap="flat" cmpd="sng" w="19050">
                <a:solidFill>
                  <a:schemeClr val="l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pic>
            <p:nvPicPr>
              <p:cNvPr id="1226" name="Google Shape;1226;p37"/>
              <p:cNvPicPr preferRelativeResize="0"/>
              <p:nvPr/>
            </p:nvPicPr>
            <p:blipFill>
              <a:blip r:embed="rId8">
                <a:alphaModFix/>
              </a:blip>
              <a:stretch>
                <a:fillRect/>
              </a:stretch>
            </p:blipFill>
            <p:spPr>
              <a:xfrm rot="-5400000">
                <a:off x="1119600" y="1368050"/>
                <a:ext cx="1384500" cy="1370700"/>
              </a:xfrm>
              <a:prstGeom prst="roundRect">
                <a:avLst>
                  <a:gd fmla="val 8175" name="adj"/>
                </a:avLst>
              </a:prstGeom>
              <a:noFill/>
              <a:ln cap="flat" cmpd="sng" w="19050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</p:pic>
        </p:grpSp>
        <p:sp>
          <p:nvSpPr>
            <p:cNvPr id="1227" name="Google Shape;1227;p37"/>
            <p:cNvSpPr txBox="1"/>
            <p:nvPr/>
          </p:nvSpPr>
          <p:spPr>
            <a:xfrm>
              <a:off x="6207843" y="3406057"/>
              <a:ext cx="770400" cy="3540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sp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100">
                  <a:latin typeface="Dosis"/>
                  <a:ea typeface="Dosis"/>
                  <a:cs typeface="Dosis"/>
                  <a:sym typeface="Dosis"/>
                </a:rPr>
                <a:t>Pas à pas</a:t>
              </a:r>
              <a:endParaRPr b="1" sz="400">
                <a:latin typeface="Dosis"/>
                <a:ea typeface="Dosis"/>
                <a:cs typeface="Dosis"/>
                <a:sym typeface="Dosis"/>
              </a:endParaRPr>
            </a:p>
          </p:txBody>
        </p:sp>
        <p:sp>
          <p:nvSpPr>
            <p:cNvPr id="1228" name="Google Shape;1228;p37"/>
            <p:cNvSpPr txBox="1"/>
            <p:nvPr/>
          </p:nvSpPr>
          <p:spPr>
            <a:xfrm>
              <a:off x="6946778" y="3406057"/>
              <a:ext cx="770400" cy="3540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sp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n" sz="1100">
                  <a:latin typeface="Dosis"/>
                  <a:ea typeface="Dosis"/>
                  <a:cs typeface="Dosis"/>
                  <a:sym typeface="Dosis"/>
                </a:rPr>
                <a:t>H@cker!</a:t>
              </a:r>
              <a:endParaRPr b="1" sz="400">
                <a:latin typeface="Dosis"/>
                <a:ea typeface="Dosis"/>
                <a:cs typeface="Dosis"/>
                <a:sym typeface="Dosis"/>
              </a:endParaRPr>
            </a:p>
          </p:txBody>
        </p:sp>
      </p:grpSp>
      <p:cxnSp>
        <p:nvCxnSpPr>
          <p:cNvPr id="1229" name="Google Shape;1229;p37"/>
          <p:cNvCxnSpPr/>
          <p:nvPr/>
        </p:nvCxnSpPr>
        <p:spPr>
          <a:xfrm>
            <a:off x="5212375" y="1131425"/>
            <a:ext cx="0" cy="28359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ot"/>
            <a:round/>
            <a:headEnd len="med" w="med" type="none"/>
            <a:tailEnd len="med" w="med" type="none"/>
          </a:ln>
        </p:spPr>
      </p:cxnSp>
      <p:sp>
        <p:nvSpPr>
          <p:cNvPr id="1230" name="Google Shape;1230;p37">
            <a:hlinkClick r:id="rId9"/>
          </p:cNvPr>
          <p:cNvSpPr/>
          <p:nvPr/>
        </p:nvSpPr>
        <p:spPr>
          <a:xfrm>
            <a:off x="3668854" y="4300191"/>
            <a:ext cx="1806300" cy="723900"/>
          </a:xfrm>
          <a:prstGeom prst="roundRect">
            <a:avLst>
              <a:gd fmla="val 16667" name="adj"/>
            </a:avLst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231" name="Google Shape;1231;p37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5611099" y="1710000"/>
            <a:ext cx="938601" cy="1305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32" name="Google Shape;1232;p37">
            <a:hlinkClick r:id="rId11"/>
          </p:cNvPr>
          <p:cNvSpPr/>
          <p:nvPr/>
        </p:nvSpPr>
        <p:spPr>
          <a:xfrm>
            <a:off x="873062" y="3077475"/>
            <a:ext cx="577800" cy="1010400"/>
          </a:xfrm>
          <a:prstGeom prst="roundRect">
            <a:avLst>
              <a:gd fmla="val 16667" name="adj"/>
            </a:avLst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3" name="Google Shape;1233;p37">
            <a:hlinkClick r:id="rId12"/>
          </p:cNvPr>
          <p:cNvSpPr/>
          <p:nvPr/>
        </p:nvSpPr>
        <p:spPr>
          <a:xfrm>
            <a:off x="1624037" y="3077475"/>
            <a:ext cx="577800" cy="1010400"/>
          </a:xfrm>
          <a:prstGeom prst="roundRect">
            <a:avLst>
              <a:gd fmla="val 16667" name="adj"/>
            </a:avLst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4" name="Google Shape;1234;p37">
            <a:hlinkClick r:id="rId13"/>
          </p:cNvPr>
          <p:cNvSpPr/>
          <p:nvPr/>
        </p:nvSpPr>
        <p:spPr>
          <a:xfrm>
            <a:off x="3236762" y="3077475"/>
            <a:ext cx="577800" cy="1010400"/>
          </a:xfrm>
          <a:prstGeom prst="roundRect">
            <a:avLst>
              <a:gd fmla="val 16667" name="adj"/>
            </a:avLst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5" name="Google Shape;1235;p37">
            <a:hlinkClick r:id="rId14"/>
          </p:cNvPr>
          <p:cNvSpPr/>
          <p:nvPr/>
        </p:nvSpPr>
        <p:spPr>
          <a:xfrm>
            <a:off x="3958812" y="3077475"/>
            <a:ext cx="577800" cy="1010400"/>
          </a:xfrm>
          <a:prstGeom prst="roundRect">
            <a:avLst>
              <a:gd fmla="val 16667" name="adj"/>
            </a:avLst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6" name="Google Shape;1236;p37">
            <a:hlinkClick r:id="rId15"/>
          </p:cNvPr>
          <p:cNvSpPr/>
          <p:nvPr/>
        </p:nvSpPr>
        <p:spPr>
          <a:xfrm>
            <a:off x="6308562" y="3077475"/>
            <a:ext cx="577800" cy="1010400"/>
          </a:xfrm>
          <a:prstGeom prst="roundRect">
            <a:avLst>
              <a:gd fmla="val 16667" name="adj"/>
            </a:avLst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7" name="Google Shape;1237;p37">
            <a:hlinkClick r:id="rId16"/>
          </p:cNvPr>
          <p:cNvSpPr/>
          <p:nvPr/>
        </p:nvSpPr>
        <p:spPr>
          <a:xfrm>
            <a:off x="7044562" y="3077475"/>
            <a:ext cx="577800" cy="1010400"/>
          </a:xfrm>
          <a:prstGeom prst="roundRect">
            <a:avLst>
              <a:gd fmla="val 16667" name="adj"/>
            </a:avLst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8" name="Google Shape;1238;p37"/>
          <p:cNvSpPr txBox="1"/>
          <p:nvPr/>
        </p:nvSpPr>
        <p:spPr>
          <a:xfrm>
            <a:off x="778225" y="586125"/>
            <a:ext cx="7587900" cy="461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chemeClr val="accent1"/>
                </a:solidFill>
                <a:latin typeface="Dosis"/>
                <a:ea typeface="Dosis"/>
                <a:cs typeface="Dosis"/>
                <a:sym typeface="Dosis"/>
              </a:rPr>
              <a:t>Sélectionne un défi à réaliser avec le parcours de ton choix.</a:t>
            </a:r>
            <a:endParaRPr b="1" sz="1800">
              <a:solidFill>
                <a:schemeClr val="accent1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pic>
        <p:nvPicPr>
          <p:cNvPr id="1239" name="Google Shape;1239;p37"/>
          <p:cNvPicPr preferRelativeResize="0"/>
          <p:nvPr/>
        </p:nvPicPr>
        <p:blipFill rotWithShape="1">
          <a:blip r:embed="rId10">
            <a:alphaModFix/>
          </a:blip>
          <a:srcRect b="80584" l="0" r="62432" t="0"/>
          <a:stretch/>
        </p:blipFill>
        <p:spPr>
          <a:xfrm>
            <a:off x="2459975" y="1766775"/>
            <a:ext cx="492625" cy="354000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240" name="Google Shape;1240;p37"/>
          <p:cNvCxnSpPr/>
          <p:nvPr/>
        </p:nvCxnSpPr>
        <p:spPr>
          <a:xfrm flipH="1" rot="10800000">
            <a:off x="2567575" y="508950"/>
            <a:ext cx="4244400" cy="7500"/>
          </a:xfrm>
          <a:prstGeom prst="straightConnector1">
            <a:avLst/>
          </a:prstGeom>
          <a:noFill/>
          <a:ln cap="flat" cmpd="sng" w="76200">
            <a:solidFill>
              <a:srgbClr val="FAA22A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44" name="Shape 1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5" name="Google Shape;1245;p38"/>
          <p:cNvSpPr/>
          <p:nvPr/>
        </p:nvSpPr>
        <p:spPr>
          <a:xfrm>
            <a:off x="1398275" y="1226825"/>
            <a:ext cx="5702700" cy="1864800"/>
          </a:xfrm>
          <a:prstGeom prst="rect">
            <a:avLst/>
          </a:prstGeom>
          <a:gradFill>
            <a:gsLst>
              <a:gs pos="0">
                <a:schemeClr val="lt1"/>
              </a:gs>
              <a:gs pos="100000">
                <a:srgbClr val="FFFFFF">
                  <a:alpha val="0"/>
                </a:srgbClr>
              </a:gs>
              <a:gs pos="100000">
                <a:srgbClr val="737373"/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6" name="Google Shape;1246;p38"/>
          <p:cNvSpPr/>
          <p:nvPr/>
        </p:nvSpPr>
        <p:spPr>
          <a:xfrm>
            <a:off x="639325" y="1226825"/>
            <a:ext cx="1654500" cy="1864800"/>
          </a:xfrm>
          <a:prstGeom prst="rect">
            <a:avLst/>
          </a:prstGeom>
          <a:solidFill>
            <a:srgbClr val="C27B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7" name="Google Shape;1247;p38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248" name="Google Shape;1248;p38"/>
          <p:cNvSpPr txBox="1"/>
          <p:nvPr>
            <p:ph type="title"/>
          </p:nvPr>
        </p:nvSpPr>
        <p:spPr>
          <a:xfrm>
            <a:off x="189400" y="225025"/>
            <a:ext cx="79146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2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Téléchargement</a:t>
            </a:r>
            <a:endParaRPr baseline="30000" sz="32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cxnSp>
        <p:nvCxnSpPr>
          <p:cNvPr id="1249" name="Google Shape;1249;p38"/>
          <p:cNvCxnSpPr/>
          <p:nvPr/>
        </p:nvCxnSpPr>
        <p:spPr>
          <a:xfrm>
            <a:off x="766375" y="1028850"/>
            <a:ext cx="6160200" cy="0"/>
          </a:xfrm>
          <a:prstGeom prst="straightConnector1">
            <a:avLst/>
          </a:prstGeom>
          <a:noFill/>
          <a:ln cap="flat" cmpd="sng" w="76200">
            <a:solidFill>
              <a:srgbClr val="FAA22A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1250" name="Google Shape;1250;p38"/>
          <p:cNvPicPr preferRelativeResize="0"/>
          <p:nvPr/>
        </p:nvPicPr>
        <p:blipFill rotWithShape="1">
          <a:blip r:embed="rId3">
            <a:alphaModFix/>
          </a:blip>
          <a:srcRect b="19255" l="75749" r="0" t="18388"/>
          <a:stretch/>
        </p:blipFill>
        <p:spPr>
          <a:xfrm>
            <a:off x="984977" y="1645196"/>
            <a:ext cx="799651" cy="10280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1" name="Google Shape;1251;p38" title="Téléverser notre programme dans le Microbit">
            <a:hlinkClick r:id="rId4"/>
          </p:cNvPr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284469" y="3396325"/>
            <a:ext cx="1466395" cy="1099800"/>
          </a:xfrm>
          <a:prstGeom prst="rect">
            <a:avLst/>
          </a:prstGeom>
          <a:noFill/>
          <a:ln>
            <a:noFill/>
          </a:ln>
        </p:spPr>
      </p:pic>
      <p:sp>
        <p:nvSpPr>
          <p:cNvPr id="1252" name="Google Shape;1252;p38"/>
          <p:cNvSpPr txBox="1"/>
          <p:nvPr/>
        </p:nvSpPr>
        <p:spPr>
          <a:xfrm>
            <a:off x="286225" y="4496125"/>
            <a:ext cx="34629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300" u="sng">
                <a:solidFill>
                  <a:schemeClr val="hlink"/>
                </a:solidFill>
                <a:latin typeface="Dosis"/>
                <a:ea typeface="Dosis"/>
                <a:cs typeface="Dosis"/>
                <a:sym typeface="Dosis"/>
                <a:hlinkClick r:id="rId6"/>
              </a:rPr>
              <a:t>Tutoriel vidéo (téléchargement)</a:t>
            </a:r>
            <a:endParaRPr b="1" sz="1300">
              <a:solidFill>
                <a:schemeClr val="accent1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253" name="Google Shape;1253;p38"/>
          <p:cNvSpPr txBox="1"/>
          <p:nvPr>
            <p:ph idx="1" type="body"/>
          </p:nvPr>
        </p:nvSpPr>
        <p:spPr>
          <a:xfrm>
            <a:off x="2368675" y="1296625"/>
            <a:ext cx="4678200" cy="17949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30200" lvl="0" marL="457200" rtl="0" algn="l">
              <a:lnSpc>
                <a:spcPct val="80000"/>
              </a:lnSpc>
              <a:spcBef>
                <a:spcPts val="600"/>
              </a:spcBef>
              <a:spcAft>
                <a:spcPts val="0"/>
              </a:spcAft>
              <a:buClr>
                <a:schemeClr val="dk2"/>
              </a:buClr>
              <a:buSzPts val="1600"/>
              <a:buAutoNum type="arabicPeriod"/>
            </a:pPr>
            <a:r>
              <a:rPr b="1" lang="en" sz="1600">
                <a:solidFill>
                  <a:schemeClr val="dk2"/>
                </a:solidFill>
              </a:rPr>
              <a:t>Brancher le Micro:bit à l’appareil  (fil USB)</a:t>
            </a:r>
            <a:endParaRPr b="1" sz="1600">
              <a:solidFill>
                <a:schemeClr val="dk2"/>
              </a:solidFill>
            </a:endParaRPr>
          </a:p>
          <a:p>
            <a:pPr indent="0" lvl="0" marL="457200" rtl="0" algn="l">
              <a:lnSpc>
                <a:spcPct val="80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n" sz="1300">
                <a:latin typeface="Dosis ExtraLight"/>
                <a:ea typeface="Dosis ExtraLight"/>
                <a:cs typeface="Dosis ExtraLight"/>
                <a:sym typeface="Dosis ExtraLight"/>
              </a:rPr>
              <a:t>Le Micro:bit sera reconnu comme un dispositif externe de stockage USB.</a:t>
            </a:r>
            <a:endParaRPr sz="1300"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-33020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chemeClr val="dk2"/>
              </a:buClr>
              <a:buSzPts val="1600"/>
              <a:buAutoNum type="arabicPeriod"/>
            </a:pPr>
            <a:r>
              <a:rPr b="1" lang="en" sz="1600">
                <a:solidFill>
                  <a:schemeClr val="dk2"/>
                </a:solidFill>
              </a:rPr>
              <a:t>À partir de MakeCode, télécharger le programme</a:t>
            </a:r>
            <a:endParaRPr b="1" sz="1600">
              <a:solidFill>
                <a:schemeClr val="dk2"/>
              </a:solidFill>
            </a:endParaRPr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AutoNum type="arabicPeriod"/>
            </a:pPr>
            <a:r>
              <a:rPr b="1" lang="en" sz="1600">
                <a:solidFill>
                  <a:schemeClr val="dk2"/>
                </a:solidFill>
              </a:rPr>
              <a:t>Glisser-déposer le programme téléchargé sur le Micro:bit</a:t>
            </a:r>
            <a:endParaRPr b="1" sz="1600">
              <a:solidFill>
                <a:schemeClr val="dk2"/>
              </a:solidFill>
            </a:endParaRPr>
          </a:p>
        </p:txBody>
      </p:sp>
      <p:sp>
        <p:nvSpPr>
          <p:cNvPr id="1254" name="Google Shape;1254;p38"/>
          <p:cNvSpPr/>
          <p:nvPr/>
        </p:nvSpPr>
        <p:spPr>
          <a:xfrm>
            <a:off x="4039450" y="3364800"/>
            <a:ext cx="2734800" cy="1099800"/>
          </a:xfrm>
          <a:prstGeom prst="roundRect">
            <a:avLst>
              <a:gd fmla="val 16667" name="adj"/>
            </a:avLst>
          </a:prstGeom>
          <a:solidFill>
            <a:schemeClr val="accent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Dosis"/>
                <a:ea typeface="Dosis"/>
                <a:cs typeface="Dosis"/>
                <a:sym typeface="Dosis"/>
              </a:rPr>
              <a:t>Accès au Guide le l’utilisateur</a:t>
            </a:r>
            <a:endParaRPr b="1">
              <a:solidFill>
                <a:schemeClr val="lt1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i="1" lang="en">
                <a:solidFill>
                  <a:schemeClr val="lt1"/>
                </a:solidFill>
                <a:latin typeface="Dosis"/>
                <a:ea typeface="Dosis"/>
                <a:cs typeface="Dosis"/>
                <a:sym typeface="Dosis"/>
              </a:rPr>
              <a:t>options de téléchargement</a:t>
            </a:r>
            <a:endParaRPr b="1" i="1">
              <a:solidFill>
                <a:schemeClr val="lt1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pic>
        <p:nvPicPr>
          <p:cNvPr id="1255" name="Google Shape;1255;p38"/>
          <p:cNvPicPr preferRelativeResize="0"/>
          <p:nvPr/>
        </p:nvPicPr>
        <p:blipFill rotWithShape="1">
          <a:blip r:embed="rId7">
            <a:alphaModFix/>
          </a:blip>
          <a:srcRect b="0" l="59471" r="0" t="0"/>
          <a:stretch/>
        </p:blipFill>
        <p:spPr>
          <a:xfrm rot="-2700000">
            <a:off x="6321980" y="4040976"/>
            <a:ext cx="323449" cy="487152"/>
          </a:xfrm>
          <a:prstGeom prst="rect">
            <a:avLst/>
          </a:prstGeom>
          <a:noFill/>
          <a:ln>
            <a:noFill/>
          </a:ln>
        </p:spPr>
      </p:pic>
      <p:sp>
        <p:nvSpPr>
          <p:cNvPr id="1256" name="Google Shape;1256;p38">
            <a:hlinkClick r:id="rId8"/>
          </p:cNvPr>
          <p:cNvSpPr/>
          <p:nvPr/>
        </p:nvSpPr>
        <p:spPr>
          <a:xfrm>
            <a:off x="4039450" y="3364800"/>
            <a:ext cx="2734800" cy="1099800"/>
          </a:xfrm>
          <a:prstGeom prst="roundRect">
            <a:avLst>
              <a:gd fmla="val 16667" name="adj"/>
            </a:avLst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i="1">
              <a:solidFill>
                <a:schemeClr val="lt1"/>
              </a:solidFill>
              <a:latin typeface="Dosis"/>
              <a:ea typeface="Dosis"/>
              <a:cs typeface="Dosis"/>
              <a:sym typeface="Dosis"/>
            </a:endParaRPr>
          </a:p>
        </p:txBody>
      </p: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60" name="Shape 1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1" name="Google Shape;1261;p39"/>
          <p:cNvSpPr/>
          <p:nvPr/>
        </p:nvSpPr>
        <p:spPr>
          <a:xfrm>
            <a:off x="483875" y="1226825"/>
            <a:ext cx="6828900" cy="1099800"/>
          </a:xfrm>
          <a:prstGeom prst="rect">
            <a:avLst/>
          </a:prstGeom>
          <a:gradFill>
            <a:gsLst>
              <a:gs pos="0">
                <a:schemeClr val="lt1"/>
              </a:gs>
              <a:gs pos="100000">
                <a:srgbClr val="FFFFFF">
                  <a:alpha val="0"/>
                </a:srgbClr>
              </a:gs>
              <a:gs pos="100000">
                <a:srgbClr val="737373"/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2" name="Google Shape;1262;p39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263" name="Google Shape;1263;p39"/>
          <p:cNvSpPr txBox="1"/>
          <p:nvPr>
            <p:ph type="title"/>
          </p:nvPr>
        </p:nvSpPr>
        <p:spPr>
          <a:xfrm>
            <a:off x="189400" y="225025"/>
            <a:ext cx="79146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2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Sauvegarde de fichiers</a:t>
            </a:r>
            <a:endParaRPr baseline="30000" sz="32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cxnSp>
        <p:nvCxnSpPr>
          <p:cNvPr id="1264" name="Google Shape;1264;p39"/>
          <p:cNvCxnSpPr/>
          <p:nvPr/>
        </p:nvCxnSpPr>
        <p:spPr>
          <a:xfrm>
            <a:off x="791275" y="1014950"/>
            <a:ext cx="6160200" cy="0"/>
          </a:xfrm>
          <a:prstGeom prst="straightConnector1">
            <a:avLst/>
          </a:prstGeom>
          <a:noFill/>
          <a:ln cap="flat" cmpd="sng" w="76200">
            <a:solidFill>
              <a:srgbClr val="FAA22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65" name="Google Shape;1265;p39"/>
          <p:cNvSpPr txBox="1"/>
          <p:nvPr>
            <p:ph idx="1" type="body"/>
          </p:nvPr>
        </p:nvSpPr>
        <p:spPr>
          <a:xfrm>
            <a:off x="1599925" y="1163075"/>
            <a:ext cx="5924700" cy="11634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80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dk2"/>
                </a:solidFill>
              </a:rPr>
              <a:t>Automatique </a:t>
            </a:r>
            <a:r>
              <a:rPr b="1" lang="en">
                <a:solidFill>
                  <a:schemeClr val="dk2"/>
                </a:solidFill>
              </a:rPr>
              <a:t>en ligne</a:t>
            </a:r>
            <a:endParaRPr b="1"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latin typeface="Dosis ExtraLight"/>
                <a:ea typeface="Dosis ExtraLight"/>
                <a:cs typeface="Dosis ExtraLight"/>
                <a:sym typeface="Dosis ExtraLight"/>
              </a:rPr>
              <a:t>Les projets créés sont automatiquement conservés dans le stockage local de votre navigateur. Ils peuvent être supprimés lorsque le cache et les fichiers temporaires du navigateur sont effacés.</a:t>
            </a:r>
            <a:endParaRPr sz="1200"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latin typeface="Dosis ExtraLight"/>
                <a:ea typeface="Dosis ExtraLight"/>
                <a:cs typeface="Dosis ExtraLight"/>
                <a:sym typeface="Dosis ExtraLight"/>
              </a:rPr>
              <a:t>Tout projet que vous avez partagé publiquement demeurera accessible via le lien de partage.</a:t>
            </a:r>
            <a:endParaRPr sz="1200">
              <a:latin typeface="Dosis ExtraLight"/>
              <a:ea typeface="Dosis ExtraLight"/>
              <a:cs typeface="Dosis ExtraLight"/>
              <a:sym typeface="Dosis ExtraLight"/>
            </a:endParaRPr>
          </a:p>
        </p:txBody>
      </p:sp>
      <p:pic>
        <p:nvPicPr>
          <p:cNvPr id="1266" name="Google Shape;1266;p3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00125" y="1226823"/>
            <a:ext cx="1099800" cy="1099800"/>
          </a:xfrm>
          <a:prstGeom prst="rect">
            <a:avLst/>
          </a:prstGeom>
          <a:noFill/>
          <a:ln>
            <a:noFill/>
          </a:ln>
        </p:spPr>
      </p:pic>
      <p:sp>
        <p:nvSpPr>
          <p:cNvPr id="1267" name="Google Shape;1267;p39"/>
          <p:cNvSpPr/>
          <p:nvPr/>
        </p:nvSpPr>
        <p:spPr>
          <a:xfrm>
            <a:off x="483875" y="2446025"/>
            <a:ext cx="6828900" cy="1099800"/>
          </a:xfrm>
          <a:prstGeom prst="rect">
            <a:avLst/>
          </a:prstGeom>
          <a:gradFill>
            <a:gsLst>
              <a:gs pos="0">
                <a:schemeClr val="lt1"/>
              </a:gs>
              <a:gs pos="100000">
                <a:srgbClr val="FFFFFF">
                  <a:alpha val="0"/>
                </a:srgbClr>
              </a:gs>
              <a:gs pos="100000">
                <a:srgbClr val="737373"/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8" name="Google Shape;1268;p39"/>
          <p:cNvSpPr/>
          <p:nvPr/>
        </p:nvSpPr>
        <p:spPr>
          <a:xfrm>
            <a:off x="511075" y="2440900"/>
            <a:ext cx="1099800" cy="1099800"/>
          </a:xfrm>
          <a:prstGeom prst="rect">
            <a:avLst/>
          </a:prstGeom>
          <a:solidFill>
            <a:srgbClr val="1155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9" name="Google Shape;1269;p39"/>
          <p:cNvSpPr/>
          <p:nvPr/>
        </p:nvSpPr>
        <p:spPr>
          <a:xfrm>
            <a:off x="483875" y="3665225"/>
            <a:ext cx="6828900" cy="1099800"/>
          </a:xfrm>
          <a:prstGeom prst="rect">
            <a:avLst/>
          </a:prstGeom>
          <a:gradFill>
            <a:gsLst>
              <a:gs pos="0">
                <a:schemeClr val="lt1"/>
              </a:gs>
              <a:gs pos="100000">
                <a:srgbClr val="FFFFFF">
                  <a:alpha val="0"/>
                </a:srgbClr>
              </a:gs>
              <a:gs pos="100000">
                <a:srgbClr val="737373"/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0" name="Google Shape;1270;p39"/>
          <p:cNvSpPr/>
          <p:nvPr/>
        </p:nvSpPr>
        <p:spPr>
          <a:xfrm>
            <a:off x="511075" y="3660100"/>
            <a:ext cx="1099800" cy="1099800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1" name="Google Shape;1271;p39"/>
          <p:cNvSpPr txBox="1"/>
          <p:nvPr>
            <p:ph idx="1" type="body"/>
          </p:nvPr>
        </p:nvSpPr>
        <p:spPr>
          <a:xfrm>
            <a:off x="1599925" y="2368424"/>
            <a:ext cx="3878100" cy="6216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80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dk2"/>
                </a:solidFill>
              </a:rPr>
              <a:t>Exportation du fichier</a:t>
            </a:r>
            <a:endParaRPr b="1"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80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 sz="1300">
              <a:latin typeface="Dosis ExtraLight"/>
              <a:ea typeface="Dosis ExtraLight"/>
              <a:cs typeface="Dosis ExtraLight"/>
              <a:sym typeface="Dosis ExtraLight"/>
            </a:endParaRPr>
          </a:p>
        </p:txBody>
      </p:sp>
      <p:pic>
        <p:nvPicPr>
          <p:cNvPr id="1272" name="Google Shape;1272;p3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722100" y="2917500"/>
            <a:ext cx="2347500" cy="534300"/>
          </a:xfrm>
          <a:prstGeom prst="roundRect">
            <a:avLst>
              <a:gd fmla="val 16667" name="adj"/>
            </a:avLst>
          </a:prstGeom>
          <a:noFill/>
          <a:ln>
            <a:noFill/>
          </a:ln>
        </p:spPr>
      </p:pic>
      <p:pic>
        <p:nvPicPr>
          <p:cNvPr id="1273" name="Google Shape;1273;p3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32275" y="2567214"/>
            <a:ext cx="857400" cy="85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74" name="Google Shape;1274;p39"/>
          <p:cNvPicPr preferRelativeResize="0"/>
          <p:nvPr/>
        </p:nvPicPr>
        <p:blipFill rotWithShape="1">
          <a:blip r:embed="rId6">
            <a:alphaModFix/>
          </a:blip>
          <a:srcRect b="17134" l="7966" r="11238" t="18713"/>
          <a:stretch/>
        </p:blipFill>
        <p:spPr>
          <a:xfrm>
            <a:off x="5588266" y="2933993"/>
            <a:ext cx="1327200" cy="501300"/>
          </a:xfrm>
          <a:prstGeom prst="roundRect">
            <a:avLst>
              <a:gd fmla="val 24560" name="adj"/>
            </a:avLst>
          </a:prstGeom>
          <a:noFill/>
          <a:ln>
            <a:noFill/>
          </a:ln>
        </p:spPr>
      </p:pic>
      <p:pic>
        <p:nvPicPr>
          <p:cNvPr id="1275" name="Google Shape;1275;p39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511075" y="3665225"/>
            <a:ext cx="1099799" cy="1099799"/>
          </a:xfrm>
          <a:prstGeom prst="rect">
            <a:avLst/>
          </a:prstGeom>
          <a:noFill/>
          <a:ln>
            <a:noFill/>
          </a:ln>
        </p:spPr>
      </p:pic>
      <p:sp>
        <p:nvSpPr>
          <p:cNvPr id="1276" name="Google Shape;1276;p39"/>
          <p:cNvSpPr txBox="1"/>
          <p:nvPr>
            <p:ph idx="1" type="body"/>
          </p:nvPr>
        </p:nvSpPr>
        <p:spPr>
          <a:xfrm>
            <a:off x="1610875" y="3589024"/>
            <a:ext cx="3878100" cy="6216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80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dk2"/>
                </a:solidFill>
              </a:rPr>
              <a:t>Création d’un dépôt GitHub</a:t>
            </a:r>
            <a:endParaRPr b="1">
              <a:solidFill>
                <a:schemeClr val="dk2"/>
              </a:solidFill>
            </a:endParaRPr>
          </a:p>
          <a:p>
            <a:pPr indent="0" lvl="0" marL="0" rt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i="1" lang="en" sz="1200">
                <a:latin typeface="Dosis ExtraLight"/>
                <a:ea typeface="Dosis ExtraLight"/>
                <a:cs typeface="Dosis ExtraLight"/>
                <a:sym typeface="Dosis ExtraLight"/>
              </a:rPr>
              <a:t>La création d’un compte gratuit GitHub est nécessaire.</a:t>
            </a:r>
            <a:r>
              <a:rPr i="1" lang="en" sz="1300">
                <a:latin typeface="Dosis ExtraLight"/>
                <a:ea typeface="Dosis ExtraLight"/>
                <a:cs typeface="Dosis ExtraLight"/>
                <a:sym typeface="Dosis ExtraLight"/>
              </a:rPr>
              <a:t> </a:t>
            </a:r>
            <a:endParaRPr i="1" sz="1300">
              <a:latin typeface="Dosis ExtraLight"/>
              <a:ea typeface="Dosis ExtraLight"/>
              <a:cs typeface="Dosis ExtraLight"/>
              <a:sym typeface="Dosis ExtraLight"/>
            </a:endParaRPr>
          </a:p>
        </p:txBody>
      </p:sp>
      <p:pic>
        <p:nvPicPr>
          <p:cNvPr id="1277" name="Google Shape;1277;p39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1722100" y="4253825"/>
            <a:ext cx="2776168" cy="4689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78" name="Google Shape;1278;p39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4223798" y="4531475"/>
            <a:ext cx="184100" cy="238399"/>
          </a:xfrm>
          <a:prstGeom prst="rect">
            <a:avLst/>
          </a:prstGeom>
          <a:noFill/>
          <a:ln>
            <a:noFill/>
          </a:ln>
        </p:spPr>
      </p:pic>
      <p:pic>
        <p:nvPicPr>
          <p:cNvPr id="1279" name="Google Shape;1279;p39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3902798" y="3208425"/>
            <a:ext cx="184100" cy="238399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280" name="Google Shape;1280;p39"/>
          <p:cNvCxnSpPr>
            <a:stCxn id="1272" idx="3"/>
            <a:endCxn id="1281" idx="1"/>
          </p:cNvCxnSpPr>
          <p:nvPr/>
        </p:nvCxnSpPr>
        <p:spPr>
          <a:xfrm>
            <a:off x="4069600" y="3184650"/>
            <a:ext cx="477600" cy="17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1281" name="Google Shape;1281;p39"/>
          <p:cNvSpPr txBox="1"/>
          <p:nvPr/>
        </p:nvSpPr>
        <p:spPr>
          <a:xfrm>
            <a:off x="4547150" y="2894400"/>
            <a:ext cx="702300" cy="61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Dosis ExtraLight"/>
                <a:ea typeface="Dosis ExtraLight"/>
                <a:cs typeface="Dosis ExtraLight"/>
                <a:sym typeface="Dosis ExtraLight"/>
              </a:rPr>
              <a:t>Disque</a:t>
            </a:r>
            <a:endParaRPr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Dosis ExtraLight"/>
                <a:ea typeface="Dosis ExtraLight"/>
                <a:cs typeface="Dosis ExtraLight"/>
                <a:sym typeface="Dosis ExtraLight"/>
              </a:rPr>
              <a:t>local</a:t>
            </a:r>
            <a:endParaRPr>
              <a:latin typeface="Dosis ExtraLight"/>
              <a:ea typeface="Dosis ExtraLight"/>
              <a:cs typeface="Dosis ExtraLight"/>
              <a:sym typeface="Dosis ExtraLight"/>
            </a:endParaRPr>
          </a:p>
        </p:txBody>
      </p:sp>
      <p:cxnSp>
        <p:nvCxnSpPr>
          <p:cNvPr id="1282" name="Google Shape;1282;p39"/>
          <p:cNvCxnSpPr>
            <a:stCxn id="1281" idx="3"/>
            <a:endCxn id="1274" idx="1"/>
          </p:cNvCxnSpPr>
          <p:nvPr/>
        </p:nvCxnSpPr>
        <p:spPr>
          <a:xfrm flipH="1" rot="10800000">
            <a:off x="5249450" y="3184500"/>
            <a:ext cx="338700" cy="17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pic>
        <p:nvPicPr>
          <p:cNvPr id="1283" name="Google Shape;1283;p39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6559198" y="3208425"/>
            <a:ext cx="184100" cy="238399"/>
          </a:xfrm>
          <a:prstGeom prst="rect">
            <a:avLst/>
          </a:prstGeom>
          <a:noFill/>
          <a:ln>
            <a:noFill/>
          </a:ln>
        </p:spPr>
      </p:pic>
      <p:sp>
        <p:nvSpPr>
          <p:cNvPr id="1284" name="Google Shape;1284;p39"/>
          <p:cNvSpPr txBox="1"/>
          <p:nvPr/>
        </p:nvSpPr>
        <p:spPr>
          <a:xfrm>
            <a:off x="4735249" y="4184975"/>
            <a:ext cx="1209600" cy="61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Dosis ExtraLight"/>
                <a:ea typeface="Dosis ExtraLight"/>
                <a:cs typeface="Dosis ExtraLight"/>
                <a:sym typeface="Dosis ExtraLight"/>
              </a:rPr>
              <a:t>Dépôt GitHub en ligne</a:t>
            </a:r>
            <a:endParaRPr>
              <a:latin typeface="Dosis ExtraLight"/>
              <a:ea typeface="Dosis ExtraLight"/>
              <a:cs typeface="Dosis ExtraLight"/>
              <a:sym typeface="Dosis ExtraLight"/>
            </a:endParaRPr>
          </a:p>
        </p:txBody>
      </p:sp>
      <p:cxnSp>
        <p:nvCxnSpPr>
          <p:cNvPr id="1285" name="Google Shape;1285;p39"/>
          <p:cNvCxnSpPr>
            <a:stCxn id="1277" idx="3"/>
            <a:endCxn id="1284" idx="1"/>
          </p:cNvCxnSpPr>
          <p:nvPr/>
        </p:nvCxnSpPr>
        <p:spPr>
          <a:xfrm>
            <a:off x="4498268" y="4488275"/>
            <a:ext cx="237000" cy="45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pic>
        <p:nvPicPr>
          <p:cNvPr id="1286" name="Google Shape;1286;p39"/>
          <p:cNvPicPr preferRelativeResize="0"/>
          <p:nvPr/>
        </p:nvPicPr>
        <p:blipFill rotWithShape="1">
          <a:blip r:embed="rId6">
            <a:alphaModFix/>
          </a:blip>
          <a:srcRect b="17134" l="7966" r="11238" t="18713"/>
          <a:stretch/>
        </p:blipFill>
        <p:spPr>
          <a:xfrm>
            <a:off x="6220509" y="4221477"/>
            <a:ext cx="1414500" cy="534300"/>
          </a:xfrm>
          <a:prstGeom prst="roundRect">
            <a:avLst>
              <a:gd fmla="val 24560" name="adj"/>
            </a:avLst>
          </a:prstGeom>
          <a:noFill/>
          <a:ln>
            <a:noFill/>
          </a:ln>
        </p:spPr>
      </p:pic>
      <p:pic>
        <p:nvPicPr>
          <p:cNvPr id="1287" name="Google Shape;1287;p39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6787798" y="4607675"/>
            <a:ext cx="184100" cy="238399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288" name="Google Shape;1288;p39"/>
          <p:cNvCxnSpPr>
            <a:stCxn id="1284" idx="3"/>
            <a:endCxn id="1286" idx="1"/>
          </p:cNvCxnSpPr>
          <p:nvPr/>
        </p:nvCxnSpPr>
        <p:spPr>
          <a:xfrm flipH="1" rot="10800000">
            <a:off x="5944849" y="4488575"/>
            <a:ext cx="275700" cy="42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92" name="Shape 1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3" name="Google Shape;1293;p40"/>
          <p:cNvSpPr txBox="1"/>
          <p:nvPr>
            <p:ph idx="4294967295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294" name="Google Shape;1294;p40"/>
          <p:cNvSpPr txBox="1"/>
          <p:nvPr>
            <p:ph idx="4294967295" type="title"/>
          </p:nvPr>
        </p:nvSpPr>
        <p:spPr>
          <a:xfrm>
            <a:off x="1501800" y="0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>
                <a:latin typeface="Viga"/>
                <a:ea typeface="Viga"/>
                <a:cs typeface="Viga"/>
                <a:sym typeface="Viga"/>
              </a:rPr>
              <a:t>Micro:bit Classroom</a:t>
            </a:r>
            <a:endParaRPr sz="3200"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295" name="Google Shape;1295;p4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83238" y="1384800"/>
            <a:ext cx="4259774" cy="2077200"/>
          </a:xfrm>
          <a:prstGeom prst="rect">
            <a:avLst/>
          </a:prstGeom>
          <a:noFill/>
          <a:ln>
            <a:noFill/>
          </a:ln>
        </p:spPr>
      </p:pic>
      <p:sp>
        <p:nvSpPr>
          <p:cNvPr id="1296" name="Google Shape;1296;p40">
            <a:hlinkClick r:id="rId4"/>
          </p:cNvPr>
          <p:cNvSpPr txBox="1"/>
          <p:nvPr/>
        </p:nvSpPr>
        <p:spPr>
          <a:xfrm>
            <a:off x="790525" y="3548250"/>
            <a:ext cx="4045200" cy="69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100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5"/>
              </a:rPr>
              <a:t>classroom.microbit.org</a:t>
            </a:r>
            <a:endParaRPr b="1" sz="2100">
              <a:solidFill>
                <a:schemeClr val="accent1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297" name="Google Shape;1297;p40" title="Microbit classroom">
            <a:hlinkClick r:id="rId6"/>
          </p:cNvPr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5595400" y="1384800"/>
            <a:ext cx="2769600" cy="2077200"/>
          </a:xfrm>
          <a:prstGeom prst="rect">
            <a:avLst/>
          </a:prstGeom>
          <a:noFill/>
          <a:ln>
            <a:noFill/>
          </a:ln>
        </p:spPr>
      </p:pic>
      <p:sp>
        <p:nvSpPr>
          <p:cNvPr id="1298" name="Google Shape;1298;p40">
            <a:hlinkClick r:id="rId8"/>
          </p:cNvPr>
          <p:cNvSpPr txBox="1"/>
          <p:nvPr/>
        </p:nvSpPr>
        <p:spPr>
          <a:xfrm>
            <a:off x="4957600" y="3548250"/>
            <a:ext cx="4045200" cy="69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100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9"/>
              </a:rPr>
              <a:t>Tutoriel</a:t>
            </a:r>
            <a:endParaRPr b="1" sz="2100">
              <a:solidFill>
                <a:schemeClr val="accent1"/>
              </a:solidFill>
              <a:latin typeface="Viga"/>
              <a:ea typeface="Viga"/>
              <a:cs typeface="Viga"/>
              <a:sym typeface="Viga"/>
            </a:endParaRPr>
          </a:p>
        </p:txBody>
      </p:sp>
      <p:cxnSp>
        <p:nvCxnSpPr>
          <p:cNvPr id="1299" name="Google Shape;1299;p40"/>
          <p:cNvCxnSpPr/>
          <p:nvPr/>
        </p:nvCxnSpPr>
        <p:spPr>
          <a:xfrm>
            <a:off x="1491900" y="811475"/>
            <a:ext cx="6160200" cy="0"/>
          </a:xfrm>
          <a:prstGeom prst="straightConnector1">
            <a:avLst/>
          </a:prstGeom>
          <a:noFill/>
          <a:ln cap="flat" cmpd="sng" w="76200">
            <a:solidFill>
              <a:srgbClr val="FAA22A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03" name="Shape 1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4" name="Google Shape;1304;p41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305" name="Google Shape;1305;p41"/>
          <p:cNvSpPr txBox="1"/>
          <p:nvPr/>
        </p:nvSpPr>
        <p:spPr>
          <a:xfrm>
            <a:off x="354125" y="173025"/>
            <a:ext cx="8293500" cy="677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Vue de l’enseignant</a:t>
            </a:r>
            <a:endParaRPr sz="3200">
              <a:solidFill>
                <a:srgbClr val="0069BF"/>
              </a:solidFill>
              <a:highlight>
                <a:srgbClr val="FFFF00"/>
              </a:highlight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06" name="Google Shape;1306;p41"/>
          <p:cNvSpPr txBox="1"/>
          <p:nvPr/>
        </p:nvSpPr>
        <p:spPr>
          <a:xfrm>
            <a:off x="1163650" y="3392950"/>
            <a:ext cx="6453900" cy="677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32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07" name="Google Shape;1307;p41"/>
          <p:cNvSpPr txBox="1"/>
          <p:nvPr/>
        </p:nvSpPr>
        <p:spPr>
          <a:xfrm>
            <a:off x="759050" y="1187775"/>
            <a:ext cx="8223900" cy="324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latin typeface="Dosis ExtraLight"/>
                <a:ea typeface="Dosis ExtraLight"/>
                <a:cs typeface="Dosis ExtraLight"/>
                <a:sym typeface="Dosis ExtraLight"/>
              </a:rPr>
              <a:t>Ce que Micro:bit Classroom permet à l’enseignant:</a:t>
            </a:r>
            <a:endParaRPr sz="2000"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45720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000"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45720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latin typeface="Dosis ExtraLight"/>
                <a:ea typeface="Dosis ExtraLight"/>
                <a:cs typeface="Dosis ExtraLight"/>
                <a:sym typeface="Dosis ExtraLight"/>
              </a:rPr>
              <a:t>Travail des élèves vu en temps réel</a:t>
            </a:r>
            <a:endParaRPr sz="2000"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45720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latin typeface="Dosis ExtraLight"/>
                <a:ea typeface="Dosis ExtraLight"/>
                <a:cs typeface="Dosis ExtraLight"/>
                <a:sym typeface="Dosis ExtraLight"/>
              </a:rPr>
              <a:t>Rétroaction de l’élève</a:t>
            </a:r>
            <a:endParaRPr sz="2000"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45720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latin typeface="Dosis ExtraLight"/>
                <a:ea typeface="Dosis ExtraLight"/>
                <a:cs typeface="Dosis ExtraLight"/>
                <a:sym typeface="Dosis ExtraLight"/>
              </a:rPr>
              <a:t>Défis supplémentaires possibles</a:t>
            </a:r>
            <a:endParaRPr sz="2000"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45720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latin typeface="Dosis ExtraLight"/>
                <a:ea typeface="Dosis ExtraLight"/>
                <a:cs typeface="Dosis ExtraLight"/>
                <a:sym typeface="Dosis ExtraLight"/>
              </a:rPr>
              <a:t>Téléchargement des programmes </a:t>
            </a:r>
            <a:endParaRPr sz="2000"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45720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latin typeface="Dosis ExtraLight"/>
                <a:ea typeface="Dosis ExtraLight"/>
                <a:cs typeface="Dosis ExtraLight"/>
                <a:sym typeface="Dosis ExtraLight"/>
              </a:rPr>
              <a:t>Enregistrement (SAVE CLASSROOM) en html</a:t>
            </a:r>
            <a:endParaRPr sz="2000"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latin typeface="Dosis ExtraLight"/>
                <a:ea typeface="Dosis ExtraLight"/>
                <a:cs typeface="Dosis ExtraLight"/>
                <a:sym typeface="Dosis ExtraLight"/>
              </a:rPr>
              <a:t>Possibilité</a:t>
            </a:r>
            <a:r>
              <a:rPr lang="en" sz="2000">
                <a:latin typeface="Dosis ExtraLight"/>
                <a:ea typeface="Dosis ExtraLight"/>
                <a:cs typeface="Dosis ExtraLight"/>
                <a:sym typeface="Dosis ExtraLight"/>
              </a:rPr>
              <a:t> de poursuivre l’activité à un autre moment (nouveau code)</a:t>
            </a:r>
            <a:endParaRPr sz="2000"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45720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latin typeface="Dosis ExtraLight"/>
                <a:ea typeface="Dosis ExtraLight"/>
                <a:cs typeface="Dosis ExtraLight"/>
                <a:sym typeface="Dosis ExtraLight"/>
              </a:rPr>
              <a:t>3 lettres de son prénom pour reprendre son travail</a:t>
            </a:r>
            <a:endParaRPr sz="2000"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latin typeface="Ubuntu"/>
              <a:ea typeface="Ubuntu"/>
              <a:cs typeface="Ubuntu"/>
              <a:sym typeface="Ubuntu"/>
            </a:endParaRPr>
          </a:p>
        </p:txBody>
      </p:sp>
      <p:cxnSp>
        <p:nvCxnSpPr>
          <p:cNvPr id="1308" name="Google Shape;1308;p41"/>
          <p:cNvCxnSpPr/>
          <p:nvPr/>
        </p:nvCxnSpPr>
        <p:spPr>
          <a:xfrm>
            <a:off x="1420775" y="766250"/>
            <a:ext cx="6160200" cy="0"/>
          </a:xfrm>
          <a:prstGeom prst="straightConnector1">
            <a:avLst/>
          </a:prstGeom>
          <a:noFill/>
          <a:ln cap="flat" cmpd="sng" w="76200">
            <a:solidFill>
              <a:srgbClr val="FAA22A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12" name="Shape 1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3" name="Google Shape;1313;p42"/>
          <p:cNvSpPr txBox="1"/>
          <p:nvPr>
            <p:ph idx="4294967295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314" name="Google Shape;1314;p42"/>
          <p:cNvSpPr txBox="1"/>
          <p:nvPr/>
        </p:nvSpPr>
        <p:spPr>
          <a:xfrm>
            <a:off x="2154925" y="243575"/>
            <a:ext cx="4821000" cy="534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000">
                <a:solidFill>
                  <a:schemeClr val="accent1"/>
                </a:solidFill>
                <a:latin typeface="Viga"/>
                <a:ea typeface="Viga"/>
                <a:cs typeface="Viga"/>
                <a:sym typeface="Viga"/>
              </a:rPr>
              <a:t>Micro:bit - Activités</a:t>
            </a:r>
            <a:endParaRPr b="1" sz="3000">
              <a:solidFill>
                <a:schemeClr val="accent1"/>
              </a:solidFill>
              <a:latin typeface="Viga"/>
              <a:ea typeface="Viga"/>
              <a:cs typeface="Viga"/>
              <a:sym typeface="Viga"/>
            </a:endParaRPr>
          </a:p>
        </p:txBody>
      </p:sp>
      <p:cxnSp>
        <p:nvCxnSpPr>
          <p:cNvPr id="1315" name="Google Shape;1315;p42"/>
          <p:cNvCxnSpPr/>
          <p:nvPr/>
        </p:nvCxnSpPr>
        <p:spPr>
          <a:xfrm flipH="1" rot="10800000">
            <a:off x="2472125" y="770675"/>
            <a:ext cx="4244400" cy="7500"/>
          </a:xfrm>
          <a:prstGeom prst="straightConnector1">
            <a:avLst/>
          </a:prstGeom>
          <a:noFill/>
          <a:ln cap="flat" cmpd="sng" w="76200">
            <a:solidFill>
              <a:srgbClr val="FAA22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16" name="Google Shape;1316;p42"/>
          <p:cNvSpPr txBox="1"/>
          <p:nvPr/>
        </p:nvSpPr>
        <p:spPr>
          <a:xfrm>
            <a:off x="294525" y="3626300"/>
            <a:ext cx="8485500" cy="1031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latin typeface="Ubuntu"/>
                <a:ea typeface="Ubuntu"/>
                <a:cs typeface="Ubuntu"/>
                <a:sym typeface="Ubuntu"/>
              </a:rPr>
              <a:t>DÉBUTANTS, INTERMÉDIAIRES, AVANCÉS</a:t>
            </a:r>
            <a:endParaRPr b="1" sz="240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17" name="Google Shape;1317;p4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825075" y="1095400"/>
            <a:ext cx="2806300" cy="2326074"/>
          </a:xfrm>
          <a:prstGeom prst="rect">
            <a:avLst/>
          </a:prstGeom>
          <a:noFill/>
          <a:ln>
            <a:noFill/>
          </a:ln>
        </p:spPr>
      </p:pic>
      <p:sp>
        <p:nvSpPr>
          <p:cNvPr id="1318" name="Google Shape;1318;p42"/>
          <p:cNvSpPr txBox="1"/>
          <p:nvPr/>
        </p:nvSpPr>
        <p:spPr>
          <a:xfrm>
            <a:off x="5049750" y="1633688"/>
            <a:ext cx="3348000" cy="199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latin typeface="Dosis ExtraLight"/>
                <a:ea typeface="Dosis ExtraLight"/>
                <a:cs typeface="Dosis ExtraLight"/>
                <a:sym typeface="Dosis ExtraLight"/>
              </a:rPr>
              <a:t>Ouvrir </a:t>
            </a:r>
            <a:r>
              <a:rPr lang="en" sz="2000" u="sng">
                <a:solidFill>
                  <a:schemeClr val="hlink"/>
                </a:solidFill>
                <a:latin typeface="Dosis ExtraLight"/>
                <a:ea typeface="Dosis ExtraLight"/>
                <a:cs typeface="Dosis ExtraLight"/>
                <a:sym typeface="Dosis ExtraLight"/>
                <a:hlinkClick r:id="rId4"/>
              </a:rPr>
              <a:t>ce document</a:t>
            </a:r>
            <a:r>
              <a:rPr lang="en" sz="2000">
                <a:latin typeface="Dosis ExtraLight"/>
                <a:ea typeface="Dosis ExtraLight"/>
                <a:cs typeface="Dosis ExtraLight"/>
                <a:sym typeface="Dosis ExtraLight"/>
              </a:rPr>
              <a:t> et essayer les défis proposés (selon votre niveau d’aisance dans l’outil).</a:t>
            </a:r>
            <a:endParaRPr sz="2000">
              <a:latin typeface="Dosis ExtraLight"/>
              <a:ea typeface="Dosis ExtraLight"/>
              <a:cs typeface="Dosis ExtraLight"/>
              <a:sym typeface="Dosis ExtraLight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22" name="Shape 1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3" name="Google Shape;1323;p43"/>
          <p:cNvSpPr txBox="1"/>
          <p:nvPr>
            <p:ph type="ctrTitle"/>
          </p:nvPr>
        </p:nvSpPr>
        <p:spPr>
          <a:xfrm>
            <a:off x="262800" y="73600"/>
            <a:ext cx="6196500" cy="78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>
                <a:latin typeface="Viga"/>
                <a:ea typeface="Viga"/>
                <a:cs typeface="Viga"/>
                <a:sym typeface="Viga"/>
              </a:rPr>
              <a:t>Campus RÉCIT</a:t>
            </a:r>
            <a:r>
              <a:rPr lang="en" sz="1400">
                <a:latin typeface="Viga"/>
                <a:ea typeface="Viga"/>
                <a:cs typeface="Viga"/>
                <a:sym typeface="Viga"/>
              </a:rPr>
              <a:t> </a:t>
            </a:r>
            <a:r>
              <a:rPr lang="en" sz="1900">
                <a:latin typeface="Viga"/>
                <a:ea typeface="Viga"/>
                <a:cs typeface="Viga"/>
                <a:sym typeface="Viga"/>
              </a:rPr>
              <a:t>(autoformations)</a:t>
            </a:r>
            <a:endParaRPr sz="1900">
              <a:latin typeface="Viga"/>
              <a:ea typeface="Viga"/>
              <a:cs typeface="Viga"/>
              <a:sym typeface="Viga"/>
            </a:endParaRPr>
          </a:p>
        </p:txBody>
      </p:sp>
      <p:cxnSp>
        <p:nvCxnSpPr>
          <p:cNvPr id="1324" name="Google Shape;1324;p43"/>
          <p:cNvCxnSpPr/>
          <p:nvPr/>
        </p:nvCxnSpPr>
        <p:spPr>
          <a:xfrm>
            <a:off x="339000" y="793125"/>
            <a:ext cx="6120300" cy="0"/>
          </a:xfrm>
          <a:prstGeom prst="straightConnector1">
            <a:avLst/>
          </a:prstGeom>
          <a:noFill/>
          <a:ln cap="flat" cmpd="sng" w="76200">
            <a:solidFill>
              <a:srgbClr val="FAA22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25" name="Google Shape;1325;p43"/>
          <p:cNvSpPr txBox="1"/>
          <p:nvPr/>
        </p:nvSpPr>
        <p:spPr>
          <a:xfrm>
            <a:off x="4537275" y="1359275"/>
            <a:ext cx="4507200" cy="193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 u="sng">
                <a:solidFill>
                  <a:schemeClr val="hlink"/>
                </a:solidFill>
                <a:latin typeface="Dosis ExtraLight"/>
                <a:ea typeface="Dosis ExtraLight"/>
                <a:cs typeface="Dosis ExtraLight"/>
                <a:sym typeface="Dosis ExtraLight"/>
                <a:hlinkClick r:id="rId3"/>
              </a:rPr>
              <a:t>Premiers pas avec Micro:bit</a:t>
            </a:r>
            <a:endParaRPr sz="1900"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 u="sng">
                <a:solidFill>
                  <a:schemeClr val="hlink"/>
                </a:solidFill>
                <a:latin typeface="Dosis ExtraLight"/>
                <a:ea typeface="Dosis ExtraLight"/>
                <a:cs typeface="Dosis ExtraLight"/>
                <a:sym typeface="Dosis ExtraLight"/>
                <a:hlinkClick r:id="rId4"/>
              </a:rPr>
              <a:t>Arts et robotique avec l’utilisation des microcontrôleurs Micro:bit et LilyPad</a:t>
            </a:r>
            <a:endParaRPr sz="1900"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 u="sng">
                <a:solidFill>
                  <a:schemeClr val="hlink"/>
                </a:solidFill>
                <a:latin typeface="Dosis ExtraLight"/>
                <a:ea typeface="Dosis ExtraLight"/>
                <a:cs typeface="Dosis ExtraLight"/>
                <a:sym typeface="Dosis ExtraLight"/>
                <a:hlinkClick r:id="rId5"/>
              </a:rPr>
              <a:t>Autres autoformations du RÉCIT MST</a:t>
            </a:r>
            <a:endParaRPr sz="1900">
              <a:latin typeface="Dosis ExtraLight"/>
              <a:ea typeface="Dosis ExtraLight"/>
              <a:cs typeface="Dosis ExtraLight"/>
              <a:sym typeface="Dosis ExtraLight"/>
            </a:endParaRPr>
          </a:p>
        </p:txBody>
      </p:sp>
      <p:pic>
        <p:nvPicPr>
          <p:cNvPr id="1326" name="Google Shape;1326;p43">
            <a:hlinkClick r:id="rId6"/>
          </p:cNvPr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339000" y="1206875"/>
            <a:ext cx="4048949" cy="2277550"/>
          </a:xfrm>
          <a:prstGeom prst="rect">
            <a:avLst/>
          </a:prstGeom>
          <a:noFill/>
          <a:ln>
            <a:noFill/>
          </a:ln>
        </p:spPr>
      </p:pic>
      <p:sp>
        <p:nvSpPr>
          <p:cNvPr id="1327" name="Google Shape;1327;p43"/>
          <p:cNvSpPr txBox="1"/>
          <p:nvPr/>
        </p:nvSpPr>
        <p:spPr>
          <a:xfrm>
            <a:off x="339000" y="3484425"/>
            <a:ext cx="4049100" cy="461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 u="sng">
                <a:solidFill>
                  <a:schemeClr val="dk2"/>
                </a:solidFill>
                <a:latin typeface="Dosis"/>
                <a:ea typeface="Dosis"/>
                <a:cs typeface="Dosis"/>
                <a:sym typeface="Dosis"/>
                <a:hlinkClick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campus.recit.qc.ca</a:t>
            </a:r>
            <a:endParaRPr b="1" sz="1800">
              <a:solidFill>
                <a:schemeClr val="dk2"/>
              </a:solidFill>
              <a:latin typeface="Dosis"/>
              <a:ea typeface="Dosis"/>
              <a:cs typeface="Dosis"/>
              <a:sym typeface="Dosis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3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2" name="Google Shape;1332;p44"/>
          <p:cNvSpPr txBox="1"/>
          <p:nvPr>
            <p:ph type="title"/>
          </p:nvPr>
        </p:nvSpPr>
        <p:spPr>
          <a:xfrm>
            <a:off x="747925" y="726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>
                <a:latin typeface="Viga"/>
                <a:ea typeface="Viga"/>
                <a:cs typeface="Viga"/>
                <a:sym typeface="Viga"/>
              </a:rPr>
              <a:t>Ressources</a:t>
            </a:r>
            <a:endParaRPr sz="32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33" name="Google Shape;1333;p44"/>
          <p:cNvSpPr txBox="1"/>
          <p:nvPr>
            <p:ph idx="1" type="body"/>
          </p:nvPr>
        </p:nvSpPr>
        <p:spPr>
          <a:xfrm>
            <a:off x="534075" y="1611850"/>
            <a:ext cx="3171600" cy="12660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 u="sng">
                <a:solidFill>
                  <a:schemeClr val="accent1"/>
                </a:solidFill>
                <a:latin typeface="Dosis ExtraLight"/>
                <a:ea typeface="Dosis ExtraLight"/>
                <a:cs typeface="Dosis ExtraLight"/>
                <a:sym typeface="Dosis ExtraLight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microbit.org/fr</a:t>
            </a:r>
            <a:endParaRPr sz="1400">
              <a:solidFill>
                <a:schemeClr val="accent1"/>
              </a:solidFill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 u="sng">
                <a:solidFill>
                  <a:schemeClr val="accent1"/>
                </a:solidFill>
                <a:latin typeface="Dosis ExtraLight"/>
                <a:ea typeface="Dosis ExtraLight"/>
                <a:cs typeface="Dosis ExtraLight"/>
                <a:sym typeface="Dosis ExtraLight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Guide de l’utilisateur</a:t>
            </a:r>
            <a:endParaRPr sz="1400">
              <a:solidFill>
                <a:schemeClr val="accent1"/>
              </a:solidFill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 u="sng">
                <a:solidFill>
                  <a:schemeClr val="accent1"/>
                </a:solidFill>
                <a:latin typeface="Dosis ExtraLight"/>
                <a:ea typeface="Dosis ExtraLight"/>
                <a:cs typeface="Dosis ExtraLight"/>
                <a:sym typeface="Dosis ExtraLight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Projets</a:t>
            </a:r>
            <a:endParaRPr sz="1400">
              <a:solidFill>
                <a:schemeClr val="accent1"/>
              </a:solidFill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 u="sng">
                <a:solidFill>
                  <a:schemeClr val="accent1"/>
                </a:solidFill>
                <a:latin typeface="Dosis ExtraLight"/>
                <a:ea typeface="Dosis ExtraLight"/>
                <a:cs typeface="Dosis ExtraLight"/>
                <a:sym typeface="Dosis ExtraLight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Tutoriels de programmes Make Code</a:t>
            </a:r>
            <a:endParaRPr sz="1400">
              <a:solidFill>
                <a:schemeClr val="accent1"/>
              </a:solidFill>
              <a:latin typeface="Dosis ExtraLight"/>
              <a:ea typeface="Dosis ExtraLight"/>
              <a:cs typeface="Dosis ExtraLight"/>
              <a:sym typeface="Dosis ExtraLight"/>
            </a:endParaRPr>
          </a:p>
        </p:txBody>
      </p:sp>
      <p:sp>
        <p:nvSpPr>
          <p:cNvPr id="1334" name="Google Shape;1334;p44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cxnSp>
        <p:nvCxnSpPr>
          <p:cNvPr id="1335" name="Google Shape;1335;p44"/>
          <p:cNvCxnSpPr/>
          <p:nvPr/>
        </p:nvCxnSpPr>
        <p:spPr>
          <a:xfrm>
            <a:off x="787475" y="877425"/>
            <a:ext cx="6120300" cy="0"/>
          </a:xfrm>
          <a:prstGeom prst="straightConnector1">
            <a:avLst/>
          </a:prstGeom>
          <a:noFill/>
          <a:ln cap="flat" cmpd="sng" w="76200">
            <a:solidFill>
              <a:srgbClr val="FAA22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36" name="Google Shape;1336;p44"/>
          <p:cNvSpPr txBox="1"/>
          <p:nvPr/>
        </p:nvSpPr>
        <p:spPr>
          <a:xfrm>
            <a:off x="4182924" y="1604850"/>
            <a:ext cx="3255900" cy="147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 u="sng">
                <a:solidFill>
                  <a:schemeClr val="accent1"/>
                </a:solidFill>
                <a:latin typeface="Dosis ExtraLight"/>
                <a:ea typeface="Dosis ExtraLight"/>
                <a:cs typeface="Dosis ExtraLight"/>
                <a:sym typeface="Dosis ExtraLight"/>
                <a:hlinkClick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Présentation du micro:bit</a:t>
            </a:r>
            <a:endParaRPr sz="1500">
              <a:solidFill>
                <a:schemeClr val="accent1"/>
              </a:solidFill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 u="sng">
                <a:solidFill>
                  <a:schemeClr val="accent1"/>
                </a:solidFill>
                <a:latin typeface="Dosis ExtraLight"/>
                <a:ea typeface="Dosis ExtraLight"/>
                <a:cs typeface="Dosis ExtraLight"/>
                <a:sym typeface="Dosis ExtraLight"/>
                <a:hlinkClick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Webinaire Micro:bit : MST à distance</a:t>
            </a:r>
            <a:endParaRPr sz="1500">
              <a:solidFill>
                <a:schemeClr val="accent1"/>
              </a:solidFill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 u="sng">
                <a:solidFill>
                  <a:schemeClr val="accent1"/>
                </a:solidFill>
                <a:latin typeface="Dosis ExtraLight"/>
                <a:ea typeface="Dosis ExtraLight"/>
                <a:cs typeface="Dosis ExtraLight"/>
                <a:sym typeface="Dosis ExtraLight"/>
                <a:hlinkClick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Tutoriel de Micro:bit Classroom </a:t>
            </a:r>
            <a:endParaRPr sz="1500">
              <a:solidFill>
                <a:srgbClr val="384F5C"/>
              </a:solidFill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solidFill>
                  <a:srgbClr val="384F5C"/>
                </a:solidFill>
                <a:latin typeface="Dosis ExtraLight"/>
                <a:ea typeface="Dosis ExtraLight"/>
                <a:cs typeface="Dosis ExtraLight"/>
                <a:sym typeface="Dosis ExtraLight"/>
              </a:rPr>
              <a:t>Fiche</a:t>
            </a:r>
            <a:r>
              <a:rPr lang="en" sz="1500">
                <a:solidFill>
                  <a:schemeClr val="accent1"/>
                </a:solidFill>
                <a:latin typeface="Dosis ExtraLight"/>
                <a:ea typeface="Dosis ExtraLight"/>
                <a:cs typeface="Dosis ExtraLight"/>
                <a:sym typeface="Dosis ExtraLight"/>
              </a:rPr>
              <a:t> </a:t>
            </a:r>
            <a:r>
              <a:rPr lang="en" sz="1500" u="sng">
                <a:solidFill>
                  <a:schemeClr val="accent1"/>
                </a:solidFill>
                <a:latin typeface="Dosis ExtraLight"/>
                <a:ea typeface="Dosis ExtraLight"/>
                <a:cs typeface="Dosis ExtraLight"/>
                <a:sym typeface="Dosis ExtraLight"/>
                <a:hlinkClick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« Ressources Micro:bit »</a:t>
            </a:r>
            <a:endParaRPr sz="1500">
              <a:solidFill>
                <a:schemeClr val="accent1"/>
              </a:solidFill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500">
              <a:solidFill>
                <a:srgbClr val="384F5C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337" name="Google Shape;1337;p44"/>
          <p:cNvSpPr txBox="1"/>
          <p:nvPr/>
        </p:nvSpPr>
        <p:spPr>
          <a:xfrm>
            <a:off x="2208150" y="3280025"/>
            <a:ext cx="5946900" cy="1639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latin typeface="Dosis ExtraLight"/>
                <a:ea typeface="Dosis ExtraLight"/>
                <a:cs typeface="Dosis ExtraLight"/>
                <a:sym typeface="Dosis ExtraLight"/>
                <a:hlinkClick r:id="rId11"/>
              </a:rPr>
              <a:t>Ressources de LEARN Québec</a:t>
            </a:r>
            <a:endParaRPr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accent1"/>
                </a:solidFill>
                <a:latin typeface="Dosis ExtraLight"/>
                <a:ea typeface="Dosis ExtraLight"/>
                <a:cs typeface="Dosis ExtraLight"/>
                <a:sym typeface="Dosis ExtraLight"/>
                <a:hlinkClick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Des idées avec l’impression 3D</a:t>
            </a:r>
            <a:endParaRPr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latin typeface="Dosis ExtraLight"/>
                <a:ea typeface="Dosis ExtraLight"/>
                <a:cs typeface="Dosis ExtraLight"/>
                <a:sym typeface="Dosis ExtraLight"/>
                <a:hlinkClick r:id="rId13"/>
              </a:rPr>
              <a:t>Activités Micro:bit (KCJ)</a:t>
            </a:r>
            <a:endParaRPr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latin typeface="Dosis ExtraLight"/>
                <a:ea typeface="Dosis ExtraLight"/>
                <a:cs typeface="Dosis ExtraLight"/>
                <a:sym typeface="Dosis ExtraLight"/>
                <a:hlinkClick r:id="rId14"/>
              </a:rPr>
              <a:t>Défis TECHNO-CRÉATIFS</a:t>
            </a:r>
            <a:endParaRPr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latin typeface="Dosis ExtraLight"/>
                <a:ea typeface="Dosis ExtraLight"/>
                <a:cs typeface="Dosis ExtraLight"/>
                <a:sym typeface="Dosis ExtraLight"/>
                <a:hlinkClick r:id="rId15"/>
              </a:rPr>
              <a:t>Projet Code Club (Micro:bit)</a:t>
            </a:r>
            <a:endParaRPr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latin typeface="Dosis ExtraLight"/>
                <a:ea typeface="Dosis ExtraLight"/>
                <a:cs typeface="Dosis ExtraLight"/>
                <a:sym typeface="Dosis ExtraLight"/>
                <a:hlinkClick r:id="rId16"/>
              </a:rPr>
              <a:t>Tout ce que je trouve sur le micro:bit ! (Padlet de Pascal Buch)</a:t>
            </a:r>
            <a:endParaRPr>
              <a:latin typeface="Dosis ExtraLight"/>
              <a:ea typeface="Dosis ExtraLight"/>
              <a:cs typeface="Dosis ExtraLight"/>
              <a:sym typeface="Dosis ExtraLight"/>
            </a:endParaRPr>
          </a:p>
        </p:txBody>
      </p:sp>
      <p:pic>
        <p:nvPicPr>
          <p:cNvPr id="1338" name="Google Shape;1338;p44"/>
          <p:cNvPicPr preferRelativeResize="0"/>
          <p:nvPr/>
        </p:nvPicPr>
        <p:blipFill>
          <a:blip r:embed="rId17">
            <a:alphaModFix/>
          </a:blip>
          <a:stretch>
            <a:fillRect/>
          </a:stretch>
        </p:blipFill>
        <p:spPr>
          <a:xfrm>
            <a:off x="4270100" y="1082431"/>
            <a:ext cx="2034475" cy="5840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39" name="Google Shape;1339;p44"/>
          <p:cNvPicPr preferRelativeResize="0"/>
          <p:nvPr/>
        </p:nvPicPr>
        <p:blipFill rotWithShape="1">
          <a:blip r:embed="rId18">
            <a:alphaModFix/>
          </a:blip>
          <a:srcRect b="12614" l="0" r="18837" t="12607"/>
          <a:stretch/>
        </p:blipFill>
        <p:spPr>
          <a:xfrm>
            <a:off x="639325" y="1177650"/>
            <a:ext cx="1552526" cy="3936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40" name="Google Shape;1340;p44"/>
          <p:cNvPicPr preferRelativeResize="0"/>
          <p:nvPr/>
        </p:nvPicPr>
        <p:blipFill>
          <a:blip r:embed="rId19">
            <a:alphaModFix/>
          </a:blip>
          <a:stretch>
            <a:fillRect/>
          </a:stretch>
        </p:blipFill>
        <p:spPr>
          <a:xfrm>
            <a:off x="2290298" y="2886425"/>
            <a:ext cx="396868" cy="393601"/>
          </a:xfrm>
          <a:prstGeom prst="rect">
            <a:avLst/>
          </a:prstGeom>
          <a:noFill/>
          <a:ln>
            <a:noFill/>
          </a:ln>
        </p:spPr>
      </p:pic>
      <p:sp>
        <p:nvSpPr>
          <p:cNvPr id="1341" name="Google Shape;1341;p44"/>
          <p:cNvSpPr txBox="1"/>
          <p:nvPr/>
        </p:nvSpPr>
        <p:spPr>
          <a:xfrm>
            <a:off x="2687175" y="2883125"/>
            <a:ext cx="20346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Viga"/>
                <a:ea typeface="Viga"/>
                <a:cs typeface="Viga"/>
                <a:sym typeface="Viga"/>
              </a:rPr>
              <a:t>Autres partages</a:t>
            </a:r>
            <a:endParaRPr>
              <a:latin typeface="Viga"/>
              <a:ea typeface="Viga"/>
              <a:cs typeface="Viga"/>
              <a:sym typeface="Viga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45" name="Shape 1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6" name="Google Shape;1346;p45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347" name="Google Shape;1347;p45"/>
          <p:cNvSpPr txBox="1"/>
          <p:nvPr>
            <p:ph idx="4294967295" type="title"/>
          </p:nvPr>
        </p:nvSpPr>
        <p:spPr>
          <a:xfrm>
            <a:off x="1391950" y="149400"/>
            <a:ext cx="6140400" cy="678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B</a:t>
            </a:r>
            <a:r>
              <a:rPr lang="en" sz="3000">
                <a:latin typeface="Viga"/>
                <a:ea typeface="Viga"/>
                <a:cs typeface="Viga"/>
                <a:sym typeface="Viga"/>
              </a:rPr>
              <a:t>adge de participation</a:t>
            </a:r>
            <a:endParaRPr sz="3000"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348" name="Google Shape;1348;p4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051850" y="1488976"/>
            <a:ext cx="2330392" cy="2278200"/>
          </a:xfrm>
          <a:prstGeom prst="rect">
            <a:avLst/>
          </a:prstGeom>
          <a:noFill/>
          <a:ln>
            <a:noFill/>
          </a:ln>
        </p:spPr>
      </p:pic>
      <p:sp>
        <p:nvSpPr>
          <p:cNvPr id="1349" name="Google Shape;1349;p45"/>
          <p:cNvSpPr txBox="1"/>
          <p:nvPr/>
        </p:nvSpPr>
        <p:spPr>
          <a:xfrm>
            <a:off x="3936065" y="1454226"/>
            <a:ext cx="5107200" cy="277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>
                <a:solidFill>
                  <a:srgbClr val="444444"/>
                </a:solidFill>
                <a:latin typeface="Dosis ExtraLight"/>
                <a:ea typeface="Dosis ExtraLight"/>
                <a:cs typeface="Dosis ExtraLight"/>
                <a:sym typeface="Dosis ExtraLight"/>
              </a:rPr>
              <a:t>Créer un compte gratuit sur </a:t>
            </a:r>
            <a:r>
              <a:rPr lang="en" sz="1900" u="sng">
                <a:solidFill>
                  <a:srgbClr val="0091EA"/>
                </a:solidFill>
                <a:latin typeface="Dosis ExtraLight"/>
                <a:ea typeface="Dosis ExtraLight"/>
                <a:cs typeface="Dosis ExtraLight"/>
                <a:sym typeface="Dosis ExtraLight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Campus RÉCIT</a:t>
            </a:r>
            <a:r>
              <a:rPr lang="en" sz="1900">
                <a:solidFill>
                  <a:srgbClr val="444444"/>
                </a:solidFill>
                <a:latin typeface="Dosis ExtraLight"/>
                <a:ea typeface="Dosis ExtraLight"/>
                <a:cs typeface="Dosis ExtraLight"/>
                <a:sym typeface="Dosis ExtraLight"/>
              </a:rPr>
              <a:t>. </a:t>
            </a:r>
            <a:endParaRPr sz="1900">
              <a:solidFill>
                <a:srgbClr val="444444"/>
              </a:solidFill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91440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solidFill>
                  <a:srgbClr val="444444"/>
                </a:solidFill>
                <a:latin typeface="Dosis ExtraLight"/>
                <a:ea typeface="Dosis ExtraLight"/>
                <a:cs typeface="Dosis ExtraLight"/>
                <a:sym typeface="Dosis ExtraLight"/>
              </a:rPr>
              <a:t>Valider avec courriel, se connecter.</a:t>
            </a:r>
            <a:endParaRPr sz="1500">
              <a:solidFill>
                <a:srgbClr val="444444"/>
              </a:solidFill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44444"/>
              </a:solidFill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>
                <a:solidFill>
                  <a:srgbClr val="444444"/>
                </a:solidFill>
                <a:latin typeface="Dosis ExtraLight"/>
                <a:ea typeface="Dosis ExtraLight"/>
                <a:cs typeface="Dosis ExtraLight"/>
                <a:sym typeface="Dosis ExtraLight"/>
              </a:rPr>
              <a:t>S’inscrire à l’autoformation</a:t>
            </a:r>
            <a:r>
              <a:rPr lang="en" sz="1900">
                <a:solidFill>
                  <a:srgbClr val="0091EA"/>
                </a:solidFill>
                <a:latin typeface="Dosis ExtraLight"/>
                <a:ea typeface="Dosis ExtraLight"/>
                <a:cs typeface="Dosis ExtraLight"/>
                <a:sym typeface="Dosis ExtraLight"/>
              </a:rPr>
              <a:t> </a:t>
            </a:r>
            <a:r>
              <a:rPr lang="en" sz="1900" u="sng">
                <a:solidFill>
                  <a:srgbClr val="0091EA"/>
                </a:solidFill>
                <a:latin typeface="Dosis ExtraLight"/>
                <a:ea typeface="Dosis ExtraLight"/>
                <a:cs typeface="Dosis ExtraLight"/>
                <a:sym typeface="Dosis ExtraLight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RV virtuels du RÉCIT MST</a:t>
            </a:r>
            <a:r>
              <a:rPr lang="en" sz="1900">
                <a:solidFill>
                  <a:srgbClr val="444444"/>
                </a:solidFill>
                <a:latin typeface="Dosis ExtraLight"/>
                <a:ea typeface="Dosis ExtraLight"/>
                <a:cs typeface="Dosis ExtraLight"/>
                <a:sym typeface="Dosis ExtraLight"/>
              </a:rPr>
              <a:t> </a:t>
            </a:r>
            <a:r>
              <a:rPr lang="en">
                <a:solidFill>
                  <a:srgbClr val="444444"/>
                </a:solidFill>
                <a:latin typeface="Dosis ExtraLight"/>
                <a:ea typeface="Dosis ExtraLight"/>
                <a:cs typeface="Dosis ExtraLight"/>
                <a:sym typeface="Dosis ExtraLight"/>
              </a:rPr>
              <a:t>(Bouton « M’inscrire » au bas de la page)</a:t>
            </a:r>
            <a:r>
              <a:rPr lang="en" sz="1900">
                <a:solidFill>
                  <a:srgbClr val="444444"/>
                </a:solidFill>
                <a:latin typeface="Dosis ExtraLight"/>
                <a:ea typeface="Dosis ExtraLight"/>
                <a:cs typeface="Dosis ExtraLight"/>
                <a:sym typeface="Dosis ExtraLight"/>
              </a:rPr>
              <a:t>.</a:t>
            </a:r>
            <a:endParaRPr sz="1900">
              <a:solidFill>
                <a:srgbClr val="444444"/>
              </a:solidFill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44444"/>
              </a:solidFill>
              <a:latin typeface="Dosis ExtraLight"/>
              <a:ea typeface="Dosis ExtraLight"/>
              <a:cs typeface="Dosis ExtraLight"/>
              <a:sym typeface="Dosis ExtraLight"/>
            </a:endParaRPr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>
                <a:solidFill>
                  <a:srgbClr val="444444"/>
                </a:solidFill>
                <a:latin typeface="Dosis ExtraLight"/>
                <a:ea typeface="Dosis ExtraLight"/>
                <a:cs typeface="Dosis ExtraLight"/>
                <a:sym typeface="Dosis ExtraLight"/>
              </a:rPr>
              <a:t>Déposer un commentaire sur </a:t>
            </a:r>
            <a:r>
              <a:rPr lang="en" sz="1900" u="sng">
                <a:solidFill>
                  <a:srgbClr val="0091EA"/>
                </a:solidFill>
                <a:latin typeface="Dosis ExtraLight"/>
                <a:ea typeface="Dosis ExtraLight"/>
                <a:cs typeface="Dosis ExtraLight"/>
                <a:sym typeface="Dosis ExtraLight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cette page</a:t>
            </a:r>
            <a:r>
              <a:rPr lang="en" sz="1900">
                <a:solidFill>
                  <a:srgbClr val="3C78D8"/>
                </a:solidFill>
                <a:latin typeface="Dosis ExtraLight"/>
                <a:ea typeface="Dosis ExtraLight"/>
                <a:cs typeface="Dosis ExtraLight"/>
                <a:sym typeface="Dosis ExtraLight"/>
              </a:rPr>
              <a:t> </a:t>
            </a:r>
            <a:r>
              <a:rPr lang="en" sz="1900">
                <a:solidFill>
                  <a:srgbClr val="444444"/>
                </a:solidFill>
                <a:latin typeface="Dosis ExtraLight"/>
                <a:ea typeface="Dosis ExtraLight"/>
                <a:cs typeface="Dosis ExtraLight"/>
                <a:sym typeface="Dosis ExtraLight"/>
              </a:rPr>
              <a:t>pour obtenir votre badge</a:t>
            </a:r>
            <a:r>
              <a:rPr lang="en" sz="2200">
                <a:solidFill>
                  <a:srgbClr val="444444"/>
                </a:solidFill>
                <a:latin typeface="Dosis ExtraLight"/>
                <a:ea typeface="Dosis ExtraLight"/>
                <a:cs typeface="Dosis ExtraLight"/>
                <a:sym typeface="Dosis ExtraLight"/>
              </a:rPr>
              <a:t>.</a:t>
            </a:r>
            <a:endParaRPr sz="2200"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350" name="Google Shape;1350;p45"/>
          <p:cNvSpPr/>
          <p:nvPr/>
        </p:nvSpPr>
        <p:spPr>
          <a:xfrm>
            <a:off x="3852225" y="1600200"/>
            <a:ext cx="445500" cy="448200"/>
          </a:xfrm>
          <a:prstGeom prst="round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lt1"/>
                </a:solidFill>
                <a:latin typeface="Dosis ExtraLight"/>
                <a:ea typeface="Dosis ExtraLight"/>
                <a:cs typeface="Dosis ExtraLight"/>
                <a:sym typeface="Dosis ExtraLight"/>
              </a:rPr>
              <a:t>1</a:t>
            </a:r>
            <a:endParaRPr sz="1600">
              <a:solidFill>
                <a:schemeClr val="lt1"/>
              </a:solidFill>
              <a:latin typeface="Dosis ExtraLight"/>
              <a:ea typeface="Dosis ExtraLight"/>
              <a:cs typeface="Dosis ExtraLight"/>
              <a:sym typeface="Dosis ExtraLight"/>
            </a:endParaRPr>
          </a:p>
        </p:txBody>
      </p:sp>
      <p:sp>
        <p:nvSpPr>
          <p:cNvPr id="1351" name="Google Shape;1351;p45"/>
          <p:cNvSpPr/>
          <p:nvPr/>
        </p:nvSpPr>
        <p:spPr>
          <a:xfrm>
            <a:off x="3852225" y="2451787"/>
            <a:ext cx="445500" cy="448200"/>
          </a:xfrm>
          <a:prstGeom prst="round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lt1"/>
                </a:solidFill>
                <a:latin typeface="Dosis ExtraLight"/>
                <a:ea typeface="Dosis ExtraLight"/>
                <a:cs typeface="Dosis ExtraLight"/>
                <a:sym typeface="Dosis ExtraLight"/>
              </a:rPr>
              <a:t>2</a:t>
            </a:r>
            <a:endParaRPr sz="1600">
              <a:solidFill>
                <a:schemeClr val="lt1"/>
              </a:solidFill>
              <a:latin typeface="Dosis ExtraLight"/>
              <a:ea typeface="Dosis ExtraLight"/>
              <a:cs typeface="Dosis ExtraLight"/>
              <a:sym typeface="Dosis ExtraLight"/>
            </a:endParaRPr>
          </a:p>
        </p:txBody>
      </p:sp>
      <p:sp>
        <p:nvSpPr>
          <p:cNvPr id="1352" name="Google Shape;1352;p45"/>
          <p:cNvSpPr/>
          <p:nvPr/>
        </p:nvSpPr>
        <p:spPr>
          <a:xfrm>
            <a:off x="3852225" y="3318975"/>
            <a:ext cx="445500" cy="448200"/>
          </a:xfrm>
          <a:prstGeom prst="round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lt1"/>
                </a:solidFill>
                <a:latin typeface="Dosis ExtraLight"/>
                <a:ea typeface="Dosis ExtraLight"/>
                <a:cs typeface="Dosis ExtraLight"/>
                <a:sym typeface="Dosis ExtraLight"/>
              </a:rPr>
              <a:t>3</a:t>
            </a:r>
            <a:endParaRPr sz="1600">
              <a:solidFill>
                <a:schemeClr val="lt1"/>
              </a:solidFill>
              <a:latin typeface="Dosis ExtraLight"/>
              <a:ea typeface="Dosis ExtraLight"/>
              <a:cs typeface="Dosis ExtraLight"/>
              <a:sym typeface="Dosis ExtraLight"/>
            </a:endParaRPr>
          </a:p>
        </p:txBody>
      </p:sp>
      <p:cxnSp>
        <p:nvCxnSpPr>
          <p:cNvPr id="1353" name="Google Shape;1353;p45"/>
          <p:cNvCxnSpPr/>
          <p:nvPr/>
        </p:nvCxnSpPr>
        <p:spPr>
          <a:xfrm flipH="1" rot="10800000">
            <a:off x="2472125" y="770675"/>
            <a:ext cx="4244400" cy="7500"/>
          </a:xfrm>
          <a:prstGeom prst="straightConnector1">
            <a:avLst/>
          </a:prstGeom>
          <a:noFill/>
          <a:ln cap="flat" cmpd="sng" w="76200">
            <a:solidFill>
              <a:srgbClr val="FAA22A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57" name="Shape 1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8" name="Google Shape;1358;p46"/>
          <p:cNvSpPr txBox="1"/>
          <p:nvPr>
            <p:ph idx="4294967295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359" name="Google Shape;1359;p46"/>
          <p:cNvSpPr txBox="1"/>
          <p:nvPr>
            <p:ph idx="4294967295" type="title"/>
          </p:nvPr>
        </p:nvSpPr>
        <p:spPr>
          <a:xfrm>
            <a:off x="943500" y="636075"/>
            <a:ext cx="7257000" cy="857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L’équipe du RÉCIT MST est disponible </a:t>
            </a:r>
            <a:endParaRPr sz="3000">
              <a:latin typeface="Viga"/>
              <a:ea typeface="Viga"/>
              <a:cs typeface="Viga"/>
              <a:sym typeface="Vig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les mercredis matins </a:t>
            </a:r>
            <a:endParaRPr sz="3000">
              <a:latin typeface="Viga"/>
              <a:ea typeface="Viga"/>
              <a:cs typeface="Viga"/>
              <a:sym typeface="Vig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de 9 h à 11 h 30. </a:t>
            </a:r>
            <a:endParaRPr sz="30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60" name="Google Shape;1360;p46">
            <a:hlinkClick r:id="rId3"/>
          </p:cNvPr>
          <p:cNvSpPr/>
          <p:nvPr/>
        </p:nvSpPr>
        <p:spPr>
          <a:xfrm>
            <a:off x="3092753" y="1988225"/>
            <a:ext cx="2958600" cy="1633200"/>
          </a:xfrm>
          <a:prstGeom prst="rect">
            <a:avLst/>
          </a:prstGeom>
          <a:solidFill>
            <a:schemeClr val="lt1"/>
          </a:solidFill>
          <a:ln cap="flat" cmpd="sng" w="19050">
            <a:solidFill>
              <a:srgbClr val="1C45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999999"/>
                </a:solidFill>
                <a:latin typeface="Dosis"/>
                <a:ea typeface="Dosis"/>
                <a:cs typeface="Dosis"/>
                <a:sym typeface="Dosis"/>
              </a:rPr>
              <a:t>Place your screenshot here</a:t>
            </a:r>
            <a:endParaRPr sz="1000">
              <a:solidFill>
                <a:srgbClr val="999999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361" name="Google Shape;1361;p46"/>
          <p:cNvSpPr/>
          <p:nvPr/>
        </p:nvSpPr>
        <p:spPr>
          <a:xfrm>
            <a:off x="2957648" y="1877003"/>
            <a:ext cx="3228699" cy="2173280"/>
          </a:xfrm>
          <a:custGeom>
            <a:rect b="b" l="l" r="r" t="t"/>
            <a:pathLst>
              <a:path extrusionOk="0" h="111665" w="143434">
                <a:moveTo>
                  <a:pt x="71751" y="2308"/>
                </a:moveTo>
                <a:lnTo>
                  <a:pt x="71887" y="2376"/>
                </a:lnTo>
                <a:lnTo>
                  <a:pt x="72091" y="2444"/>
                </a:lnTo>
                <a:lnTo>
                  <a:pt x="72159" y="2647"/>
                </a:lnTo>
                <a:lnTo>
                  <a:pt x="72226" y="2783"/>
                </a:lnTo>
                <a:lnTo>
                  <a:pt x="72159" y="2987"/>
                </a:lnTo>
                <a:lnTo>
                  <a:pt x="72091" y="3190"/>
                </a:lnTo>
                <a:lnTo>
                  <a:pt x="71887" y="3258"/>
                </a:lnTo>
                <a:lnTo>
                  <a:pt x="71751" y="3326"/>
                </a:lnTo>
                <a:lnTo>
                  <a:pt x="71548" y="3258"/>
                </a:lnTo>
                <a:lnTo>
                  <a:pt x="71344" y="3190"/>
                </a:lnTo>
                <a:lnTo>
                  <a:pt x="71276" y="2987"/>
                </a:lnTo>
                <a:lnTo>
                  <a:pt x="71208" y="2783"/>
                </a:lnTo>
                <a:lnTo>
                  <a:pt x="71276" y="2647"/>
                </a:lnTo>
                <a:lnTo>
                  <a:pt x="71344" y="2444"/>
                </a:lnTo>
                <a:lnTo>
                  <a:pt x="71548" y="2376"/>
                </a:lnTo>
                <a:lnTo>
                  <a:pt x="71751" y="2308"/>
                </a:lnTo>
                <a:close/>
                <a:moveTo>
                  <a:pt x="137528" y="5906"/>
                </a:moveTo>
                <a:lnTo>
                  <a:pt x="137596" y="5974"/>
                </a:lnTo>
                <a:lnTo>
                  <a:pt x="137596" y="89604"/>
                </a:lnTo>
                <a:lnTo>
                  <a:pt x="5906" y="89604"/>
                </a:lnTo>
                <a:lnTo>
                  <a:pt x="5906" y="5974"/>
                </a:lnTo>
                <a:lnTo>
                  <a:pt x="5906" y="5906"/>
                </a:lnTo>
                <a:close/>
                <a:moveTo>
                  <a:pt x="3530" y="0"/>
                </a:moveTo>
                <a:lnTo>
                  <a:pt x="3191" y="68"/>
                </a:lnTo>
                <a:lnTo>
                  <a:pt x="2444" y="339"/>
                </a:lnTo>
                <a:lnTo>
                  <a:pt x="1766" y="679"/>
                </a:lnTo>
                <a:lnTo>
                  <a:pt x="1155" y="1154"/>
                </a:lnTo>
                <a:lnTo>
                  <a:pt x="679" y="1765"/>
                </a:lnTo>
                <a:lnTo>
                  <a:pt x="272" y="2444"/>
                </a:lnTo>
                <a:lnTo>
                  <a:pt x="69" y="3190"/>
                </a:lnTo>
                <a:lnTo>
                  <a:pt x="1" y="3598"/>
                </a:lnTo>
                <a:lnTo>
                  <a:pt x="1" y="4005"/>
                </a:lnTo>
                <a:lnTo>
                  <a:pt x="1" y="91572"/>
                </a:lnTo>
                <a:lnTo>
                  <a:pt x="1" y="91979"/>
                </a:lnTo>
                <a:lnTo>
                  <a:pt x="69" y="92319"/>
                </a:lnTo>
                <a:lnTo>
                  <a:pt x="272" y="93065"/>
                </a:lnTo>
                <a:lnTo>
                  <a:pt x="679" y="93744"/>
                </a:lnTo>
                <a:lnTo>
                  <a:pt x="1155" y="94355"/>
                </a:lnTo>
                <a:lnTo>
                  <a:pt x="1766" y="94830"/>
                </a:lnTo>
                <a:lnTo>
                  <a:pt x="2444" y="95238"/>
                </a:lnTo>
                <a:lnTo>
                  <a:pt x="3191" y="95441"/>
                </a:lnTo>
                <a:lnTo>
                  <a:pt x="3530" y="95509"/>
                </a:lnTo>
                <a:lnTo>
                  <a:pt x="139904" y="95509"/>
                </a:lnTo>
                <a:lnTo>
                  <a:pt x="140311" y="95441"/>
                </a:lnTo>
                <a:lnTo>
                  <a:pt x="141058" y="95238"/>
                </a:lnTo>
                <a:lnTo>
                  <a:pt x="141737" y="94830"/>
                </a:lnTo>
                <a:lnTo>
                  <a:pt x="142280" y="94355"/>
                </a:lnTo>
                <a:lnTo>
                  <a:pt x="142755" y="93744"/>
                </a:lnTo>
                <a:lnTo>
                  <a:pt x="143162" y="93065"/>
                </a:lnTo>
                <a:lnTo>
                  <a:pt x="143366" y="92319"/>
                </a:lnTo>
                <a:lnTo>
                  <a:pt x="143434" y="91979"/>
                </a:lnTo>
                <a:lnTo>
                  <a:pt x="143434" y="91572"/>
                </a:lnTo>
                <a:lnTo>
                  <a:pt x="143434" y="4005"/>
                </a:lnTo>
                <a:lnTo>
                  <a:pt x="143434" y="3598"/>
                </a:lnTo>
                <a:lnTo>
                  <a:pt x="143366" y="3190"/>
                </a:lnTo>
                <a:lnTo>
                  <a:pt x="143162" y="2444"/>
                </a:lnTo>
                <a:lnTo>
                  <a:pt x="142755" y="1765"/>
                </a:lnTo>
                <a:lnTo>
                  <a:pt x="142280" y="1154"/>
                </a:lnTo>
                <a:lnTo>
                  <a:pt x="141737" y="679"/>
                </a:lnTo>
                <a:lnTo>
                  <a:pt x="141058" y="339"/>
                </a:lnTo>
                <a:lnTo>
                  <a:pt x="140311" y="68"/>
                </a:lnTo>
                <a:lnTo>
                  <a:pt x="139904" y="0"/>
                </a:lnTo>
                <a:close/>
                <a:moveTo>
                  <a:pt x="55324" y="95713"/>
                </a:moveTo>
                <a:lnTo>
                  <a:pt x="55052" y="98971"/>
                </a:lnTo>
                <a:lnTo>
                  <a:pt x="54713" y="102297"/>
                </a:lnTo>
                <a:lnTo>
                  <a:pt x="54374" y="105284"/>
                </a:lnTo>
                <a:lnTo>
                  <a:pt x="53966" y="107388"/>
                </a:lnTo>
                <a:lnTo>
                  <a:pt x="53763" y="108203"/>
                </a:lnTo>
                <a:lnTo>
                  <a:pt x="53627" y="108746"/>
                </a:lnTo>
                <a:lnTo>
                  <a:pt x="53423" y="109153"/>
                </a:lnTo>
                <a:lnTo>
                  <a:pt x="53220" y="109357"/>
                </a:lnTo>
                <a:lnTo>
                  <a:pt x="52677" y="109493"/>
                </a:lnTo>
                <a:lnTo>
                  <a:pt x="51794" y="109696"/>
                </a:lnTo>
                <a:lnTo>
                  <a:pt x="49690" y="110036"/>
                </a:lnTo>
                <a:lnTo>
                  <a:pt x="48061" y="110307"/>
                </a:lnTo>
                <a:lnTo>
                  <a:pt x="47450" y="110443"/>
                </a:lnTo>
                <a:lnTo>
                  <a:pt x="47110" y="110511"/>
                </a:lnTo>
                <a:lnTo>
                  <a:pt x="47042" y="110579"/>
                </a:lnTo>
                <a:lnTo>
                  <a:pt x="47042" y="110783"/>
                </a:lnTo>
                <a:lnTo>
                  <a:pt x="47110" y="110850"/>
                </a:lnTo>
                <a:lnTo>
                  <a:pt x="47585" y="110918"/>
                </a:lnTo>
                <a:lnTo>
                  <a:pt x="48400" y="110986"/>
                </a:lnTo>
                <a:lnTo>
                  <a:pt x="51387" y="111054"/>
                </a:lnTo>
                <a:lnTo>
                  <a:pt x="56071" y="111122"/>
                </a:lnTo>
                <a:lnTo>
                  <a:pt x="87092" y="111122"/>
                </a:lnTo>
                <a:lnTo>
                  <a:pt x="91708" y="111054"/>
                </a:lnTo>
                <a:lnTo>
                  <a:pt x="94695" y="110986"/>
                </a:lnTo>
                <a:lnTo>
                  <a:pt x="95578" y="110918"/>
                </a:lnTo>
                <a:lnTo>
                  <a:pt x="96053" y="110850"/>
                </a:lnTo>
                <a:lnTo>
                  <a:pt x="96121" y="110783"/>
                </a:lnTo>
                <a:lnTo>
                  <a:pt x="96121" y="110579"/>
                </a:lnTo>
                <a:lnTo>
                  <a:pt x="96053" y="110511"/>
                </a:lnTo>
                <a:lnTo>
                  <a:pt x="95713" y="110443"/>
                </a:lnTo>
                <a:lnTo>
                  <a:pt x="95102" y="110307"/>
                </a:lnTo>
                <a:lnTo>
                  <a:pt x="93473" y="110036"/>
                </a:lnTo>
                <a:lnTo>
                  <a:pt x="91369" y="109696"/>
                </a:lnTo>
                <a:lnTo>
                  <a:pt x="90487" y="109493"/>
                </a:lnTo>
                <a:lnTo>
                  <a:pt x="89943" y="109357"/>
                </a:lnTo>
                <a:lnTo>
                  <a:pt x="89740" y="109153"/>
                </a:lnTo>
                <a:lnTo>
                  <a:pt x="89536" y="108746"/>
                </a:lnTo>
                <a:lnTo>
                  <a:pt x="89333" y="108203"/>
                </a:lnTo>
                <a:lnTo>
                  <a:pt x="89197" y="107388"/>
                </a:lnTo>
                <a:lnTo>
                  <a:pt x="88789" y="105284"/>
                </a:lnTo>
                <a:lnTo>
                  <a:pt x="88382" y="102297"/>
                </a:lnTo>
                <a:lnTo>
                  <a:pt x="88043" y="98971"/>
                </a:lnTo>
                <a:lnTo>
                  <a:pt x="87839" y="95713"/>
                </a:lnTo>
                <a:close/>
                <a:moveTo>
                  <a:pt x="47450" y="111054"/>
                </a:moveTo>
                <a:lnTo>
                  <a:pt x="47450" y="111122"/>
                </a:lnTo>
                <a:lnTo>
                  <a:pt x="47450" y="111393"/>
                </a:lnTo>
                <a:lnTo>
                  <a:pt x="47518" y="111461"/>
                </a:lnTo>
                <a:lnTo>
                  <a:pt x="48807" y="111529"/>
                </a:lnTo>
                <a:lnTo>
                  <a:pt x="52473" y="111597"/>
                </a:lnTo>
                <a:lnTo>
                  <a:pt x="62384" y="111665"/>
                </a:lnTo>
                <a:lnTo>
                  <a:pt x="80779" y="111665"/>
                </a:lnTo>
                <a:lnTo>
                  <a:pt x="90622" y="111597"/>
                </a:lnTo>
                <a:lnTo>
                  <a:pt x="94356" y="111529"/>
                </a:lnTo>
                <a:lnTo>
                  <a:pt x="95646" y="111461"/>
                </a:lnTo>
                <a:lnTo>
                  <a:pt x="95713" y="111393"/>
                </a:lnTo>
                <a:lnTo>
                  <a:pt x="95713" y="111122"/>
                </a:lnTo>
                <a:lnTo>
                  <a:pt x="95646" y="111054"/>
                </a:lnTo>
                <a:lnTo>
                  <a:pt x="94084" y="111122"/>
                </a:lnTo>
                <a:lnTo>
                  <a:pt x="91233" y="111190"/>
                </a:lnTo>
                <a:lnTo>
                  <a:pt x="80847" y="111258"/>
                </a:lnTo>
                <a:lnTo>
                  <a:pt x="62316" y="111258"/>
                </a:lnTo>
                <a:lnTo>
                  <a:pt x="51930" y="111190"/>
                </a:lnTo>
                <a:lnTo>
                  <a:pt x="49079" y="111122"/>
                </a:lnTo>
                <a:lnTo>
                  <a:pt x="47518" y="111054"/>
                </a:lnTo>
                <a:close/>
              </a:path>
            </a:pathLst>
          </a:custGeom>
          <a:solidFill>
            <a:srgbClr val="FFFFFF"/>
          </a:solidFill>
          <a:ln cap="flat" cmpd="sng" w="19050">
            <a:solidFill>
              <a:srgbClr val="1C45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362" name="Google Shape;1362;p46"/>
          <p:cNvSpPr txBox="1"/>
          <p:nvPr/>
        </p:nvSpPr>
        <p:spPr>
          <a:xfrm>
            <a:off x="2098950" y="4116175"/>
            <a:ext cx="4946100" cy="57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Ubuntu"/>
                <a:ea typeface="Ubuntu"/>
                <a:cs typeface="Ubuntu"/>
                <a:sym typeface="Ubuntu"/>
              </a:rPr>
              <a:t>Lien vers notre salle de vidéoconférence : </a:t>
            </a:r>
            <a:endParaRPr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400"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u="sng">
                <a:solidFill>
                  <a:srgbClr val="1A73E8"/>
                </a:solidFill>
                <a:highlight>
                  <a:srgbClr val="FFFFFF"/>
                </a:highlight>
                <a:latin typeface="Viga"/>
                <a:ea typeface="Viga"/>
                <a:cs typeface="Viga"/>
                <a:sym typeface="Viga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https://zoom.us/j/93849137106</a:t>
            </a:r>
            <a:endParaRPr b="1" sz="2400">
              <a:latin typeface="Viga"/>
              <a:ea typeface="Viga"/>
              <a:cs typeface="Viga"/>
              <a:sym typeface="Vig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63" name="Google Shape;1363;p46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092750" y="1988225"/>
            <a:ext cx="2958601" cy="16331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67" name="Shape 1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8" name="Google Shape;1368;p47"/>
          <p:cNvSpPr txBox="1"/>
          <p:nvPr>
            <p:ph idx="4294967295" type="ctrTitle"/>
          </p:nvPr>
        </p:nvSpPr>
        <p:spPr>
          <a:xfrm>
            <a:off x="1761750" y="1598975"/>
            <a:ext cx="5620500" cy="70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0000">
                <a:latin typeface="Viga"/>
                <a:ea typeface="Viga"/>
                <a:cs typeface="Viga"/>
                <a:sym typeface="Viga"/>
              </a:rPr>
              <a:t>MERCI !</a:t>
            </a:r>
            <a:endParaRPr b="1" sz="10000"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369" name="Google Shape;1369;p4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823537" y="178450"/>
            <a:ext cx="3496925" cy="1003900"/>
          </a:xfrm>
          <a:prstGeom prst="rect">
            <a:avLst/>
          </a:prstGeom>
          <a:noFill/>
          <a:ln>
            <a:noFill/>
          </a:ln>
        </p:spPr>
      </p:pic>
      <p:sp>
        <p:nvSpPr>
          <p:cNvPr id="1370" name="Google Shape;1370;p47"/>
          <p:cNvSpPr txBox="1"/>
          <p:nvPr/>
        </p:nvSpPr>
        <p:spPr>
          <a:xfrm>
            <a:off x="4371400" y="2719700"/>
            <a:ext cx="5128800" cy="181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500">
                <a:solidFill>
                  <a:srgbClr val="666666"/>
                </a:solidFill>
                <a:latin typeface="Ubuntu"/>
                <a:ea typeface="Ubuntu"/>
                <a:cs typeface="Ubuntu"/>
                <a:sym typeface="Ubuntu"/>
              </a:rPr>
              <a:t>equipe</a:t>
            </a:r>
            <a:r>
              <a:rPr lang="en" sz="2500">
                <a:solidFill>
                  <a:srgbClr val="666666"/>
                </a:solidFill>
                <a:uFill>
                  <a:noFill/>
                </a:u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@recitmst.qc.ca</a:t>
            </a:r>
            <a:r>
              <a:rPr lang="en" sz="2500">
                <a:solidFill>
                  <a:srgbClr val="666666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 sz="2500">
              <a:solidFill>
                <a:srgbClr val="666666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-330200" lvl="0" marL="457200" rtl="0" algn="l">
              <a:spcBef>
                <a:spcPts val="600"/>
              </a:spcBef>
              <a:spcAft>
                <a:spcPts val="0"/>
              </a:spcAft>
              <a:buClr>
                <a:srgbClr val="384F5C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rgbClr val="384F5C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Page Facebook</a:t>
            </a:r>
            <a:endParaRPr sz="1600" u="sng">
              <a:solidFill>
                <a:srgbClr val="384F5C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rgbClr val="384F5C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rgbClr val="384F5C"/>
                </a:solidFill>
                <a:latin typeface="Ubuntu"/>
                <a:ea typeface="Ubuntu"/>
                <a:cs typeface="Ubuntu"/>
                <a:sym typeface="Ubuntu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Twitter</a:t>
            </a:r>
            <a:endParaRPr sz="1600" u="sng">
              <a:solidFill>
                <a:srgbClr val="384F5C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rgbClr val="384F5C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rgbClr val="384F5C"/>
                </a:solidFill>
                <a:latin typeface="Ubuntu"/>
                <a:ea typeface="Ubuntu"/>
                <a:cs typeface="Ubuntu"/>
                <a:sym typeface="Ubuntu"/>
                <a:hlinkClick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Chaîne Youtube</a:t>
            </a:r>
            <a:endParaRPr sz="900"/>
          </a:p>
        </p:txBody>
      </p:sp>
      <p:sp>
        <p:nvSpPr>
          <p:cNvPr id="1371" name="Google Shape;1371;p47"/>
          <p:cNvSpPr txBox="1"/>
          <p:nvPr/>
        </p:nvSpPr>
        <p:spPr>
          <a:xfrm>
            <a:off x="1147300" y="2624750"/>
            <a:ext cx="3321300" cy="78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43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Questions?</a:t>
            </a:r>
            <a:endParaRPr sz="43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372" name="Google Shape;1372;p47"/>
          <p:cNvSpPr txBox="1"/>
          <p:nvPr/>
        </p:nvSpPr>
        <p:spPr>
          <a:xfrm>
            <a:off x="2451875" y="4528300"/>
            <a:ext cx="5392500" cy="36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800">
                <a:latin typeface="Ubuntu"/>
                <a:ea typeface="Ubuntu"/>
                <a:cs typeface="Ubuntu"/>
                <a:sym typeface="Ubuntu"/>
              </a:rPr>
              <a:t>Ces formations du RÉCIT </a:t>
            </a:r>
            <a:r>
              <a:rPr lang="en" sz="800">
                <a:latin typeface="Ubuntu"/>
                <a:ea typeface="Ubuntu"/>
                <a:cs typeface="Ubuntu"/>
                <a:sym typeface="Ubuntu"/>
              </a:rPr>
              <a:t>sont mise</a:t>
            </a:r>
            <a:r>
              <a:rPr lang="en" sz="800">
                <a:latin typeface="Ubuntu"/>
                <a:ea typeface="Ubuntu"/>
                <a:cs typeface="Ubuntu"/>
                <a:sym typeface="Ubuntu"/>
              </a:rPr>
              <a:t>s à disposition, sauf </a:t>
            </a:r>
            <a:r>
              <a:rPr lang="en" sz="800">
                <a:latin typeface="Ubuntu"/>
                <a:ea typeface="Ubuntu"/>
                <a:cs typeface="Ubuntu"/>
                <a:sym typeface="Ubuntu"/>
              </a:rPr>
              <a:t>exception</a:t>
            </a:r>
            <a:r>
              <a:rPr lang="en" sz="800">
                <a:latin typeface="Ubuntu"/>
                <a:ea typeface="Ubuntu"/>
                <a:cs typeface="Ubuntu"/>
                <a:sym typeface="Ubuntu"/>
              </a:rPr>
              <a:t>, selon les termes de la licence </a:t>
            </a:r>
            <a:r>
              <a:rPr lang="en" sz="800" u="sng">
                <a:solidFill>
                  <a:srgbClr val="0097A7"/>
                </a:solidFill>
                <a:hlinkClick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Licence Creative Commons Attribution - Pas d’Utilisation Commerciale - Partage dans les Mêmes Conditions 4.0 International</a:t>
            </a:r>
            <a:r>
              <a:rPr lang="en" sz="800">
                <a:solidFill>
                  <a:srgbClr val="000000"/>
                </a:solidFill>
              </a:rPr>
              <a:t>.</a:t>
            </a:r>
            <a:r>
              <a:rPr lang="en" sz="800">
                <a:highlight>
                  <a:srgbClr val="FFFF00"/>
                </a:highlight>
                <a:latin typeface="Ubuntu"/>
                <a:ea typeface="Ubuntu"/>
                <a:cs typeface="Ubuntu"/>
                <a:sym typeface="Ubuntu"/>
              </a:rPr>
              <a:t>  </a:t>
            </a:r>
            <a:endParaRPr sz="800">
              <a:highlight>
                <a:srgbClr val="FFFF00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73" name="Google Shape;1373;p47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1699475" y="4552425"/>
            <a:ext cx="808425" cy="2861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