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5143500" cx="9144000"/>
  <p:notesSz cx="6858000" cy="9144000"/>
  <p:embeddedFontLst>
    <p:embeddedFont>
      <p:font typeface="Ubuntu"/>
      <p:regular r:id="rId21"/>
      <p:bold r:id="rId22"/>
      <p:italic r:id="rId23"/>
      <p:boldItalic r:id="rId24"/>
    </p:embeddedFont>
    <p:embeddedFont>
      <p:font typeface="Titillium Web"/>
      <p:regular r:id="rId25"/>
      <p:bold r:id="rId26"/>
      <p:italic r:id="rId27"/>
      <p:boldItalic r:id="rId28"/>
    </p:embeddedFont>
    <p:embeddedFont>
      <p:font typeface="Viga"/>
      <p:regular r:id="rId29"/>
    </p:embeddedFont>
    <p:embeddedFont>
      <p:font typeface="Titillium Web Light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Ubuntu-bold.fntdata"/><Relationship Id="rId21" Type="http://schemas.openxmlformats.org/officeDocument/2006/relationships/font" Target="fonts/Ubuntu-regular.fntdata"/><Relationship Id="rId24" Type="http://schemas.openxmlformats.org/officeDocument/2006/relationships/font" Target="fonts/Ubuntu-boldItalic.fntdata"/><Relationship Id="rId23" Type="http://schemas.openxmlformats.org/officeDocument/2006/relationships/font" Target="fonts/Ubuntu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TitilliumWeb-bold.fntdata"/><Relationship Id="rId25" Type="http://schemas.openxmlformats.org/officeDocument/2006/relationships/font" Target="fonts/TitilliumWeb-regular.fntdata"/><Relationship Id="rId28" Type="http://schemas.openxmlformats.org/officeDocument/2006/relationships/font" Target="fonts/TitilliumWeb-boldItalic.fntdata"/><Relationship Id="rId27" Type="http://schemas.openxmlformats.org/officeDocument/2006/relationships/font" Target="fonts/TitilliumWeb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Viga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TitilliumWebLight-bold.fntdata"/><Relationship Id="rId30" Type="http://schemas.openxmlformats.org/officeDocument/2006/relationships/font" Target="fonts/TitilliumWebLight-regular.fntdata"/><Relationship Id="rId11" Type="http://schemas.openxmlformats.org/officeDocument/2006/relationships/slide" Target="slides/slide7.xml"/><Relationship Id="rId33" Type="http://schemas.openxmlformats.org/officeDocument/2006/relationships/font" Target="fonts/TitilliumWebLight-boldItalic.fntdata"/><Relationship Id="rId10" Type="http://schemas.openxmlformats.org/officeDocument/2006/relationships/slide" Target="slides/slide6.xml"/><Relationship Id="rId32" Type="http://schemas.openxmlformats.org/officeDocument/2006/relationships/font" Target="fonts/TitilliumWebLight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qb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spreadsheets/d/17iwnoNTZENzfreTABbtI97NBVVD3TnqZrqIa9XpovEY/edit?usp=sharing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onshape.com/en/education/" TargetMode="External"/><Relationship Id="rId3" Type="http://schemas.openxmlformats.org/officeDocument/2006/relationships/hyperlink" Target="https://translate.google.com/translate?sl=en&amp;tl=fr&amp;u=https://www.onshape.com/en/education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li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v-JqV1WHI9s" TargetMode="External"/><Relationship Id="rId3" Type="http://schemas.openxmlformats.org/officeDocument/2006/relationships/hyperlink" Target="http://recit.org/ul/qlj" TargetMode="External"/><Relationship Id="rId4" Type="http://schemas.openxmlformats.org/officeDocument/2006/relationships/hyperlink" Target="https://cad.onshape.com/documents/d146d306ea0ed769eeeb73a1/w/521cf60594854e245a206018/e/0f5e94d0655930eeb01765c8" TargetMode="External"/><Relationship Id="rId5" Type="http://schemas.openxmlformats.org/officeDocument/2006/relationships/hyperlink" Target="http://recit.org/ul/qlm" TargetMode="External"/><Relationship Id="rId6" Type="http://schemas.openxmlformats.org/officeDocument/2006/relationships/hyperlink" Target="https://cad.onshape.com/documents/29c81e18d517ea0c66f20993/w/4019957e474f268458786f7e/e/ed7e2a6bd96728799220758a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1gHAYb8I6Lc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9EP-SI75Hac" TargetMode="External"/><Relationship Id="rId3" Type="http://schemas.openxmlformats.org/officeDocument/2006/relationships/hyperlink" Target="http://recit.org/ul/qlk" TargetMode="External"/><Relationship Id="rId4" Type="http://schemas.openxmlformats.org/officeDocument/2006/relationships/hyperlink" Target="https://cad.onshape.com/documents/d3d5eaa0b0796c2b011d7134/w/eeb1d69c62a7e6637873985f/e/de8f22e72e15febc6009299c" TargetMode="External"/><Relationship Id="rId5" Type="http://schemas.openxmlformats.org/officeDocument/2006/relationships/hyperlink" Target="http://recit.org/ul/qln" TargetMode="External"/><Relationship Id="rId6" Type="http://schemas.openxmlformats.org/officeDocument/2006/relationships/hyperlink" Target="https://cad.onshape.com/documents/722ca8c1a13632130b7f6213/w/d191e77ba5c339e1c1edf218/e/4026a1ab9d7ba8f5f04da418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okDpbsC-rTo" TargetMode="External"/><Relationship Id="rId3" Type="http://schemas.openxmlformats.org/officeDocument/2006/relationships/hyperlink" Target="http://recit.org/ul/qll" TargetMode="External"/><Relationship Id="rId4" Type="http://schemas.openxmlformats.org/officeDocument/2006/relationships/hyperlink" Target="https://cad.onshape.com/documents/f56c10964e39bcbe237d5f82/w/080442a7f5a6ced19444a814/e/412b5c8c6b84fdc6f070abbf" TargetMode="External"/><Relationship Id="rId5" Type="http://schemas.openxmlformats.org/officeDocument/2006/relationships/hyperlink" Target="http://recit.org/ul/qlo" TargetMode="External"/><Relationship Id="rId6" Type="http://schemas.openxmlformats.org/officeDocument/2006/relationships/hyperlink" Target="https://cad.onshape.com/documents/328316d29285278c920ead67/w/f0b4b71a87ea298caac2f8d3/e/be3dbe788ddaad7a2c3a77e5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C1uX4_2_8TI" TargetMode="External"/><Relationship Id="rId3" Type="http://schemas.openxmlformats.org/officeDocument/2006/relationships/hyperlink" Target="http://recit.org/ul/qlr" TargetMode="External"/><Relationship Id="rId4" Type="http://schemas.openxmlformats.org/officeDocument/2006/relationships/hyperlink" Target="https://cad.onshape.com/documents/bc2a43a69d112d16c0a54909/w/95f49f2d8c716990d4a7f8be/e/39736309a32e81aba5a59ed7" TargetMode="External"/><Relationship Id="rId5" Type="http://schemas.openxmlformats.org/officeDocument/2006/relationships/hyperlink" Target="http://recit.org/ul/qlp" TargetMode="External"/><Relationship Id="rId6" Type="http://schemas.openxmlformats.org/officeDocument/2006/relationships/hyperlink" Target="https://cad.onshape.com/documents/bb7a751b640fc75aabe97589/w/48db8135b3bd0d8029c2feb8/e/4f77c4917672c8e2649a444c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-nn-eUPwfw0" TargetMode="External"/><Relationship Id="rId3" Type="http://schemas.openxmlformats.org/officeDocument/2006/relationships/hyperlink" Target="http://recit.org/ul/qls" TargetMode="External"/><Relationship Id="rId4" Type="http://schemas.openxmlformats.org/officeDocument/2006/relationships/hyperlink" Target="https://cad.onshape.com/documents/6f8815f7c79c6f25bb333fd0/w/b85aefd7088ee25048c6ff44/e/1ff7a97d16603dcd5b06e9e9" TargetMode="External"/><Relationship Id="rId5" Type="http://schemas.openxmlformats.org/officeDocument/2006/relationships/hyperlink" Target="http://recit.org/ul/qlt" TargetMode="External"/><Relationship Id="rId6" Type="http://schemas.openxmlformats.org/officeDocument/2006/relationships/hyperlink" Target="https://cad.onshape.com/documents/8e2cc332c61d8dfee4cc69e7/w/9ddca4d9c45f17659f1c98f0/e/ea2ad96beda65a6b7c26e832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👉</a:t>
            </a:r>
            <a:r>
              <a:rPr lang="en"/>
              <a:t>Lien vers l’article du RÉCIT MST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http://recit.org/ul/qqb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👉</a:t>
            </a:r>
            <a:r>
              <a:rPr lang="en"/>
              <a:t>Lien vers le google sheet pour les adresse courriel de Onshape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https://docs.google.com/spreadsheets/d/17iwnoNTZENzfreTABbtI97NBVVD3TnqZrqIa9XpovEY/edit?usp=sharing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b3f56f4381_0_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b3f56f4381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b3e5552a5f_0_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b3e5552a5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👉</a:t>
            </a:r>
            <a:r>
              <a:rPr lang="en"/>
              <a:t>Créer votre compte éducatif Onshape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https://www.onshape.com/en/education/</a:t>
            </a:r>
            <a:r>
              <a:rPr lang="en"/>
              <a:t>  (option «Create free account») ou traduit en français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https://translate.google.com/translate?sl=en&amp;tl=fr&amp;u=https://www.onshape.com/en/education/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http://recit.org/ul/qli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Ajouter le lien pour télécharger le document word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b7307bd9b8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b7307bd9b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Suggestion de présentation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Lien vers le tutoriel : </a:t>
            </a:r>
            <a:r>
              <a:rPr lang="en" sz="1000" u="sng">
                <a:solidFill>
                  <a:schemeClr val="hlink"/>
                </a:solidFill>
                <a:hlinkClick r:id="rId2"/>
              </a:rPr>
              <a:t>https://youtu.be/v-JqV1WHI9s</a:t>
            </a:r>
            <a:r>
              <a:rPr lang="en" sz="1000"/>
              <a:t> 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Lien vers l’objet 3D : 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http://recit.org/ul/qlj</a:t>
            </a:r>
            <a:r>
              <a:rPr lang="en" sz="1000"/>
              <a:t> ou </a:t>
            </a:r>
            <a:r>
              <a:rPr lang="en" sz="1000" u="sng">
                <a:solidFill>
                  <a:schemeClr val="hlink"/>
                </a:solidFill>
                <a:hlinkClick r:id="rId4"/>
              </a:rPr>
              <a:t>https://cad.onshape.com/documents/d146d306ea0ed769eeeb73a1/w/521cf60594854e245a206018/e/0f5e94d0655930eeb01765c8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Lien vers le dessin de départ pour l’activité supplémentaire : 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http://recit.org/ul/qlm</a:t>
            </a:r>
            <a:r>
              <a:rPr lang="en" sz="1000"/>
              <a:t> ou </a:t>
            </a:r>
            <a:r>
              <a:rPr lang="en" sz="1000" u="sng">
                <a:solidFill>
                  <a:schemeClr val="hlink"/>
                </a:solidFill>
                <a:hlinkClick r:id="rId6"/>
              </a:rPr>
              <a:t>https://cad.onshape.com/documents/29c81e18d517ea0c66f20993/w/4019957e474f268458786f7e/e/ed7e2a6bd96728799220758a</a:t>
            </a:r>
            <a:r>
              <a:rPr lang="en" sz="1000"/>
              <a:t> </a:t>
            </a:r>
            <a:endParaRPr sz="10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b7b2e87d41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b7b2e87d4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Lien vers le tutoriel : </a:t>
            </a:r>
            <a:r>
              <a:rPr lang="en" sz="1000" u="sng">
                <a:solidFill>
                  <a:schemeClr val="hlink"/>
                </a:solidFill>
                <a:hlinkClick r:id="rId2"/>
              </a:rPr>
              <a:t>https://youtu.be/1gHAYb8I6Lc</a:t>
            </a:r>
            <a:r>
              <a:rPr lang="en" sz="1000"/>
              <a:t> </a:t>
            </a:r>
            <a:r>
              <a:rPr lang="en" sz="1000"/>
              <a:t> 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b756df46b9_0_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b756df46b9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Lien vers le tutoriel : </a:t>
            </a:r>
            <a:r>
              <a:rPr lang="en" sz="1000" u="sng">
                <a:solidFill>
                  <a:schemeClr val="hlink"/>
                </a:solidFill>
                <a:hlinkClick r:id="rId2"/>
              </a:rPr>
              <a:t>https://youtu.be/9EP-SI75Hac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Lien vers l’objet 3D : 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http://recit.org/ul/qlk</a:t>
            </a:r>
            <a:r>
              <a:rPr lang="en" sz="1000"/>
              <a:t>  ou </a:t>
            </a:r>
            <a:r>
              <a:rPr lang="en" sz="1000" u="sng">
                <a:solidFill>
                  <a:schemeClr val="hlink"/>
                </a:solidFill>
                <a:hlinkClick r:id="rId4"/>
              </a:rPr>
              <a:t>https://cad.onshape.com/documents/d3d5eaa0b0796c2b011d7134/w/eeb1d69c62a7e6637873985f/e/de8f22e72e15febc6009299c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Lien vers le dessin de départ pour l’activité supplémentaire : 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http://recit.org/ul/qln</a:t>
            </a:r>
            <a:r>
              <a:rPr lang="en" sz="1000">
                <a:solidFill>
                  <a:schemeClr val="dk1"/>
                </a:solidFill>
              </a:rPr>
              <a:t> ou </a:t>
            </a:r>
            <a:r>
              <a:rPr lang="en" sz="1000" u="sng">
                <a:solidFill>
                  <a:schemeClr val="hlink"/>
                </a:solidFill>
                <a:hlinkClick r:id="rId6"/>
              </a:rPr>
              <a:t>https://cad.onshape.com/documents/722ca8c1a13632130b7f6213/w/d191e77ba5c339e1c1edf218/e/4026a1ab9d7ba8f5f04da418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b756df46b9_0_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b756df46b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Lien vers le tutoriel : </a:t>
            </a:r>
            <a:r>
              <a:rPr lang="en" sz="1000" u="sng">
                <a:solidFill>
                  <a:schemeClr val="hlink"/>
                </a:solidFill>
                <a:hlinkClick r:id="rId2"/>
              </a:rPr>
              <a:t>https://youtu.be/okDpbsC-rTo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Lien vers l’objet 3D : 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http://recit.org/ul/qll</a:t>
            </a:r>
            <a:r>
              <a:rPr lang="en" sz="1000"/>
              <a:t>  ou </a:t>
            </a:r>
            <a:r>
              <a:rPr lang="en" sz="1000" u="sng">
                <a:solidFill>
                  <a:schemeClr val="hlink"/>
                </a:solidFill>
                <a:hlinkClick r:id="rId4"/>
              </a:rPr>
              <a:t>https://cad.onshape.com/documents/f56c10964e39bcbe237d5f82/w/080442a7f5a6ced19444a814/e/412b5c8c6b84fdc6f070abbf</a:t>
            </a:r>
            <a:r>
              <a:rPr lang="en" sz="1000"/>
              <a:t> 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Lien vers le dessin de départ pour l’activité supplémentaire : 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http://recit.org/ul/qlo</a:t>
            </a:r>
            <a:r>
              <a:rPr lang="en" sz="1000">
                <a:solidFill>
                  <a:schemeClr val="dk1"/>
                </a:solidFill>
              </a:rPr>
              <a:t>  ou  </a:t>
            </a:r>
            <a:r>
              <a:rPr lang="en" sz="1000" u="sng">
                <a:solidFill>
                  <a:schemeClr val="hlink"/>
                </a:solidFill>
                <a:hlinkClick r:id="rId6"/>
              </a:rPr>
              <a:t>https://cad.onshape.com/documents/328316d29285278c920ead67/w/f0b4b71a87ea298caac2f8d3/e/be3dbe788ddaad7a2c3a77e5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b756df46b9_0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b756df46b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Lien vers le tutoriel : </a:t>
            </a:r>
            <a:r>
              <a:rPr lang="en" sz="1000" u="sng">
                <a:solidFill>
                  <a:schemeClr val="hlink"/>
                </a:solidFill>
                <a:hlinkClick r:id="rId2"/>
              </a:rPr>
              <a:t>https://youtu.be/C1uX4_2_8TI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Lien vers l’objet 3D : 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http://recit.org/ul/qlr</a:t>
            </a:r>
            <a:r>
              <a:rPr lang="en" sz="1000">
                <a:solidFill>
                  <a:schemeClr val="dk1"/>
                </a:solidFill>
              </a:rPr>
              <a:t>   ou </a:t>
            </a:r>
            <a:r>
              <a:rPr lang="en" sz="1000" u="sng">
                <a:solidFill>
                  <a:schemeClr val="hlink"/>
                </a:solidFill>
                <a:hlinkClick r:id="rId4"/>
              </a:rPr>
              <a:t>https://cad.onshape.com/documents/bc2a43a69d112d16c0a54909/w/95f49f2d8c716990d4a7f8be/e/39736309a32e81aba5a59ed7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Lien vers le dessin de départ pour l’activité supplémentaire : 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http://recit.org/ul/qlp</a:t>
            </a:r>
            <a:r>
              <a:rPr lang="en" sz="1000">
                <a:solidFill>
                  <a:schemeClr val="dk1"/>
                </a:solidFill>
              </a:rPr>
              <a:t>  ou </a:t>
            </a:r>
            <a:r>
              <a:rPr lang="en" sz="1000" u="sng">
                <a:solidFill>
                  <a:schemeClr val="hlink"/>
                </a:solidFill>
                <a:hlinkClick r:id="rId6"/>
              </a:rPr>
              <a:t>https://cad.onshape.com/documents/bb7a751b640fc75aabe97589/w/48db8135b3bd0d8029c2feb8/e/4f77c4917672c8e2649a444c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b756df46b9_0_4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b756df46b9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Lien vers le tutoriel : </a:t>
            </a:r>
            <a:r>
              <a:rPr lang="en" sz="1000" u="sng">
                <a:solidFill>
                  <a:schemeClr val="hlink"/>
                </a:solidFill>
                <a:hlinkClick r:id="rId2"/>
              </a:rPr>
              <a:t>https://youtu.be/-nn-eUPwfw0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Lien vers l’objet 3D : </a:t>
            </a:r>
            <a:r>
              <a:rPr lang="en" sz="1000" u="sng">
                <a:solidFill>
                  <a:schemeClr val="hlink"/>
                </a:solidFill>
                <a:hlinkClick r:id="rId3"/>
              </a:rPr>
              <a:t>http://recit.org/ul/qls</a:t>
            </a:r>
            <a:r>
              <a:rPr lang="en" sz="1000">
                <a:solidFill>
                  <a:schemeClr val="dk1"/>
                </a:solidFill>
              </a:rPr>
              <a:t> ou  </a:t>
            </a:r>
            <a:r>
              <a:rPr lang="en" sz="1000" u="sng">
                <a:solidFill>
                  <a:schemeClr val="hlink"/>
                </a:solidFill>
                <a:hlinkClick r:id="rId4"/>
              </a:rPr>
              <a:t>https://cad.onshape.com/documents/6f8815f7c79c6f25bb333fd0/w/b85aefd7088ee25048c6ff44/e/1ff7a97d16603dcd5b06e9e9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Lien vers le dessin de départ pour l’activité supplémentaire : 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http://recit.org/ul/qlt</a:t>
            </a:r>
            <a:r>
              <a:rPr lang="en" sz="1000">
                <a:solidFill>
                  <a:schemeClr val="dk1"/>
                </a:solidFill>
              </a:rPr>
              <a:t>  ou </a:t>
            </a:r>
            <a:r>
              <a:rPr lang="en" sz="1000" u="sng">
                <a:solidFill>
                  <a:schemeClr val="hlink"/>
                </a:solidFill>
                <a:hlinkClick r:id="rId6"/>
              </a:rPr>
              <a:t>https://cad.onshape.com/documents/8e2cc332c61d8dfee4cc69e7/w/9ddca4d9c45f17659f1c98f0/e/ea2ad96beda65a6b7c26e832</a:t>
            </a:r>
            <a:r>
              <a:rPr lang="en" sz="1000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685800" y="743850"/>
            <a:ext cx="5796900" cy="115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ctrTitle"/>
          </p:nvPr>
        </p:nvSpPr>
        <p:spPr>
          <a:xfrm>
            <a:off x="685800" y="973750"/>
            <a:ext cx="57969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685800" y="2230450"/>
            <a:ext cx="5796900" cy="46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318775" y="1036050"/>
            <a:ext cx="5163900" cy="366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444500" lvl="0" marL="457200" rtl="0">
              <a:spcBef>
                <a:spcPts val="600"/>
              </a:spcBef>
              <a:spcAft>
                <a:spcPts val="0"/>
              </a:spcAft>
              <a:buSzPts val="3400"/>
              <a:buChar char="▰"/>
              <a:defRPr sz="3400"/>
            </a:lvl1pPr>
            <a:lvl2pPr indent="-444500" lvl="1" marL="914400" rtl="0">
              <a:spcBef>
                <a:spcPts val="0"/>
              </a:spcBef>
              <a:spcAft>
                <a:spcPts val="0"/>
              </a:spcAft>
              <a:buSzPts val="3400"/>
              <a:buChar char="○"/>
              <a:defRPr sz="3400"/>
            </a:lvl2pPr>
            <a:lvl3pPr indent="-444500" lvl="2" marL="1371600" rtl="0">
              <a:spcBef>
                <a:spcPts val="0"/>
              </a:spcBef>
              <a:spcAft>
                <a:spcPts val="0"/>
              </a:spcAft>
              <a:buSzPts val="3400"/>
              <a:buChar char="■"/>
              <a:defRPr sz="3400"/>
            </a:lvl3pPr>
            <a:lvl4pPr indent="-444500" lvl="3" marL="1828800" rtl="0">
              <a:spcBef>
                <a:spcPts val="0"/>
              </a:spcBef>
              <a:spcAft>
                <a:spcPts val="0"/>
              </a:spcAft>
              <a:buSzPts val="3400"/>
              <a:buChar char="●"/>
              <a:defRPr sz="3400"/>
            </a:lvl4pPr>
            <a:lvl5pPr indent="-444500" lvl="4" marL="2286000" rtl="0">
              <a:spcBef>
                <a:spcPts val="0"/>
              </a:spcBef>
              <a:spcAft>
                <a:spcPts val="0"/>
              </a:spcAft>
              <a:buSzPts val="3400"/>
              <a:buChar char="○"/>
              <a:defRPr sz="3400"/>
            </a:lvl5pPr>
            <a:lvl6pPr indent="-444500" lvl="5" marL="2743200" rtl="0">
              <a:spcBef>
                <a:spcPts val="0"/>
              </a:spcBef>
              <a:spcAft>
                <a:spcPts val="0"/>
              </a:spcAft>
              <a:buSzPts val="3400"/>
              <a:buChar char="■"/>
              <a:defRPr sz="3400"/>
            </a:lvl6pPr>
            <a:lvl7pPr indent="-444500" lvl="6" marL="3200400" rtl="0">
              <a:spcBef>
                <a:spcPts val="0"/>
              </a:spcBef>
              <a:spcAft>
                <a:spcPts val="0"/>
              </a:spcAft>
              <a:buSzPts val="3400"/>
              <a:buChar char="●"/>
              <a:defRPr sz="3400"/>
            </a:lvl7pPr>
            <a:lvl8pPr indent="-444500" lvl="7" marL="3657600" rtl="0">
              <a:spcBef>
                <a:spcPts val="0"/>
              </a:spcBef>
              <a:spcAft>
                <a:spcPts val="0"/>
              </a:spcAft>
              <a:buSzPts val="3400"/>
              <a:buChar char="○"/>
              <a:defRPr sz="3400"/>
            </a:lvl8pPr>
            <a:lvl9pPr indent="-444500" lvl="8" marL="4114800">
              <a:spcBef>
                <a:spcPts val="0"/>
              </a:spcBef>
              <a:spcAft>
                <a:spcPts val="0"/>
              </a:spcAft>
              <a:buSzPts val="3400"/>
              <a:buChar char="■"/>
              <a:defRPr sz="3400"/>
            </a:lvl9pPr>
          </a:lstStyle>
          <a:p/>
        </p:txBody>
      </p:sp>
      <p:sp>
        <p:nvSpPr>
          <p:cNvPr id="19" name="Google Shape;19;p4"/>
          <p:cNvSpPr txBox="1"/>
          <p:nvPr/>
        </p:nvSpPr>
        <p:spPr>
          <a:xfrm>
            <a:off x="604350" y="627175"/>
            <a:ext cx="8709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solidFill>
                  <a:srgbClr val="7DFFB1"/>
                </a:solidFill>
                <a:latin typeface="Titillium Web"/>
                <a:ea typeface="Titillium Web"/>
                <a:cs typeface="Titillium Web"/>
                <a:sym typeface="Titillium Web"/>
              </a:rPr>
              <a:t>“</a:t>
            </a:r>
            <a:endParaRPr b="1" sz="9600">
              <a:solidFill>
                <a:srgbClr val="7DFFB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/>
          <p:nvPr>
            <p:ph type="title"/>
          </p:nvPr>
        </p:nvSpPr>
        <p:spPr>
          <a:xfrm>
            <a:off x="457200" y="434575"/>
            <a:ext cx="60255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457200" y="1428748"/>
            <a:ext cx="6025500" cy="314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▰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/>
          <p:nvPr>
            <p:ph type="title"/>
          </p:nvPr>
        </p:nvSpPr>
        <p:spPr>
          <a:xfrm>
            <a:off x="457200" y="434575"/>
            <a:ext cx="60255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457200" y="1428750"/>
            <a:ext cx="2924700" cy="315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30" name="Google Shape;30;p6"/>
          <p:cNvSpPr txBox="1"/>
          <p:nvPr>
            <p:ph idx="2" type="body"/>
          </p:nvPr>
        </p:nvSpPr>
        <p:spPr>
          <a:xfrm>
            <a:off x="3558095" y="1428750"/>
            <a:ext cx="2924700" cy="315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▰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434575"/>
            <a:ext cx="60255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7200" y="1428750"/>
            <a:ext cx="1851600" cy="332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▰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2544155" y="1428750"/>
            <a:ext cx="1851600" cy="332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▰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7" name="Google Shape;37;p7"/>
          <p:cNvSpPr txBox="1"/>
          <p:nvPr>
            <p:ph idx="3" type="body"/>
          </p:nvPr>
        </p:nvSpPr>
        <p:spPr>
          <a:xfrm>
            <a:off x="4631111" y="1428750"/>
            <a:ext cx="1851600" cy="332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▰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434575"/>
            <a:ext cx="60255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9"/>
          <p:cNvSpPr txBox="1"/>
          <p:nvPr>
            <p:ph idx="1" type="body"/>
          </p:nvPr>
        </p:nvSpPr>
        <p:spPr>
          <a:xfrm>
            <a:off x="457200" y="4406300"/>
            <a:ext cx="60255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rgbClr val="7DFFB1"/>
            </a:gs>
            <a:gs pos="12000">
              <a:srgbClr val="00AAC6"/>
            </a:gs>
            <a:gs pos="51000">
              <a:srgbClr val="0037B3"/>
            </a:gs>
            <a:gs pos="100000">
              <a:srgbClr val="00001A"/>
            </a:gs>
          </a:gsLst>
          <a:lin ang="1350003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434575"/>
            <a:ext cx="6025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Titillium Web"/>
              <a:buNone/>
              <a:defRPr b="1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428748"/>
            <a:ext cx="6025500" cy="31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rgbClr val="7DFFB1"/>
              </a:buClr>
              <a:buSzPts val="2400"/>
              <a:buFont typeface="Titillium Web Light"/>
              <a:buChar char="▰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○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■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●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○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■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●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○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itillium Web Light"/>
              <a:buChar char="■"/>
              <a:defRPr sz="2400">
                <a:solidFill>
                  <a:schemeClr val="lt1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lvl="1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lvl="2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lvl="3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lvl="4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lvl="5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lvl="6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lvl="7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lvl="8" algn="r">
              <a:buNone/>
              <a:defRPr sz="1300">
                <a:solidFill>
                  <a:srgbClr val="0037B3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hyperlink" Target="http://creativecommons.org/licenses/by-nc-sa/4.0/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recit.org/ul/qqb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22.png"/><Relationship Id="rId6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campus.recit.qc.ca/admin/tool/policy/view.php?versionid=1&amp;returnurl=https%3A%2F%2Fcampus.recit.qc.ca%2Fadmin%2Ftool%2Fpolicy%2Findex.php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hyperlink" Target="https://campus.recit.qc.ca/enrol/index.php?id=105" TargetMode="External"/><Relationship Id="rId7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Relationship Id="rId5" Type="http://schemas.openxmlformats.org/officeDocument/2006/relationships/image" Target="../media/image11.png"/><Relationship Id="rId6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onshape.com/en/education/" TargetMode="External"/><Relationship Id="rId4" Type="http://schemas.openxmlformats.org/officeDocument/2006/relationships/image" Target="../media/image4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rive.google.com/file/d/1XktPnf9cF7gCWNHmZ3UaMLLQWhfL0cvp/view?usp=sharing" TargetMode="External"/><Relationship Id="rId4" Type="http://schemas.openxmlformats.org/officeDocument/2006/relationships/image" Target="../media/image29.png"/><Relationship Id="rId5" Type="http://schemas.openxmlformats.org/officeDocument/2006/relationships/hyperlink" Target="http://recit.org/ul/qli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v-JqV1WHI9s" TargetMode="External"/><Relationship Id="rId4" Type="http://schemas.openxmlformats.org/officeDocument/2006/relationships/image" Target="../media/image20.jpg"/><Relationship Id="rId11" Type="http://schemas.openxmlformats.org/officeDocument/2006/relationships/hyperlink" Target="http://recit.org/ul/qlm" TargetMode="External"/><Relationship Id="rId10" Type="http://schemas.openxmlformats.org/officeDocument/2006/relationships/image" Target="../media/image25.png"/><Relationship Id="rId9" Type="http://schemas.openxmlformats.org/officeDocument/2006/relationships/hyperlink" Target="http://recit.org/ul/qlm" TargetMode="External"/><Relationship Id="rId5" Type="http://schemas.openxmlformats.org/officeDocument/2006/relationships/hyperlink" Target="http://recit.org/ul/qlj" TargetMode="External"/><Relationship Id="rId6" Type="http://schemas.openxmlformats.org/officeDocument/2006/relationships/image" Target="../media/image23.png"/><Relationship Id="rId7" Type="http://schemas.openxmlformats.org/officeDocument/2006/relationships/hyperlink" Target="http://recit.org/ul/qlj" TargetMode="External"/><Relationship Id="rId8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youtube.com/watch?v=1gHAYb8I6Lc" TargetMode="External"/><Relationship Id="rId4" Type="http://schemas.openxmlformats.org/officeDocument/2006/relationships/image" Target="../media/image3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youtube.com/watch?v=9EP-SI75Hac" TargetMode="External"/><Relationship Id="rId4" Type="http://schemas.openxmlformats.org/officeDocument/2006/relationships/image" Target="../media/image31.jpg"/><Relationship Id="rId11" Type="http://schemas.openxmlformats.org/officeDocument/2006/relationships/image" Target="../media/image27.png"/><Relationship Id="rId10" Type="http://schemas.openxmlformats.org/officeDocument/2006/relationships/hyperlink" Target="http://recit.org/ul/qln" TargetMode="External"/><Relationship Id="rId9" Type="http://schemas.openxmlformats.org/officeDocument/2006/relationships/image" Target="../media/image24.png"/><Relationship Id="rId5" Type="http://schemas.openxmlformats.org/officeDocument/2006/relationships/hyperlink" Target="http://recit.org/ul/qln" TargetMode="External"/><Relationship Id="rId6" Type="http://schemas.openxmlformats.org/officeDocument/2006/relationships/hyperlink" Target="http://recit.org/ul/qlk" TargetMode="External"/><Relationship Id="rId7" Type="http://schemas.openxmlformats.org/officeDocument/2006/relationships/image" Target="../media/image32.png"/><Relationship Id="rId8" Type="http://schemas.openxmlformats.org/officeDocument/2006/relationships/hyperlink" Target="http://recit.org/ul/qlk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youtube.com/watch?v=okDpbsC-rTo" TargetMode="External"/><Relationship Id="rId4" Type="http://schemas.openxmlformats.org/officeDocument/2006/relationships/image" Target="../media/image28.jpg"/><Relationship Id="rId9" Type="http://schemas.openxmlformats.org/officeDocument/2006/relationships/image" Target="../media/image37.png"/><Relationship Id="rId5" Type="http://schemas.openxmlformats.org/officeDocument/2006/relationships/hyperlink" Target="http://recit.org/ul/qll" TargetMode="External"/><Relationship Id="rId6" Type="http://schemas.openxmlformats.org/officeDocument/2006/relationships/hyperlink" Target="http://recit.org/ul/qlo" TargetMode="External"/><Relationship Id="rId7" Type="http://schemas.openxmlformats.org/officeDocument/2006/relationships/image" Target="../media/image33.png"/><Relationship Id="rId8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youtube.com/watch?v=C1uX4_2_8TI" TargetMode="External"/><Relationship Id="rId4" Type="http://schemas.openxmlformats.org/officeDocument/2006/relationships/image" Target="../media/image34.jpg"/><Relationship Id="rId11" Type="http://schemas.openxmlformats.org/officeDocument/2006/relationships/image" Target="../media/image39.png"/><Relationship Id="rId10" Type="http://schemas.openxmlformats.org/officeDocument/2006/relationships/hyperlink" Target="http://recit.org/ul/qlp" TargetMode="External"/><Relationship Id="rId9" Type="http://schemas.openxmlformats.org/officeDocument/2006/relationships/image" Target="../media/image36.png"/><Relationship Id="rId5" Type="http://schemas.openxmlformats.org/officeDocument/2006/relationships/hyperlink" Target="http://recit.org/ul/qlr" TargetMode="External"/><Relationship Id="rId6" Type="http://schemas.openxmlformats.org/officeDocument/2006/relationships/hyperlink" Target="http://recit.org/ul/qlp" TargetMode="External"/><Relationship Id="rId7" Type="http://schemas.openxmlformats.org/officeDocument/2006/relationships/image" Target="../media/image35.png"/><Relationship Id="rId8" Type="http://schemas.openxmlformats.org/officeDocument/2006/relationships/hyperlink" Target="http://recit.org/ul/qlr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youtube.com/watch?v=-nn-eUPwfw0" TargetMode="External"/><Relationship Id="rId4" Type="http://schemas.openxmlformats.org/officeDocument/2006/relationships/image" Target="../media/image41.jpg"/><Relationship Id="rId11" Type="http://schemas.openxmlformats.org/officeDocument/2006/relationships/image" Target="../media/image43.png"/><Relationship Id="rId10" Type="http://schemas.openxmlformats.org/officeDocument/2006/relationships/hyperlink" Target="http://recit.org/ul/qlt" TargetMode="External"/><Relationship Id="rId9" Type="http://schemas.openxmlformats.org/officeDocument/2006/relationships/image" Target="../media/image40.png"/><Relationship Id="rId5" Type="http://schemas.openxmlformats.org/officeDocument/2006/relationships/hyperlink" Target="http://recit.org/ul/qls" TargetMode="External"/><Relationship Id="rId6" Type="http://schemas.openxmlformats.org/officeDocument/2006/relationships/hyperlink" Target="http://recit.org/ul/qlt" TargetMode="External"/><Relationship Id="rId7" Type="http://schemas.openxmlformats.org/officeDocument/2006/relationships/hyperlink" Target="http://recit.org/ul/qls" TargetMode="External"/><Relationship Id="rId8" Type="http://schemas.openxmlformats.org/officeDocument/2006/relationships/image" Target="../media/image3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campus.recit.qc.ca/mod/assign/view.php?id=8111" TargetMode="External"/><Relationship Id="rId4" Type="http://schemas.openxmlformats.org/officeDocument/2006/relationships/hyperlink" Target="https://campus.recit.qc.ca/mod/assign/view.php?id=8111" TargetMode="External"/><Relationship Id="rId10" Type="http://schemas.openxmlformats.org/officeDocument/2006/relationships/hyperlink" Target="https://campus.recit.qc.ca/mod/assign/view.php?id=8121" TargetMode="External"/><Relationship Id="rId9" Type="http://schemas.openxmlformats.org/officeDocument/2006/relationships/hyperlink" Target="https://campus.recit.qc.ca/mod/assign/view.php?id=8121" TargetMode="External"/><Relationship Id="rId5" Type="http://schemas.openxmlformats.org/officeDocument/2006/relationships/hyperlink" Target="https://campus.recit.qc.ca/mod/assign/view.php?id=8111" TargetMode="External"/><Relationship Id="rId6" Type="http://schemas.openxmlformats.org/officeDocument/2006/relationships/image" Target="../media/image45.png"/><Relationship Id="rId7" Type="http://schemas.openxmlformats.org/officeDocument/2006/relationships/hyperlink" Target="https://campus.recit.qc.ca/mod/assign/view.php?id=8121" TargetMode="External"/><Relationship Id="rId8" Type="http://schemas.openxmlformats.org/officeDocument/2006/relationships/image" Target="../media/image4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jpg"/><Relationship Id="rId4" Type="http://schemas.openxmlformats.org/officeDocument/2006/relationships/hyperlink" Target="mailto:equipe@recitmst.qc.ca" TargetMode="External"/><Relationship Id="rId10" Type="http://schemas.openxmlformats.org/officeDocument/2006/relationships/image" Target="../media/image4.png"/><Relationship Id="rId9" Type="http://schemas.openxmlformats.org/officeDocument/2006/relationships/image" Target="../media/image2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type="ctrTitle"/>
          </p:nvPr>
        </p:nvSpPr>
        <p:spPr>
          <a:xfrm>
            <a:off x="1673550" y="889000"/>
            <a:ext cx="5796900" cy="115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Création de plans</a:t>
            </a:r>
            <a:endParaRPr/>
          </a:p>
        </p:txBody>
      </p:sp>
      <p:pic>
        <p:nvPicPr>
          <p:cNvPr id="55" name="Google Shape;5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24" y="202074"/>
            <a:ext cx="3447816" cy="76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0600" y="1906325"/>
            <a:ext cx="3322824" cy="25618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1"/>
          <p:cNvSpPr txBox="1"/>
          <p:nvPr/>
        </p:nvSpPr>
        <p:spPr>
          <a:xfrm>
            <a:off x="840925" y="4686075"/>
            <a:ext cx="60444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, selon les termes de la licence </a:t>
            </a:r>
            <a:endParaRPr sz="8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000000"/>
                </a:solidFill>
              </a:rPr>
              <a:t>.</a:t>
            </a:r>
            <a:r>
              <a:rPr lang="en" sz="800"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" name="Google Shape;58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8000" y="4752171"/>
            <a:ext cx="652925" cy="231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12000" y="125867"/>
            <a:ext cx="2537149" cy="940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" name="Google Shape;65;p12"/>
          <p:cNvSpPr txBox="1"/>
          <p:nvPr/>
        </p:nvSpPr>
        <p:spPr>
          <a:xfrm>
            <a:off x="2966300" y="1654475"/>
            <a:ext cx="5768400" cy="246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Marc-André Mercier</a:t>
            </a:r>
            <a:endParaRPr b="1" sz="3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Pierre Lachance</a:t>
            </a:r>
            <a:endParaRPr b="1" sz="3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" name="Google Shape;66;p12"/>
          <p:cNvSpPr txBox="1"/>
          <p:nvPr/>
        </p:nvSpPr>
        <p:spPr>
          <a:xfrm>
            <a:off x="1258200" y="4471788"/>
            <a:ext cx="66276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Lien vers les ressources de l’atelier : </a:t>
            </a: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http://recit.org/ul/qqb</a:t>
            </a:r>
            <a:endParaRPr b="1" sz="1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" name="Google Shape;67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3975" y="100267"/>
            <a:ext cx="2537149" cy="94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08825" y="1104625"/>
            <a:ext cx="1540126" cy="154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2"/>
          <p:cNvPicPr preferRelativeResize="0"/>
          <p:nvPr/>
        </p:nvPicPr>
        <p:blipFill rotWithShape="1">
          <a:blip r:embed="rId6">
            <a:alphaModFix/>
          </a:blip>
          <a:srcRect b="0" l="79" r="79" t="0"/>
          <a:stretch/>
        </p:blipFill>
        <p:spPr>
          <a:xfrm>
            <a:off x="1150888" y="2790455"/>
            <a:ext cx="1535700" cy="1535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idx="4294967295" type="ctrTitle"/>
          </p:nvPr>
        </p:nvSpPr>
        <p:spPr>
          <a:xfrm>
            <a:off x="389175" y="269950"/>
            <a:ext cx="6042000" cy="633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 de la rencontre</a:t>
            </a:r>
            <a:endParaRPr/>
          </a:p>
        </p:txBody>
      </p:sp>
      <p:sp>
        <p:nvSpPr>
          <p:cNvPr id="75" name="Google Shape;75;p1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1356150" y="1112550"/>
            <a:ext cx="643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On s’inscrit sur Campus RÉCIT et à l’autoformation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Pourquoi Onshape?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Utiliser Google Chrome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Création d’un compte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Adresse courriel et partage de fichiers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Paramètres du compte et traduction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Création de plan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Exportation en PDF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/>
          <p:nvPr/>
        </p:nvSpPr>
        <p:spPr>
          <a:xfrm>
            <a:off x="2979600" y="3208075"/>
            <a:ext cx="43731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2</a:t>
            </a:r>
            <a:r>
              <a:rPr lang="en" sz="17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-    		                         à l’autoformation</a:t>
            </a:r>
            <a:endParaRPr sz="17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2979600" y="2446068"/>
            <a:ext cx="41517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1-    		                           sur campus récit</a:t>
            </a:r>
            <a:endParaRPr sz="17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3" name="Google Shape;83;p1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1000" y="2484750"/>
            <a:ext cx="1750350" cy="39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4300" y="791625"/>
            <a:ext cx="2508850" cy="110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21000" y="3221513"/>
            <a:ext cx="1638974" cy="3973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4"/>
          <p:cNvSpPr txBox="1"/>
          <p:nvPr/>
        </p:nvSpPr>
        <p:spPr>
          <a:xfrm>
            <a:off x="5132300" y="3481275"/>
            <a:ext cx="43731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 Onshape</a:t>
            </a:r>
            <a:endParaRPr sz="17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idx="12" type="sldNum"/>
          </p:nvPr>
        </p:nvSpPr>
        <p:spPr>
          <a:xfrm>
            <a:off x="8480584" y="47962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2" name="Google Shape;92;p15"/>
          <p:cNvSpPr txBox="1"/>
          <p:nvPr>
            <p:ph idx="4294967295" type="ctrTitle"/>
          </p:nvPr>
        </p:nvSpPr>
        <p:spPr>
          <a:xfrm>
            <a:off x="389175" y="269950"/>
            <a:ext cx="6042000" cy="6330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Pourquoi Onshape ?</a:t>
            </a:r>
            <a:endParaRPr/>
          </a:p>
        </p:txBody>
      </p:sp>
      <p:sp>
        <p:nvSpPr>
          <p:cNvPr id="93" name="Google Shape;93;p15"/>
          <p:cNvSpPr txBox="1"/>
          <p:nvPr/>
        </p:nvSpPr>
        <p:spPr>
          <a:xfrm>
            <a:off x="188125" y="994950"/>
            <a:ext cx="643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Compte éducatif gratuit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Aucune installation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Multiplateforme 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Logiciel de dessin paramétrique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Fusion des divers fichiers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Partage de fichier et 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travail collaboratif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EFEFEF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D</a:t>
            </a:r>
            <a:r>
              <a:rPr lang="en" sz="1800">
                <a:solidFill>
                  <a:srgbClr val="EFEFEF"/>
                </a:solidFill>
                <a:latin typeface="Ubuntu"/>
                <a:ea typeface="Ubuntu"/>
                <a:cs typeface="Ubuntu"/>
                <a:sym typeface="Ubuntu"/>
              </a:rPr>
              <a:t>isponible en FRANÇAIS</a:t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FEFE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4" name="Google Shape;9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7525" y="1210013"/>
            <a:ext cx="4841750" cy="2723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/>
          <p:nvPr/>
        </p:nvSpPr>
        <p:spPr>
          <a:xfrm>
            <a:off x="6028950" y="441625"/>
            <a:ext cx="2438400" cy="4308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6"/>
          <p:cNvSpPr/>
          <p:nvPr/>
        </p:nvSpPr>
        <p:spPr>
          <a:xfrm>
            <a:off x="748125" y="417600"/>
            <a:ext cx="4407600" cy="4308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2" name="Google Shape;10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2125" y="2515350"/>
            <a:ext cx="3996750" cy="199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1474" y="2520050"/>
            <a:ext cx="2013351" cy="199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72702" y="629763"/>
            <a:ext cx="1655574" cy="1624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20362" y="804298"/>
            <a:ext cx="1655575" cy="1546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17"/>
          <p:cNvSpPr txBox="1"/>
          <p:nvPr>
            <p:ph idx="4294967295" type="body"/>
          </p:nvPr>
        </p:nvSpPr>
        <p:spPr>
          <a:xfrm>
            <a:off x="410325" y="679400"/>
            <a:ext cx="3742500" cy="36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Titillium Web"/>
                <a:ea typeface="Titillium Web"/>
                <a:cs typeface="Titillium Web"/>
                <a:sym typeface="Titillium Web"/>
              </a:rPr>
              <a:t>Créer votre compte éducatif</a:t>
            </a:r>
            <a:endParaRPr b="1" sz="3600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Si ce n’est pas déjà fait, </a:t>
            </a:r>
            <a:r>
              <a:rPr b="1" lang="en">
                <a:latin typeface="Titillium Web"/>
                <a:ea typeface="Titillium Web"/>
                <a:cs typeface="Titillium Web"/>
                <a:sym typeface="Titillium Web"/>
              </a:rPr>
              <a:t>cliquer sur l’image</a:t>
            </a:r>
            <a:r>
              <a:rPr lang="en"/>
              <a:t> </a:t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pour créer votre compte éducatif </a:t>
            </a:r>
            <a:endParaRPr sz="2400"/>
          </a:p>
        </p:txBody>
      </p:sp>
      <p:sp>
        <p:nvSpPr>
          <p:cNvPr id="112" name="Google Shape;112;p17"/>
          <p:cNvSpPr/>
          <p:nvPr/>
        </p:nvSpPr>
        <p:spPr>
          <a:xfrm>
            <a:off x="4290125" y="1027361"/>
            <a:ext cx="4456494" cy="3088933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B7B7B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7"/>
          <p:cNvSpPr/>
          <p:nvPr/>
        </p:nvSpPr>
        <p:spPr>
          <a:xfrm>
            <a:off x="4476612" y="1211589"/>
            <a:ext cx="4083600" cy="26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7DFFB1"/>
                </a:solidFill>
                <a:latin typeface="Titillium Web Light"/>
                <a:ea typeface="Titillium Web Light"/>
                <a:cs typeface="Titillium Web Light"/>
                <a:sym typeface="Titillium Web Light"/>
              </a:rPr>
              <a:t>Place your screenshot here</a:t>
            </a:r>
            <a:endParaRPr sz="1000">
              <a:solidFill>
                <a:srgbClr val="7DFFB1"/>
              </a:solidFill>
              <a:latin typeface="Titillium Web Light"/>
              <a:ea typeface="Titillium Web Light"/>
              <a:cs typeface="Titillium Web Light"/>
              <a:sym typeface="Titillium Web Light"/>
            </a:endParaRPr>
          </a:p>
        </p:txBody>
      </p:sp>
      <p:pic>
        <p:nvPicPr>
          <p:cNvPr id="114" name="Google Shape;114;p1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6600" y="1211588"/>
            <a:ext cx="4083597" cy="2297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341175" y="-50425"/>
            <a:ext cx="6025500" cy="857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Règles de base pour la cotation</a:t>
            </a:r>
            <a:endParaRPr sz="2800"/>
          </a:p>
        </p:txBody>
      </p:sp>
      <p:sp>
        <p:nvSpPr>
          <p:cNvPr id="120" name="Google Shape;120;p18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1" name="Google Shape;121;p1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9400" y="933200"/>
            <a:ext cx="2879850" cy="374895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2" name="Google Shape;122;p18"/>
          <p:cNvSpPr txBox="1"/>
          <p:nvPr>
            <p:ph idx="1" type="body"/>
          </p:nvPr>
        </p:nvSpPr>
        <p:spPr>
          <a:xfrm>
            <a:off x="774350" y="1147175"/>
            <a:ext cx="3781500" cy="3321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recit.org/ul/qli</a:t>
            </a:r>
            <a:endParaRPr sz="31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/>
          <p:nvPr/>
        </p:nvSpPr>
        <p:spPr>
          <a:xfrm>
            <a:off x="848975" y="3955400"/>
            <a:ext cx="2772600" cy="9234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19" title="Tutoriel Onshape - Mon premier pla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1750" y="1170925"/>
            <a:ext cx="3849900" cy="288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9"/>
          <p:cNvSpPr txBox="1"/>
          <p:nvPr>
            <p:ph type="title"/>
          </p:nvPr>
        </p:nvSpPr>
        <p:spPr>
          <a:xfrm>
            <a:off x="431975" y="290700"/>
            <a:ext cx="6025500" cy="565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Mon premier plan</a:t>
            </a:r>
            <a:endParaRPr u="sng"/>
          </a:p>
        </p:txBody>
      </p:sp>
      <p:sp>
        <p:nvSpPr>
          <p:cNvPr id="130" name="Google Shape;130;p19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1" name="Google Shape;131;p19"/>
          <p:cNvSpPr/>
          <p:nvPr/>
        </p:nvSpPr>
        <p:spPr>
          <a:xfrm>
            <a:off x="4641975" y="967675"/>
            <a:ext cx="4209429" cy="3866959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B7B7B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9"/>
          <p:cNvSpPr txBox="1"/>
          <p:nvPr>
            <p:ph idx="1" type="body"/>
          </p:nvPr>
        </p:nvSpPr>
        <p:spPr>
          <a:xfrm>
            <a:off x="1260350" y="2549938"/>
            <a:ext cx="2903100" cy="8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</a:t>
            </a:r>
            <a:r>
              <a:rPr lang="en" sz="21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essin de l’objet 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recit.org/ul/qlj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33" name="Google Shape;133;p19"/>
          <p:cNvPicPr preferRelativeResize="0"/>
          <p:nvPr/>
        </p:nvPicPr>
        <p:blipFill rotWithShape="1">
          <a:blip r:embed="rId6">
            <a:alphaModFix/>
          </a:blip>
          <a:srcRect b="61242" l="9354" r="49564" t="9559"/>
          <a:stretch/>
        </p:blipFill>
        <p:spPr>
          <a:xfrm>
            <a:off x="1222107" y="1170925"/>
            <a:ext cx="2026500" cy="11124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4" name="Google Shape;134;p19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7415" r="0" t="4580"/>
          <a:stretch/>
        </p:blipFill>
        <p:spPr>
          <a:xfrm>
            <a:off x="629450" y="2597748"/>
            <a:ext cx="985200" cy="852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35" name="Google Shape;135;p19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18482" y="4134200"/>
            <a:ext cx="461400" cy="565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36" name="Google Shape;136;p19"/>
          <p:cNvSpPr txBox="1"/>
          <p:nvPr/>
        </p:nvSpPr>
        <p:spPr>
          <a:xfrm>
            <a:off x="1479875" y="3978500"/>
            <a:ext cx="2180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supplémentaire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</a:t>
            </a:r>
            <a:r>
              <a:rPr lang="en" sz="9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upport à cellulaire</a:t>
            </a:r>
            <a:endParaRPr sz="9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recit.org/ul/qlm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 txBox="1"/>
          <p:nvPr>
            <p:ph type="title"/>
          </p:nvPr>
        </p:nvSpPr>
        <p:spPr>
          <a:xfrm>
            <a:off x="431975" y="290700"/>
            <a:ext cx="6025500" cy="565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Partage d’un document</a:t>
            </a:r>
            <a:endParaRPr u="sng"/>
          </a:p>
        </p:txBody>
      </p:sp>
      <p:sp>
        <p:nvSpPr>
          <p:cNvPr id="142" name="Google Shape;142;p20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3" name="Google Shape;143;p20"/>
          <p:cNvSpPr/>
          <p:nvPr/>
        </p:nvSpPr>
        <p:spPr>
          <a:xfrm>
            <a:off x="2467288" y="974000"/>
            <a:ext cx="4209429" cy="3866959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B7B7B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20" title="Tutoriel Onshape - Partage de documen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38125" y="1176275"/>
            <a:ext cx="3866000" cy="289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 txBox="1"/>
          <p:nvPr>
            <p:ph type="title"/>
          </p:nvPr>
        </p:nvSpPr>
        <p:spPr>
          <a:xfrm>
            <a:off x="431975" y="290700"/>
            <a:ext cx="6025500" cy="565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Cotation sur un cylindre</a:t>
            </a:r>
            <a:endParaRPr u="sng"/>
          </a:p>
        </p:txBody>
      </p:sp>
      <p:sp>
        <p:nvSpPr>
          <p:cNvPr id="150" name="Google Shape;150;p2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1" name="Google Shape;151;p21"/>
          <p:cNvSpPr/>
          <p:nvPr/>
        </p:nvSpPr>
        <p:spPr>
          <a:xfrm>
            <a:off x="4641975" y="967675"/>
            <a:ext cx="4209429" cy="3866959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B7B7B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21" title="Tutoriel Onshape - Cotation sur un cylindr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0388" y="1160525"/>
            <a:ext cx="3872600" cy="290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1"/>
          <p:cNvSpPr/>
          <p:nvPr/>
        </p:nvSpPr>
        <p:spPr>
          <a:xfrm>
            <a:off x="925175" y="3879200"/>
            <a:ext cx="2772600" cy="9234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1"/>
          <p:cNvSpPr txBox="1"/>
          <p:nvPr/>
        </p:nvSpPr>
        <p:spPr>
          <a:xfrm>
            <a:off x="1556075" y="3894500"/>
            <a:ext cx="21801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supplémentaire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Poignée</a:t>
            </a:r>
            <a:endParaRPr sz="1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recit.org/ul/qln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000">
              <a:solidFill>
                <a:srgbClr val="FFFFFF"/>
              </a:solidFill>
            </a:endParaRPr>
          </a:p>
        </p:txBody>
      </p:sp>
      <p:sp>
        <p:nvSpPr>
          <p:cNvPr id="155" name="Google Shape;155;p21"/>
          <p:cNvSpPr txBox="1"/>
          <p:nvPr>
            <p:ph idx="1" type="body"/>
          </p:nvPr>
        </p:nvSpPr>
        <p:spPr>
          <a:xfrm>
            <a:off x="1277850" y="2502888"/>
            <a:ext cx="2903100" cy="8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de l’objet 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u="sng">
                <a:latin typeface="Viga"/>
                <a:ea typeface="Viga"/>
                <a:cs typeface="Viga"/>
                <a:sym typeface="Viga"/>
                <a:hlinkClick r:id="rId6"/>
              </a:rPr>
              <a:t>recit.org/ul/qlk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56" name="Google Shape;156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99686" y="1168038"/>
            <a:ext cx="2071200" cy="10233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pic>
      <p:pic>
        <p:nvPicPr>
          <p:cNvPr id="157" name="Google Shape;157;p21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1880" y="2558350"/>
            <a:ext cx="1086600" cy="852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58" name="Google Shape;158;p21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22850" y="4113950"/>
            <a:ext cx="639000" cy="453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/>
          <p:nvPr>
            <p:ph type="title"/>
          </p:nvPr>
        </p:nvSpPr>
        <p:spPr>
          <a:xfrm>
            <a:off x="431975" y="290700"/>
            <a:ext cx="6025500" cy="565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Cotation sur une ligne cachée</a:t>
            </a:r>
            <a:endParaRPr u="sng"/>
          </a:p>
        </p:txBody>
      </p:sp>
      <p:sp>
        <p:nvSpPr>
          <p:cNvPr id="164" name="Google Shape;164;p22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5" name="Google Shape;165;p22"/>
          <p:cNvSpPr/>
          <p:nvPr/>
        </p:nvSpPr>
        <p:spPr>
          <a:xfrm>
            <a:off x="4641975" y="967675"/>
            <a:ext cx="4209429" cy="3866959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B7B7B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6" name="Google Shape;166;p22" title="Tutoriel Onshape - Cotation ligne cahcé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4900" y="1169975"/>
            <a:ext cx="3863575" cy="289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2"/>
          <p:cNvSpPr/>
          <p:nvPr/>
        </p:nvSpPr>
        <p:spPr>
          <a:xfrm>
            <a:off x="977575" y="3851825"/>
            <a:ext cx="2772600" cy="9234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2"/>
          <p:cNvSpPr txBox="1"/>
          <p:nvPr>
            <p:ph idx="1" type="body"/>
          </p:nvPr>
        </p:nvSpPr>
        <p:spPr>
          <a:xfrm>
            <a:off x="1367525" y="2513113"/>
            <a:ext cx="2903100" cy="8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de l’objet 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u="sng">
                <a:latin typeface="Viga"/>
                <a:ea typeface="Viga"/>
                <a:cs typeface="Viga"/>
                <a:sym typeface="Viga"/>
                <a:hlinkClick r:id="rId5"/>
              </a:rPr>
              <a:t>recit.org/ul/qll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69" name="Google Shape;169;p22"/>
          <p:cNvSpPr txBox="1"/>
          <p:nvPr/>
        </p:nvSpPr>
        <p:spPr>
          <a:xfrm>
            <a:off x="1608475" y="3874925"/>
            <a:ext cx="2180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supplémentaire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Clé USB</a:t>
            </a:r>
            <a:endParaRPr sz="1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recit.org/ul/qlo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170" name="Google Shape;170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10540" y="1054958"/>
            <a:ext cx="2506800" cy="11979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pic>
      <p:pic>
        <p:nvPicPr>
          <p:cNvPr id="171" name="Google Shape;171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8280" y="2567975"/>
            <a:ext cx="1086600" cy="852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72" name="Google Shape;172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64150" y="4062875"/>
            <a:ext cx="624300" cy="50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 txBox="1"/>
          <p:nvPr>
            <p:ph type="title"/>
          </p:nvPr>
        </p:nvSpPr>
        <p:spPr>
          <a:xfrm>
            <a:off x="431975" y="290700"/>
            <a:ext cx="6025500" cy="565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Vue détaillée</a:t>
            </a:r>
            <a:endParaRPr u="sng"/>
          </a:p>
        </p:txBody>
      </p:sp>
      <p:sp>
        <p:nvSpPr>
          <p:cNvPr id="178" name="Google Shape;178;p2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9" name="Google Shape;179;p23"/>
          <p:cNvSpPr/>
          <p:nvPr/>
        </p:nvSpPr>
        <p:spPr>
          <a:xfrm>
            <a:off x="4641975" y="967675"/>
            <a:ext cx="4209429" cy="3866959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B7B7B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23" title="Tutoriel Onshape - Vue détaillé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8250" y="1174750"/>
            <a:ext cx="3861524" cy="28961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3"/>
          <p:cNvSpPr/>
          <p:nvPr/>
        </p:nvSpPr>
        <p:spPr>
          <a:xfrm>
            <a:off x="925175" y="3879200"/>
            <a:ext cx="2772600" cy="9234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3"/>
          <p:cNvSpPr txBox="1"/>
          <p:nvPr>
            <p:ph idx="1" type="body"/>
          </p:nvPr>
        </p:nvSpPr>
        <p:spPr>
          <a:xfrm>
            <a:off x="1260350" y="2597638"/>
            <a:ext cx="2903100" cy="8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de l’objet 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u="sng">
                <a:latin typeface="Viga"/>
                <a:ea typeface="Viga"/>
                <a:cs typeface="Viga"/>
                <a:sym typeface="Viga"/>
                <a:hlinkClick r:id="rId5"/>
              </a:rPr>
              <a:t>recit.org/ul/qlr</a:t>
            </a:r>
            <a:r>
              <a:rPr lang="en" sz="2100">
                <a:latin typeface="Viga"/>
                <a:ea typeface="Viga"/>
                <a:cs typeface="Viga"/>
                <a:sym typeface="Viga"/>
              </a:rPr>
              <a:t> 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83" name="Google Shape;183;p23"/>
          <p:cNvSpPr txBox="1"/>
          <p:nvPr/>
        </p:nvSpPr>
        <p:spPr>
          <a:xfrm>
            <a:off x="1556075" y="3902300"/>
            <a:ext cx="2180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supplémentaire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Pignon</a:t>
            </a:r>
            <a:endParaRPr sz="9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recit.org/ul/qlp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184" name="Google Shape;184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35462" y="1065575"/>
            <a:ext cx="2399700" cy="13230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pic>
      <p:pic>
        <p:nvPicPr>
          <p:cNvPr id="185" name="Google Shape;185;p23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9587" y="2645349"/>
            <a:ext cx="810900" cy="790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86" name="Google Shape;186;p23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89877" y="3979552"/>
            <a:ext cx="466200" cy="722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4"/>
          <p:cNvSpPr txBox="1"/>
          <p:nvPr>
            <p:ph type="title"/>
          </p:nvPr>
        </p:nvSpPr>
        <p:spPr>
          <a:xfrm>
            <a:off x="431975" y="290700"/>
            <a:ext cx="6025500" cy="565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/>
              <a:t>Vue en coupe</a:t>
            </a:r>
            <a:endParaRPr u="sng"/>
          </a:p>
        </p:txBody>
      </p:sp>
      <p:sp>
        <p:nvSpPr>
          <p:cNvPr id="192" name="Google Shape;192;p2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3" name="Google Shape;193;p24"/>
          <p:cNvSpPr/>
          <p:nvPr/>
        </p:nvSpPr>
        <p:spPr>
          <a:xfrm>
            <a:off x="4641975" y="967675"/>
            <a:ext cx="4209429" cy="3866959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B7B7B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4" name="Google Shape;194;p24" title="Tutoriel Onshape - Vue en coup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7400" y="1171100"/>
            <a:ext cx="3864600" cy="289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4"/>
          <p:cNvSpPr/>
          <p:nvPr/>
        </p:nvSpPr>
        <p:spPr>
          <a:xfrm>
            <a:off x="925175" y="3879200"/>
            <a:ext cx="2772600" cy="923400"/>
          </a:xfrm>
          <a:prstGeom prst="roundRect">
            <a:avLst>
              <a:gd fmla="val 16667" name="adj"/>
            </a:avLst>
          </a:prstGeom>
          <a:solidFill>
            <a:srgbClr val="0033A7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4"/>
          <p:cNvSpPr txBox="1"/>
          <p:nvPr>
            <p:ph idx="1" type="body"/>
          </p:nvPr>
        </p:nvSpPr>
        <p:spPr>
          <a:xfrm>
            <a:off x="1090850" y="2549938"/>
            <a:ext cx="2903100" cy="8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de l’objet 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u="sng">
                <a:latin typeface="Viga"/>
                <a:ea typeface="Viga"/>
                <a:cs typeface="Viga"/>
                <a:sym typeface="Viga"/>
                <a:hlinkClick r:id="rId5"/>
              </a:rPr>
              <a:t>recit.org/ul/qls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7" name="Google Shape;197;p24"/>
          <p:cNvSpPr txBox="1"/>
          <p:nvPr/>
        </p:nvSpPr>
        <p:spPr>
          <a:xfrm>
            <a:off x="1556075" y="3902300"/>
            <a:ext cx="21801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Dessin supplémentaire</a:t>
            </a:r>
            <a:endParaRPr sz="12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Roulement</a:t>
            </a:r>
            <a:endParaRPr sz="9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recit.org/ul/qlt</a:t>
            </a:r>
            <a:r>
              <a:rPr lang="en" sz="12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FFFF"/>
              </a:solidFill>
            </a:endParaRPr>
          </a:p>
        </p:txBody>
      </p:sp>
      <p:pic>
        <p:nvPicPr>
          <p:cNvPr id="198" name="Google Shape;198;p2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8971" y="2589208"/>
            <a:ext cx="461400" cy="9282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99" name="Google Shape;199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62772" y="1045775"/>
            <a:ext cx="1545000" cy="1314900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pic>
      <p:pic>
        <p:nvPicPr>
          <p:cNvPr id="200" name="Google Shape;200;p2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47625" y="4022564"/>
            <a:ext cx="623100" cy="636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5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6" name="Google Shape;206;p25"/>
          <p:cNvSpPr txBox="1"/>
          <p:nvPr/>
        </p:nvSpPr>
        <p:spPr>
          <a:xfrm>
            <a:off x="1501800" y="212325"/>
            <a:ext cx="61404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 u="sng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Obtenez vos badges</a:t>
            </a:r>
            <a:endParaRPr b="1" sz="3000" u="sng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07" name="Google Shape;207;p25"/>
          <p:cNvSpPr txBox="1"/>
          <p:nvPr/>
        </p:nvSpPr>
        <p:spPr>
          <a:xfrm>
            <a:off x="1155325" y="3090875"/>
            <a:ext cx="3324900" cy="15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8575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Suivre les instructions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Badge </a:t>
            </a:r>
            <a:r>
              <a:rPr b="1"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Découverte</a:t>
            </a:r>
            <a:endParaRPr b="1" sz="24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08" name="Google Shape;208;p25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83905" y="1139968"/>
            <a:ext cx="2067775" cy="179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5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60200" y="1129918"/>
            <a:ext cx="2066544" cy="1784743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5"/>
          <p:cNvSpPr txBox="1"/>
          <p:nvPr/>
        </p:nvSpPr>
        <p:spPr>
          <a:xfrm>
            <a:off x="5031013" y="3090875"/>
            <a:ext cx="3324900" cy="15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8575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Suivre les instructions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9"/>
              </a:rPr>
              <a:t>Badge </a:t>
            </a:r>
            <a:r>
              <a:rPr b="1"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10"/>
              </a:rPr>
              <a:t>Appropriation</a:t>
            </a:r>
            <a:endParaRPr b="1" sz="24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6" name="Google Shape;216;p26"/>
          <p:cNvSpPr txBox="1"/>
          <p:nvPr/>
        </p:nvSpPr>
        <p:spPr>
          <a:xfrm>
            <a:off x="1761750" y="1598975"/>
            <a:ext cx="5620500" cy="7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7" name="Google Shape;217;p26"/>
          <p:cNvSpPr txBox="1"/>
          <p:nvPr/>
        </p:nvSpPr>
        <p:spPr>
          <a:xfrm>
            <a:off x="4371400" y="27197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equipe@recitmst.qc.ca</a:t>
            </a:r>
            <a:r>
              <a:rPr lang="en" sz="25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rgbClr val="FFFFFF"/>
              </a:solidFill>
            </a:endParaRPr>
          </a:p>
        </p:txBody>
      </p:sp>
      <p:sp>
        <p:nvSpPr>
          <p:cNvPr id="218" name="Google Shape;218;p26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19" name="Google Shape;219;p26"/>
          <p:cNvSpPr txBox="1"/>
          <p:nvPr/>
        </p:nvSpPr>
        <p:spPr>
          <a:xfrm>
            <a:off x="850875" y="4703125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, selon les termes de la licence </a:t>
            </a:r>
            <a:r>
              <a:rPr lang="en" sz="800" u="sng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FFFFFF"/>
                </a:solidFill>
              </a:rPr>
              <a:t>.</a:t>
            </a:r>
            <a:r>
              <a:rPr lang="en" sz="800">
                <a:solidFill>
                  <a:srgbClr val="FFFFFF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rgbClr val="FFFFFF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20" name="Google Shape;220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8475" y="4727250"/>
            <a:ext cx="808425" cy="28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94263" y="19005"/>
            <a:ext cx="4155474" cy="1540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Ninacor template">
  <a:themeElements>
    <a:clrScheme name="Custom 347">
      <a:dk1>
        <a:srgbClr val="000000"/>
      </a:dk1>
      <a:lt1>
        <a:srgbClr val="FFFFFF"/>
      </a:lt1>
      <a:dk2>
        <a:srgbClr val="9199AA"/>
      </a:dk2>
      <a:lt2>
        <a:srgbClr val="E4E7EC"/>
      </a:lt2>
      <a:accent1>
        <a:srgbClr val="002988"/>
      </a:accent1>
      <a:accent2>
        <a:srgbClr val="004CF8"/>
      </a:accent2>
      <a:accent3>
        <a:srgbClr val="7DFFB1"/>
      </a:accent3>
      <a:accent4>
        <a:srgbClr val="E0FF7D"/>
      </a:accent4>
      <a:accent5>
        <a:srgbClr val="FFF16B"/>
      </a:accent5>
      <a:accent6>
        <a:srgbClr val="FFFFFF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