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5" r:id="rId5"/>
    <p:sldMasterId id="214748368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y="5143500" cx="9144000"/>
  <p:notesSz cx="6858000" cy="9144000"/>
  <p:embeddedFontLst>
    <p:embeddedFont>
      <p:font typeface="Ubuntu"/>
      <p:regular r:id="rId35"/>
      <p:bold r:id="rId36"/>
      <p:italic r:id="rId37"/>
      <p:boldItalic r:id="rId38"/>
    </p:embeddedFont>
    <p:embeddedFont>
      <p:font typeface="Dosis"/>
      <p:regular r:id="rId39"/>
      <p:bold r:id="rId40"/>
    </p:embeddedFont>
    <p:embeddedFont>
      <p:font typeface="Roboto"/>
      <p:regular r:id="rId41"/>
      <p:bold r:id="rId42"/>
      <p:italic r:id="rId43"/>
      <p:boldItalic r:id="rId44"/>
    </p:embeddedFont>
    <p:embeddedFont>
      <p:font typeface="Poppins"/>
      <p:regular r:id="rId45"/>
      <p:bold r:id="rId46"/>
      <p:italic r:id="rId47"/>
      <p:boldItalic r:id="rId48"/>
    </p:embeddedFont>
    <p:embeddedFont>
      <p:font typeface="Viga"/>
      <p:regular r:id="rId49"/>
    </p:embeddedFont>
    <p:embeddedFont>
      <p:font typeface="Dosis Medium"/>
      <p:regular r:id="rId50"/>
      <p:bold r:id="rId51"/>
    </p:embeddedFont>
    <p:embeddedFont>
      <p:font typeface="Dosis SemiBold"/>
      <p:regular r:id="rId52"/>
      <p:bold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996E486-8F9D-437B-B680-FDF9E2397C17}">
  <a:tblStyle styleId="{4996E486-8F9D-437B-B680-FDF9E2397C1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D799FDEA-84BB-41FF-B5C5-67639B8541C4}"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Dosis-bold.fntdata"/><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Poppins-bold.fntdata"/><Relationship Id="rId45" Type="http://schemas.openxmlformats.org/officeDocument/2006/relationships/font" Target="fonts/Poppin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Poppins-boldItalic.fntdata"/><Relationship Id="rId47" Type="http://schemas.openxmlformats.org/officeDocument/2006/relationships/font" Target="fonts/Poppins-italic.fntdata"/><Relationship Id="rId49" Type="http://schemas.openxmlformats.org/officeDocument/2006/relationships/font" Target="fonts/Viga-regular.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font" Target="fonts/Ubuntu-regular.fntdata"/><Relationship Id="rId34" Type="http://schemas.openxmlformats.org/officeDocument/2006/relationships/slide" Target="slides/slide27.xml"/><Relationship Id="rId37" Type="http://schemas.openxmlformats.org/officeDocument/2006/relationships/font" Target="fonts/Ubuntu-italic.fntdata"/><Relationship Id="rId36" Type="http://schemas.openxmlformats.org/officeDocument/2006/relationships/font" Target="fonts/Ubuntu-bold.fntdata"/><Relationship Id="rId39" Type="http://schemas.openxmlformats.org/officeDocument/2006/relationships/font" Target="fonts/Dosis-regular.fntdata"/><Relationship Id="rId38" Type="http://schemas.openxmlformats.org/officeDocument/2006/relationships/font" Target="fonts/Ubuntu-boldItalic.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DosisMedium-bold.fntdata"/><Relationship Id="rId50" Type="http://schemas.openxmlformats.org/officeDocument/2006/relationships/font" Target="fonts/DosisMedium-regular.fntdata"/><Relationship Id="rId53" Type="http://schemas.openxmlformats.org/officeDocument/2006/relationships/font" Target="fonts/DosisSemiBold-bold.fntdata"/><Relationship Id="rId52" Type="http://schemas.openxmlformats.org/officeDocument/2006/relationships/font" Target="fonts/DosisSemiBold-regular.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febf6bf48b_0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2febf6bf48b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2febf6bf48b_0_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2febf6bf48b_0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febf6bf48b_0_5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febf6bf48b_0_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febf6bf48b_0_9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febf6bf48b_0_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febf6bf48b_0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febf6bf48b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Geneviève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febf6bf48b_0_5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2febf6bf48b_0_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Geneviève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febf6bf48b_0_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febf6bf48b_0_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febf6bf48b_0_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2febf6bf48b_0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1"/>
                </a:solidFill>
              </a:rPr>
              <a:t>Geneviève</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Passer du concret à l’abstrait (symboles et opérations) pour ceux qui ont besoin de voir et manipuler des objets.</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febf6bf48b_0_7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2febf6bf48b_0_7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febf6bf48b_0_7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2febf6bf48b_0_7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Geneviève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febf6bf48b_0_8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febf6bf48b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feea805e3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2feea805e3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febf6bf48b_0_8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2febf6bf48b_0_8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febf6bf48b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2febf6bf48b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febf6bf48b_0_8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2febf6bf48b_0_8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febf6bf48b_0_8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2febf6bf48b_0_8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febf6bf48b_0_9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febf6bf48b_0_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2febf6bf48b_0_8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2febf6bf48b_0_8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febf6bf48b_0_10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febf6bf48b_0_10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0d9f024d3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0d9f024d3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2febf6bf48b_0_9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2febf6bf48b_0_9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2feea805e3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2feea805e3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2febf6bf48b_0_1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2febf6bf48b_0_1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2febf6bf48b_0_10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2febf6bf48b_0_10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Geneviève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2febf6bf48b_0_1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2febf6bf48b_0_1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Geneviève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2febf6bf48b_0_10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2febf6bf48b_0_1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Geneviève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2febf6bf48b_0_10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2febf6bf48b_0_10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809625" y="2150850"/>
            <a:ext cx="8022600" cy="841800"/>
          </a:xfrm>
          <a:prstGeom prst="rect">
            <a:avLst/>
          </a:prstGeom>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lvl1pPr lvl="0" algn="ctr">
              <a:spcBef>
                <a:spcPts val="0"/>
              </a:spcBef>
              <a:spcAft>
                <a:spcPts val="0"/>
              </a:spcAft>
              <a:buClr>
                <a:srgbClr val="0069BF"/>
              </a:buClr>
              <a:buSzPts val="3600"/>
              <a:buNone/>
              <a:defRPr sz="3600">
                <a:solidFill>
                  <a:srgbClr val="0069BF"/>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16" name="Google Shape;16;p3"/>
          <p:cNvSpPr/>
          <p:nvPr/>
        </p:nvSpPr>
        <p:spPr>
          <a:xfrm rot="5400000">
            <a:off x="-303375" y="2166905"/>
            <a:ext cx="1416300" cy="809700"/>
          </a:xfrm>
          <a:prstGeom prst="triangle">
            <a:avLst>
              <a:gd fmla="val 50000" name="adj"/>
            </a:avLst>
          </a:prstGeom>
          <a:solidFill>
            <a:srgbClr val="0069B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184894"/>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lvl1pPr lvl="0">
              <a:spcBef>
                <a:spcPts val="0"/>
              </a:spcBef>
              <a:spcAft>
                <a:spcPts val="0"/>
              </a:spcAft>
              <a:buClr>
                <a:srgbClr val="0069BF"/>
              </a:buClr>
              <a:buSzPts val="2800"/>
              <a:buNone/>
              <a:defRPr>
                <a:solidFill>
                  <a:srgbClr val="0069B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4"/>
          <p:cNvSpPr txBox="1"/>
          <p:nvPr>
            <p:ph idx="1" type="body"/>
          </p:nvPr>
        </p:nvSpPr>
        <p:spPr>
          <a:xfrm>
            <a:off x="311700" y="10000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21" name="Google Shape;21;p4"/>
          <p:cNvSpPr/>
          <p:nvPr/>
        </p:nvSpPr>
        <p:spPr>
          <a:xfrm rot="5400000">
            <a:off x="-100350" y="343485"/>
            <a:ext cx="468600" cy="267900"/>
          </a:xfrm>
          <a:prstGeom prst="triangle">
            <a:avLst>
              <a:gd fmla="val 50000" name="adj"/>
            </a:avLst>
          </a:prstGeom>
          <a:solidFill>
            <a:srgbClr val="0069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140225"/>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lvl1pPr lvl="0">
              <a:spcBef>
                <a:spcPts val="0"/>
              </a:spcBef>
              <a:spcAft>
                <a:spcPts val="0"/>
              </a:spcAft>
              <a:buClr>
                <a:srgbClr val="0069BF"/>
              </a:buClr>
              <a:buSzPts val="2800"/>
              <a:buNone/>
              <a:defRPr>
                <a:solidFill>
                  <a:srgbClr val="0069B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27" name="Google Shape;27;p5"/>
          <p:cNvSpPr/>
          <p:nvPr/>
        </p:nvSpPr>
        <p:spPr>
          <a:xfrm rot="5400000">
            <a:off x="-100350" y="343485"/>
            <a:ext cx="468600" cy="267900"/>
          </a:xfrm>
          <a:prstGeom prst="triangle">
            <a:avLst>
              <a:gd fmla="val 50000" name="adj"/>
            </a:avLst>
          </a:prstGeom>
          <a:solidFill>
            <a:srgbClr val="0069B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5" name="Shape 35"/>
        <p:cNvGrpSpPr/>
        <p:nvPr/>
      </p:nvGrpSpPr>
      <p:grpSpPr>
        <a:xfrm>
          <a:off x="0" y="0"/>
          <a:ext cx="0" cy="0"/>
          <a:chOff x="0" y="0"/>
          <a:chExt cx="0" cy="0"/>
        </a:xfrm>
      </p:grpSpPr>
      <p:sp>
        <p:nvSpPr>
          <p:cNvPr id="36" name="Google Shape;36;p8"/>
          <p:cNvSpPr txBox="1"/>
          <p:nvPr>
            <p:ph type="title"/>
          </p:nvPr>
        </p:nvSpPr>
        <p:spPr>
          <a:xfrm>
            <a:off x="947450" y="450150"/>
            <a:ext cx="6367800" cy="4090800"/>
          </a:xfrm>
          <a:prstGeom prst="rect">
            <a:avLst/>
          </a:prstGeom>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lvl1pPr lvl="0">
              <a:spcBef>
                <a:spcPts val="0"/>
              </a:spcBef>
              <a:spcAft>
                <a:spcPts val="0"/>
              </a:spcAft>
              <a:buClr>
                <a:srgbClr val="0069BF"/>
              </a:buClr>
              <a:buSzPts val="4800"/>
              <a:buNone/>
              <a:defRPr sz="4800">
                <a:solidFill>
                  <a:srgbClr val="0069BF"/>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7" name="Google Shape;37;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
        <p:nvSpPr>
          <p:cNvPr id="38" name="Google Shape;38;p8"/>
          <p:cNvSpPr/>
          <p:nvPr/>
        </p:nvSpPr>
        <p:spPr>
          <a:xfrm rot="5400000">
            <a:off x="-303375" y="2166905"/>
            <a:ext cx="1416300" cy="809700"/>
          </a:xfrm>
          <a:prstGeom prst="triangle">
            <a:avLst>
              <a:gd fmla="val 50000" name="adj"/>
            </a:avLst>
          </a:prstGeom>
          <a:solidFill>
            <a:srgbClr val="0069B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125"/>
            <a:ext cx="4572000" cy="5143500"/>
          </a:xfrm>
          <a:prstGeom prst="rect">
            <a:avLst/>
          </a:prstGeom>
          <a:solidFill>
            <a:srgbClr val="0069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233175"/>
            <a:ext cx="4045200" cy="1482300"/>
          </a:xfrm>
          <a:prstGeom prst="rect">
            <a:avLst/>
          </a:prstGeom>
          <a:effectLst>
            <a:outerShdw blurRad="57150" rotWithShape="0" algn="bl" dir="5400000" dist="19050">
              <a:srgbClr val="000000">
                <a:alpha val="50000"/>
              </a:srgbClr>
            </a:outerShdw>
          </a:effectLst>
        </p:spPr>
        <p:txBody>
          <a:bodyPr anchorCtr="0" anchor="b" bIns="91425" lIns="91425" spcFirstLastPara="1" rIns="91425" wrap="square" tIns="91425">
            <a:normAutofit/>
          </a:bodyPr>
          <a:lstStyle>
            <a:lvl1pPr lvl="0" algn="ctr">
              <a:spcBef>
                <a:spcPts val="0"/>
              </a:spcBef>
              <a:spcAft>
                <a:spcPts val="0"/>
              </a:spcAft>
              <a:buClr>
                <a:srgbClr val="0069BF"/>
              </a:buClr>
              <a:buSzPts val="4200"/>
              <a:buNone/>
              <a:defRPr sz="4200">
                <a:solidFill>
                  <a:srgbClr val="0069BF"/>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rgbClr val="FFFFFF"/>
              </a:buClr>
              <a:buSzPts val="1800"/>
              <a:buChar char="●"/>
              <a:defRPr>
                <a:solidFill>
                  <a:srgbClr val="FFFFFF"/>
                </a:solidFill>
              </a:defRPr>
            </a:lvl1pPr>
            <a:lvl2pPr indent="-317500" lvl="1" marL="914400">
              <a:spcBef>
                <a:spcPts val="0"/>
              </a:spcBef>
              <a:spcAft>
                <a:spcPts val="0"/>
              </a:spcAft>
              <a:buClr>
                <a:srgbClr val="FFFFFF"/>
              </a:buClr>
              <a:buSzPts val="1400"/>
              <a:buChar char="○"/>
              <a:defRPr>
                <a:solidFill>
                  <a:srgbClr val="FFFFFF"/>
                </a:solidFill>
              </a:defRPr>
            </a:lvl2pPr>
            <a:lvl3pPr indent="-317500" lvl="2" marL="1371600">
              <a:spcBef>
                <a:spcPts val="0"/>
              </a:spcBef>
              <a:spcAft>
                <a:spcPts val="0"/>
              </a:spcAft>
              <a:buClr>
                <a:srgbClr val="FFFFFF"/>
              </a:buClr>
              <a:buSzPts val="1400"/>
              <a:buChar char="■"/>
              <a:defRPr>
                <a:solidFill>
                  <a:srgbClr val="FFFFFF"/>
                </a:solidFill>
              </a:defRPr>
            </a:lvl3pPr>
            <a:lvl4pPr indent="-317500" lvl="3" marL="1828800">
              <a:spcBef>
                <a:spcPts val="0"/>
              </a:spcBef>
              <a:spcAft>
                <a:spcPts val="0"/>
              </a:spcAft>
              <a:buClr>
                <a:srgbClr val="FFFFFF"/>
              </a:buClr>
              <a:buSzPts val="1400"/>
              <a:buChar char="●"/>
              <a:defRPr>
                <a:solidFill>
                  <a:srgbClr val="FFFFFF"/>
                </a:solidFill>
              </a:defRPr>
            </a:lvl4pPr>
            <a:lvl5pPr indent="-317500" lvl="4" marL="2286000">
              <a:spcBef>
                <a:spcPts val="0"/>
              </a:spcBef>
              <a:spcAft>
                <a:spcPts val="0"/>
              </a:spcAft>
              <a:buClr>
                <a:srgbClr val="FFFFFF"/>
              </a:buClr>
              <a:buSzPts val="1400"/>
              <a:buChar char="○"/>
              <a:defRPr>
                <a:solidFill>
                  <a:srgbClr val="FFFFFF"/>
                </a:solidFill>
              </a:defRPr>
            </a:lvl5pPr>
            <a:lvl6pPr indent="-317500" lvl="5" marL="2743200">
              <a:spcBef>
                <a:spcPts val="0"/>
              </a:spcBef>
              <a:spcAft>
                <a:spcPts val="0"/>
              </a:spcAft>
              <a:buClr>
                <a:srgbClr val="FFFFFF"/>
              </a:buClr>
              <a:buSzPts val="1400"/>
              <a:buChar char="■"/>
              <a:defRPr>
                <a:solidFill>
                  <a:srgbClr val="FFFFFF"/>
                </a:solidFill>
              </a:defRPr>
            </a:lvl6pPr>
            <a:lvl7pPr indent="-317500" lvl="6" marL="3200400">
              <a:spcBef>
                <a:spcPts val="0"/>
              </a:spcBef>
              <a:spcAft>
                <a:spcPts val="0"/>
              </a:spcAft>
              <a:buClr>
                <a:srgbClr val="FFFFFF"/>
              </a:buClr>
              <a:buSzPts val="1400"/>
              <a:buChar char="●"/>
              <a:defRPr>
                <a:solidFill>
                  <a:srgbClr val="FFFFFF"/>
                </a:solidFill>
              </a:defRPr>
            </a:lvl7pPr>
            <a:lvl8pPr indent="-317500" lvl="7" marL="3657600">
              <a:spcBef>
                <a:spcPts val="0"/>
              </a:spcBef>
              <a:spcAft>
                <a:spcPts val="0"/>
              </a:spcAft>
              <a:buClr>
                <a:srgbClr val="FFFFFF"/>
              </a:buClr>
              <a:buSzPts val="1400"/>
              <a:buChar char="○"/>
              <a:defRPr>
                <a:solidFill>
                  <a:srgbClr val="FFFFFF"/>
                </a:solidFill>
              </a:defRPr>
            </a:lvl8pPr>
            <a:lvl9pPr indent="-317500" lvl="8" marL="4114800">
              <a:spcBef>
                <a:spcPts val="0"/>
              </a:spcBef>
              <a:spcAft>
                <a:spcPts val="0"/>
              </a:spcAft>
              <a:buClr>
                <a:srgbClr val="FFFFFF"/>
              </a:buClr>
              <a:buSzPts val="1400"/>
              <a:buChar char="■"/>
              <a:defRPr>
                <a:solidFill>
                  <a:srgbClr val="FFFFFF"/>
                </a:solidFill>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1" name="Google Shape;51;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1">
    <p:spTree>
      <p:nvGrpSpPr>
        <p:cNvPr id="54" name="Shape 54"/>
        <p:cNvGrpSpPr/>
        <p:nvPr/>
      </p:nvGrpSpPr>
      <p:grpSpPr>
        <a:xfrm>
          <a:off x="0" y="0"/>
          <a:ext cx="0" cy="0"/>
          <a:chOff x="0" y="0"/>
          <a:chExt cx="0" cy="0"/>
        </a:xfrm>
      </p:grpSpPr>
      <p:sp>
        <p:nvSpPr>
          <p:cNvPr id="55" name="Google Shape;55;p13"/>
          <p:cNvSpPr txBox="1"/>
          <p:nvPr>
            <p:ph idx="12" type="sldNum"/>
          </p:nvPr>
        </p:nvSpPr>
        <p:spPr>
          <a:xfrm>
            <a:off x="4297650" y="4853299"/>
            <a:ext cx="548700" cy="290100"/>
          </a:xfrm>
          <a:prstGeom prst="rect">
            <a:avLst/>
          </a:prstGeom>
        </p:spPr>
        <p:txBody>
          <a:bodyPr anchorCtr="0" anchor="ctr" bIns="91425" lIns="91425" spcFirstLastPara="1" rIns="91425" wrap="square" tIns="91425">
            <a:normAutofit fontScale="85000" lnSpcReduction="20000"/>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showMasterSp="0">
  <p:cSld name="TITLE_2">
    <p:spTree>
      <p:nvGrpSpPr>
        <p:cNvPr id="56" name="Shape 56"/>
        <p:cNvGrpSpPr/>
        <p:nvPr/>
      </p:nvGrpSpPr>
      <p:grpSpPr>
        <a:xfrm>
          <a:off x="0" y="0"/>
          <a:ext cx="0" cy="0"/>
          <a:chOff x="0" y="0"/>
          <a:chExt cx="0" cy="0"/>
        </a:xfrm>
      </p:grpSpPr>
      <p:sp>
        <p:nvSpPr>
          <p:cNvPr id="57" name="Google Shape;57;p14"/>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8" name="Shape 58"/>
        <p:cNvGrpSpPr/>
        <p:nvPr/>
      </p:nvGrpSpPr>
      <p:grpSpPr>
        <a:xfrm>
          <a:off x="0" y="0"/>
          <a:ext cx="0" cy="0"/>
          <a:chOff x="0" y="0"/>
          <a:chExt cx="0" cy="0"/>
        </a:xfrm>
      </p:grpSpPr>
      <p:sp>
        <p:nvSpPr>
          <p:cNvPr id="59" name="Google Shape;59;p15"/>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2700"/>
              <a:buFont typeface="Trebuchet MS"/>
              <a:buNone/>
              <a:defRPr sz="27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 type="body"/>
          </p:nvPr>
        </p:nvSpPr>
        <p:spPr>
          <a:xfrm>
            <a:off x="508001" y="1620442"/>
            <a:ext cx="6447600" cy="29106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800"/>
              </a:spcBef>
              <a:spcAft>
                <a:spcPts val="0"/>
              </a:spcAft>
              <a:buSzPts val="1400"/>
              <a:buChar char="►"/>
              <a:defRPr/>
            </a:lvl1pPr>
            <a:lvl2pPr indent="-317500" lvl="1" marL="914400" algn="l">
              <a:lnSpc>
                <a:spcPct val="100000"/>
              </a:lnSpc>
              <a:spcBef>
                <a:spcPts val="800"/>
              </a:spcBef>
              <a:spcAft>
                <a:spcPts val="0"/>
              </a:spcAft>
              <a:buSzPts val="1400"/>
              <a:buChar char="►"/>
              <a:defRPr/>
            </a:lvl2pPr>
            <a:lvl3pPr indent="-317500" lvl="2" marL="1371600" algn="l">
              <a:lnSpc>
                <a:spcPct val="100000"/>
              </a:lnSpc>
              <a:spcBef>
                <a:spcPts val="800"/>
              </a:spcBef>
              <a:spcAft>
                <a:spcPts val="0"/>
              </a:spcAft>
              <a:buSzPts val="1400"/>
              <a:buChar char="►"/>
              <a:defRPr/>
            </a:lvl3pPr>
            <a:lvl4pPr indent="-317500" lvl="3" marL="1828800" algn="l">
              <a:lnSpc>
                <a:spcPct val="100000"/>
              </a:lnSpc>
              <a:spcBef>
                <a:spcPts val="800"/>
              </a:spcBef>
              <a:spcAft>
                <a:spcPts val="0"/>
              </a:spcAft>
              <a:buSzPts val="1400"/>
              <a:buChar char="►"/>
              <a:defRPr/>
            </a:lvl4pPr>
            <a:lvl5pPr indent="-317500" lvl="4" marL="2286000" algn="l">
              <a:lnSpc>
                <a:spcPct val="100000"/>
              </a:lnSpc>
              <a:spcBef>
                <a:spcPts val="800"/>
              </a:spcBef>
              <a:spcAft>
                <a:spcPts val="0"/>
              </a:spcAft>
              <a:buSzPts val="1400"/>
              <a:buChar char="►"/>
              <a:defRPr/>
            </a:lvl5pPr>
            <a:lvl6pPr indent="-317500" lvl="5" marL="2743200" algn="l">
              <a:lnSpc>
                <a:spcPct val="100000"/>
              </a:lnSpc>
              <a:spcBef>
                <a:spcPts val="800"/>
              </a:spcBef>
              <a:spcAft>
                <a:spcPts val="0"/>
              </a:spcAft>
              <a:buSzPts val="1400"/>
              <a:buChar char="►"/>
              <a:defRPr/>
            </a:lvl6pPr>
            <a:lvl7pPr indent="-317500" lvl="6" marL="3200400" algn="l">
              <a:lnSpc>
                <a:spcPct val="100000"/>
              </a:lnSpc>
              <a:spcBef>
                <a:spcPts val="800"/>
              </a:spcBef>
              <a:spcAft>
                <a:spcPts val="0"/>
              </a:spcAft>
              <a:buSzPts val="1400"/>
              <a:buChar char="►"/>
              <a:defRPr/>
            </a:lvl7pPr>
            <a:lvl8pPr indent="-317500" lvl="7" marL="3657600" algn="l">
              <a:lnSpc>
                <a:spcPct val="100000"/>
              </a:lnSpc>
              <a:spcBef>
                <a:spcPts val="800"/>
              </a:spcBef>
              <a:spcAft>
                <a:spcPts val="0"/>
              </a:spcAft>
              <a:buSzPts val="1400"/>
              <a:buChar char="►"/>
              <a:defRPr/>
            </a:lvl8pPr>
            <a:lvl9pPr indent="-317500" lvl="8" marL="4114800" algn="l">
              <a:lnSpc>
                <a:spcPct val="100000"/>
              </a:lnSpc>
              <a:spcBef>
                <a:spcPts val="800"/>
              </a:spcBef>
              <a:spcAft>
                <a:spcPts val="0"/>
              </a:spcAft>
              <a:buSzPts val="1400"/>
              <a:buChar char="►"/>
              <a:defRPr/>
            </a:lvl9pPr>
          </a:lstStyle>
          <a:p/>
        </p:txBody>
      </p:sp>
      <p:sp>
        <p:nvSpPr>
          <p:cNvPr id="61" name="Google Shape;61;p15"/>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62" name="Google Shape;62;p15"/>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400"/>
            </a:lvl1pPr>
            <a:lvl2pPr lvl="1" algn="l">
              <a:lnSpc>
                <a:spcPct val="100000"/>
              </a:lnSpc>
              <a:spcBef>
                <a:spcPts val="0"/>
              </a:spcBef>
              <a:spcAft>
                <a:spcPts val="0"/>
              </a:spcAft>
              <a:buSzPts val="1400"/>
              <a:buNone/>
              <a:defRPr sz="1400"/>
            </a:lvl2pPr>
            <a:lvl3pPr lvl="2" algn="l">
              <a:lnSpc>
                <a:spcPct val="100000"/>
              </a:lnSpc>
              <a:spcBef>
                <a:spcPts val="0"/>
              </a:spcBef>
              <a:spcAft>
                <a:spcPts val="0"/>
              </a:spcAft>
              <a:buSzPts val="1400"/>
              <a:buNone/>
              <a:defRPr sz="1400"/>
            </a:lvl3pPr>
            <a:lvl4pPr lvl="3" algn="l">
              <a:lnSpc>
                <a:spcPct val="100000"/>
              </a:lnSpc>
              <a:spcBef>
                <a:spcPts val="0"/>
              </a:spcBef>
              <a:spcAft>
                <a:spcPts val="0"/>
              </a:spcAft>
              <a:buSzPts val="1400"/>
              <a:buNone/>
              <a:defRPr sz="1400"/>
            </a:lvl4pPr>
            <a:lvl5pPr lvl="4" algn="l">
              <a:lnSpc>
                <a:spcPct val="100000"/>
              </a:lnSpc>
              <a:spcBef>
                <a:spcPts val="0"/>
              </a:spcBef>
              <a:spcAft>
                <a:spcPts val="0"/>
              </a:spcAft>
              <a:buSzPts val="1400"/>
              <a:buNone/>
              <a:defRPr sz="1400"/>
            </a:lvl5pPr>
            <a:lvl6pPr lvl="5" algn="l">
              <a:lnSpc>
                <a:spcPct val="100000"/>
              </a:lnSpc>
              <a:spcBef>
                <a:spcPts val="0"/>
              </a:spcBef>
              <a:spcAft>
                <a:spcPts val="0"/>
              </a:spcAft>
              <a:buSzPts val="1400"/>
              <a:buNone/>
              <a:defRPr sz="1400"/>
            </a:lvl6pPr>
            <a:lvl7pPr lvl="6" algn="l">
              <a:lnSpc>
                <a:spcPct val="100000"/>
              </a:lnSpc>
              <a:spcBef>
                <a:spcPts val="0"/>
              </a:spcBef>
              <a:spcAft>
                <a:spcPts val="0"/>
              </a:spcAft>
              <a:buSzPts val="1400"/>
              <a:buNone/>
              <a:defRPr sz="1400"/>
            </a:lvl7pPr>
            <a:lvl8pPr lvl="7" algn="l">
              <a:lnSpc>
                <a:spcPct val="100000"/>
              </a:lnSpc>
              <a:spcBef>
                <a:spcPts val="0"/>
              </a:spcBef>
              <a:spcAft>
                <a:spcPts val="0"/>
              </a:spcAft>
              <a:buSzPts val="1400"/>
              <a:buNone/>
              <a:defRPr sz="1400"/>
            </a:lvl8pPr>
            <a:lvl9pPr lvl="8" algn="l">
              <a:lnSpc>
                <a:spcPct val="100000"/>
              </a:lnSpc>
              <a:spcBef>
                <a:spcPts val="0"/>
              </a:spcBef>
              <a:spcAft>
                <a:spcPts val="0"/>
              </a:spcAft>
              <a:buSzPts val="1400"/>
              <a:buNone/>
              <a:defRPr sz="1400"/>
            </a:lvl9pPr>
          </a:lstStyle>
          <a:p/>
        </p:txBody>
      </p:sp>
      <p:sp>
        <p:nvSpPr>
          <p:cNvPr id="63" name="Google Shape;63;p15"/>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rmAutofit/>
          </a:bodyPr>
          <a:lstStyle>
            <a:lvl1pPr indent="0" lvl="0"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434343"/>
        </a:solidFill>
      </p:bgPr>
    </p:bg>
    <p:spTree>
      <p:nvGrpSpPr>
        <p:cNvPr id="68" name="Shape 68"/>
        <p:cNvGrpSpPr/>
        <p:nvPr/>
      </p:nvGrpSpPr>
      <p:grpSpPr>
        <a:xfrm>
          <a:off x="0" y="0"/>
          <a:ext cx="0" cy="0"/>
          <a:chOff x="0" y="0"/>
          <a:chExt cx="0" cy="0"/>
        </a:xfrm>
      </p:grpSpPr>
      <p:sp>
        <p:nvSpPr>
          <p:cNvPr id="69" name="Google Shape;69;p17"/>
          <p:cNvSpPr txBox="1"/>
          <p:nvPr>
            <p:ph type="ctrTitle"/>
          </p:nvPr>
        </p:nvSpPr>
        <p:spPr>
          <a:xfrm>
            <a:off x="390525" y="1819275"/>
            <a:ext cx="8222100" cy="933600"/>
          </a:xfrm>
          <a:prstGeom prst="rect">
            <a:avLst/>
          </a:prstGeom>
        </p:spPr>
        <p:txBody>
          <a:bodyPr anchorCtr="0" anchor="b"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0" name="Google Shape;70;p17"/>
          <p:cNvSpPr txBox="1"/>
          <p:nvPr>
            <p:ph idx="1" type="subTitle"/>
          </p:nvPr>
        </p:nvSpPr>
        <p:spPr>
          <a:xfrm>
            <a:off x="390525" y="2789130"/>
            <a:ext cx="8222100" cy="4329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FFFFFF"/>
        </a:solidFill>
      </p:bgPr>
    </p:bg>
    <p:spTree>
      <p:nvGrpSpPr>
        <p:cNvPr id="71" name="Shape 71"/>
        <p:cNvGrpSpPr/>
        <p:nvPr/>
      </p:nvGrpSpPr>
      <p:grpSpPr>
        <a:xfrm>
          <a:off x="0" y="0"/>
          <a:ext cx="0" cy="0"/>
          <a:chOff x="0" y="0"/>
          <a:chExt cx="0" cy="0"/>
        </a:xfrm>
      </p:grpSpPr>
      <p:sp>
        <p:nvSpPr>
          <p:cNvPr id="72" name="Google Shape;72;p18"/>
          <p:cNvSpPr/>
          <p:nvPr/>
        </p:nvSpPr>
        <p:spPr>
          <a:xfrm>
            <a:off x="50" y="113000"/>
            <a:ext cx="9143982" cy="4385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3" name="Google Shape;73;p18"/>
          <p:cNvSpPr/>
          <p:nvPr/>
        </p:nvSpPr>
        <p:spPr>
          <a:xfrm>
            <a:off x="50" y="0"/>
            <a:ext cx="9143982" cy="4385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égende 1">
  <p:cSld name="CAPTION_ONLY_1">
    <p:bg>
      <p:bgPr>
        <a:solidFill>
          <a:srgbClr val="FFFFFF"/>
        </a:solidFill>
      </p:bgPr>
    </p:bg>
    <p:spTree>
      <p:nvGrpSpPr>
        <p:cNvPr id="74" name="Shape 74"/>
        <p:cNvGrpSpPr/>
        <p:nvPr/>
      </p:nvGrpSpPr>
      <p:grpSpPr>
        <a:xfrm>
          <a:off x="0" y="0"/>
          <a:ext cx="0" cy="0"/>
          <a:chOff x="0" y="0"/>
          <a:chExt cx="0" cy="0"/>
        </a:xfrm>
      </p:grpSpPr>
      <p:sp>
        <p:nvSpPr>
          <p:cNvPr id="75" name="Google Shape;75;p19"/>
          <p:cNvSpPr/>
          <p:nvPr/>
        </p:nvSpPr>
        <p:spPr>
          <a:xfrm>
            <a:off x="50" y="113000"/>
            <a:ext cx="9143982" cy="4385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76" name="Google Shape;76;p19"/>
          <p:cNvSpPr/>
          <p:nvPr/>
        </p:nvSpPr>
        <p:spPr>
          <a:xfrm>
            <a:off x="50" y="0"/>
            <a:ext cx="9143982" cy="4385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3564B9"/>
        </a:solidFill>
      </p:bgPr>
    </p:bg>
    <p:spTree>
      <p:nvGrpSpPr>
        <p:cNvPr id="77" name="Shape 77"/>
        <p:cNvGrpSpPr/>
        <p:nvPr/>
      </p:nvGrpSpPr>
      <p:grpSpPr>
        <a:xfrm>
          <a:off x="0" y="0"/>
          <a:ext cx="0" cy="0"/>
          <a:chOff x="0" y="0"/>
          <a:chExt cx="0" cy="0"/>
        </a:xfrm>
      </p:grpSpPr>
      <p:sp>
        <p:nvSpPr>
          <p:cNvPr id="78" name="Google Shape;78;p20"/>
          <p:cNvSpPr txBox="1"/>
          <p:nvPr>
            <p:ph type="title"/>
          </p:nvPr>
        </p:nvSpPr>
        <p:spPr>
          <a:xfrm>
            <a:off x="460950" y="2065350"/>
            <a:ext cx="8222100" cy="10128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79" name="Google Shape;79;p20"/>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1">
  <p:cSld name="TITLE_AND_BODY_1">
    <p:bg>
      <p:bgPr>
        <a:solidFill>
          <a:srgbClr val="3564B9"/>
        </a:solidFill>
      </p:bgPr>
    </p:bg>
    <p:spTree>
      <p:nvGrpSpPr>
        <p:cNvPr id="80" name="Shape 80"/>
        <p:cNvGrpSpPr/>
        <p:nvPr/>
      </p:nvGrpSpPr>
      <p:grpSpPr>
        <a:xfrm>
          <a:off x="0" y="0"/>
          <a:ext cx="0" cy="0"/>
          <a:chOff x="0" y="0"/>
          <a:chExt cx="0" cy="0"/>
        </a:xfrm>
      </p:grpSpPr>
      <p:sp>
        <p:nvSpPr>
          <p:cNvPr id="81" name="Google Shape;81;p21"/>
          <p:cNvSpPr/>
          <p:nvPr/>
        </p:nvSpPr>
        <p:spPr>
          <a:xfrm rot="10800000">
            <a:off x="9" y="1494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2" name="Google Shape;82;p21"/>
          <p:cNvSpPr/>
          <p:nvPr/>
        </p:nvSpPr>
        <p:spPr>
          <a:xfrm flipH="1" rot="10800000">
            <a:off x="0" y="2373000"/>
            <a:ext cx="9144000" cy="27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1"/>
          <p:cNvSpPr/>
          <p:nvPr/>
        </p:nvSpPr>
        <p:spPr>
          <a:xfrm rot="10799980">
            <a:off x="13" y="1574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4" name="Google Shape;84;p21"/>
          <p:cNvSpPr txBox="1"/>
          <p:nvPr>
            <p:ph type="title"/>
          </p:nvPr>
        </p:nvSpPr>
        <p:spPr>
          <a:xfrm>
            <a:off x="974825" y="23046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Clr>
                <a:srgbClr val="434343"/>
              </a:buClr>
              <a:buSzPts val="3200"/>
              <a:buNone/>
              <a:defRPr>
                <a:solidFill>
                  <a:srgbClr val="434343"/>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85" name="Google Shape;85;p21"/>
          <p:cNvSpPr txBox="1"/>
          <p:nvPr>
            <p:ph idx="1" type="body"/>
          </p:nvPr>
        </p:nvSpPr>
        <p:spPr>
          <a:xfrm>
            <a:off x="883375" y="2869050"/>
            <a:ext cx="7719300" cy="1778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86" name="Google Shape;86;p2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1 1">
  <p:cSld name="TITLE_AND_BODY_1_1">
    <p:bg>
      <p:bgPr>
        <a:solidFill>
          <a:srgbClr val="3564B9"/>
        </a:solidFill>
      </p:bgPr>
    </p:bg>
    <p:spTree>
      <p:nvGrpSpPr>
        <p:cNvPr id="87" name="Shape 87"/>
        <p:cNvGrpSpPr/>
        <p:nvPr/>
      </p:nvGrpSpPr>
      <p:grpSpPr>
        <a:xfrm>
          <a:off x="0" y="0"/>
          <a:ext cx="0" cy="0"/>
          <a:chOff x="0" y="0"/>
          <a:chExt cx="0" cy="0"/>
        </a:xfrm>
      </p:grpSpPr>
      <p:sp>
        <p:nvSpPr>
          <p:cNvPr id="88" name="Google Shape;88;p22"/>
          <p:cNvSpPr/>
          <p:nvPr/>
        </p:nvSpPr>
        <p:spPr>
          <a:xfrm rot="10800000">
            <a:off x="9" y="1494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89" name="Google Shape;89;p22"/>
          <p:cNvSpPr/>
          <p:nvPr/>
        </p:nvSpPr>
        <p:spPr>
          <a:xfrm flipH="1" rot="10800000">
            <a:off x="0" y="2373000"/>
            <a:ext cx="9144000" cy="27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2"/>
          <p:cNvSpPr/>
          <p:nvPr/>
        </p:nvSpPr>
        <p:spPr>
          <a:xfrm rot="10799980">
            <a:off x="13" y="1574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91" name="Google Shape;91;p22"/>
          <p:cNvSpPr txBox="1"/>
          <p:nvPr>
            <p:ph type="title"/>
          </p:nvPr>
        </p:nvSpPr>
        <p:spPr>
          <a:xfrm>
            <a:off x="974825" y="23046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Clr>
                <a:srgbClr val="434343"/>
              </a:buClr>
              <a:buSzPts val="3200"/>
              <a:buNone/>
              <a:defRPr>
                <a:solidFill>
                  <a:srgbClr val="434343"/>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92" name="Google Shape;92;p22"/>
          <p:cNvSpPr txBox="1"/>
          <p:nvPr>
            <p:ph idx="1" type="body"/>
          </p:nvPr>
        </p:nvSpPr>
        <p:spPr>
          <a:xfrm>
            <a:off x="883375" y="2869050"/>
            <a:ext cx="7719300" cy="1778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93" name="Google Shape;93;p2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1 1 1">
  <p:cSld name="TITLE_AND_BODY_1_1_1">
    <p:bg>
      <p:bgPr>
        <a:solidFill>
          <a:srgbClr val="3564B9"/>
        </a:solidFill>
      </p:bgPr>
    </p:bg>
    <p:spTree>
      <p:nvGrpSpPr>
        <p:cNvPr id="94" name="Shape 94"/>
        <p:cNvGrpSpPr/>
        <p:nvPr/>
      </p:nvGrpSpPr>
      <p:grpSpPr>
        <a:xfrm>
          <a:off x="0" y="0"/>
          <a:ext cx="0" cy="0"/>
          <a:chOff x="0" y="0"/>
          <a:chExt cx="0" cy="0"/>
        </a:xfrm>
      </p:grpSpPr>
      <p:sp>
        <p:nvSpPr>
          <p:cNvPr id="95" name="Google Shape;95;p23"/>
          <p:cNvSpPr/>
          <p:nvPr/>
        </p:nvSpPr>
        <p:spPr>
          <a:xfrm rot="10800000">
            <a:off x="9" y="2637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96" name="Google Shape;96;p23"/>
          <p:cNvSpPr/>
          <p:nvPr/>
        </p:nvSpPr>
        <p:spPr>
          <a:xfrm flipH="1" rot="10800000">
            <a:off x="0" y="3127200"/>
            <a:ext cx="9144000" cy="2016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3"/>
          <p:cNvSpPr/>
          <p:nvPr/>
        </p:nvSpPr>
        <p:spPr>
          <a:xfrm rot="10799980">
            <a:off x="13" y="2717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98" name="Google Shape;98;p23"/>
          <p:cNvSpPr txBox="1"/>
          <p:nvPr>
            <p:ph type="title"/>
          </p:nvPr>
        </p:nvSpPr>
        <p:spPr>
          <a:xfrm>
            <a:off x="974825" y="23046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Clr>
                <a:srgbClr val="434343"/>
              </a:buClr>
              <a:buSzPts val="3200"/>
              <a:buNone/>
              <a:defRPr>
                <a:solidFill>
                  <a:srgbClr val="434343"/>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99" name="Google Shape;99;p23"/>
          <p:cNvSpPr txBox="1"/>
          <p:nvPr>
            <p:ph idx="1" type="body"/>
          </p:nvPr>
        </p:nvSpPr>
        <p:spPr>
          <a:xfrm>
            <a:off x="883375" y="2869050"/>
            <a:ext cx="7719300" cy="1778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00" name="Google Shape;100;p23"/>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3564B9"/>
        </a:solidFill>
      </p:bgPr>
    </p:bg>
    <p:spTree>
      <p:nvGrpSpPr>
        <p:cNvPr id="101" name="Shape 101"/>
        <p:cNvGrpSpPr/>
        <p:nvPr/>
      </p:nvGrpSpPr>
      <p:grpSpPr>
        <a:xfrm>
          <a:off x="0" y="0"/>
          <a:ext cx="0" cy="0"/>
          <a:chOff x="0" y="0"/>
          <a:chExt cx="0" cy="0"/>
        </a:xfrm>
      </p:grpSpPr>
      <p:sp>
        <p:nvSpPr>
          <p:cNvPr id="102" name="Google Shape;102;p24"/>
          <p:cNvSpPr/>
          <p:nvPr/>
        </p:nvSpPr>
        <p:spPr>
          <a:xfrm rot="10800000">
            <a:off x="9" y="1542604"/>
            <a:ext cx="9143982" cy="929340"/>
          </a:xfrm>
          <a:prstGeom prst="flowChartDocument">
            <a:avLst/>
          </a:prstGeom>
          <a:solidFill>
            <a:srgbClr val="F7981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03" name="Google Shape;103;p24"/>
          <p:cNvSpPr/>
          <p:nvPr/>
        </p:nvSpPr>
        <p:spPr>
          <a:xfrm rot="10800000">
            <a:off x="9" y="1494007"/>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04" name="Google Shape;104;p24"/>
          <p:cNvSpPr/>
          <p:nvPr/>
        </p:nvSpPr>
        <p:spPr>
          <a:xfrm flipH="1" rot="10800000">
            <a:off x="0" y="2373000"/>
            <a:ext cx="9144000" cy="27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4"/>
          <p:cNvSpPr/>
          <p:nvPr/>
        </p:nvSpPr>
        <p:spPr>
          <a:xfrm rot="10799980">
            <a:off x="13" y="1574044"/>
            <a:ext cx="9143982" cy="929286"/>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06" name="Google Shape;106;p24"/>
          <p:cNvSpPr txBox="1"/>
          <p:nvPr>
            <p:ph type="title"/>
          </p:nvPr>
        </p:nvSpPr>
        <p:spPr>
          <a:xfrm>
            <a:off x="471900" y="738725"/>
            <a:ext cx="8222100" cy="767700"/>
          </a:xfrm>
          <a:prstGeom prst="rect">
            <a:avLst/>
          </a:prstGeom>
        </p:spPr>
        <p:txBody>
          <a:bodyPr anchorCtr="0" anchor="b"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107" name="Google Shape;107;p24"/>
          <p:cNvSpPr txBox="1"/>
          <p:nvPr>
            <p:ph idx="1" type="body"/>
          </p:nvPr>
        </p:nvSpPr>
        <p:spPr>
          <a:xfrm>
            <a:off x="47190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08" name="Google Shape;108;p24"/>
          <p:cNvSpPr txBox="1"/>
          <p:nvPr>
            <p:ph idx="2" type="body"/>
          </p:nvPr>
        </p:nvSpPr>
        <p:spPr>
          <a:xfrm>
            <a:off x="4694250" y="1919075"/>
            <a:ext cx="3999900" cy="2710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109" name="Google Shape;109;p24"/>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3564B9"/>
        </a:solidFill>
      </p:bgPr>
    </p:bg>
    <p:spTree>
      <p:nvGrpSpPr>
        <p:cNvPr id="110" name="Shape 110"/>
        <p:cNvGrpSpPr/>
        <p:nvPr/>
      </p:nvGrpSpPr>
      <p:grpSpPr>
        <a:xfrm>
          <a:off x="0" y="0"/>
          <a:ext cx="0" cy="0"/>
          <a:chOff x="0" y="0"/>
          <a:chExt cx="0" cy="0"/>
        </a:xfrm>
      </p:grpSpPr>
      <p:sp>
        <p:nvSpPr>
          <p:cNvPr id="111" name="Google Shape;111;p25"/>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5"/>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200"/>
              <a:buNone/>
              <a:defRPr sz="22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13" name="Google Shape;113;p25"/>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14" name="Google Shape;114;p25"/>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2">
  <p:cSld name="TITLE_ONLY_2">
    <p:bg>
      <p:bgPr>
        <a:solidFill>
          <a:srgbClr val="3564B9"/>
        </a:solidFill>
      </p:bgPr>
    </p:bg>
    <p:spTree>
      <p:nvGrpSpPr>
        <p:cNvPr id="115" name="Shape 115"/>
        <p:cNvGrpSpPr/>
        <p:nvPr/>
      </p:nvGrpSpPr>
      <p:grpSpPr>
        <a:xfrm>
          <a:off x="0" y="0"/>
          <a:ext cx="0" cy="0"/>
          <a:chOff x="0" y="0"/>
          <a:chExt cx="0" cy="0"/>
        </a:xfrm>
      </p:grpSpPr>
      <p:sp>
        <p:nvSpPr>
          <p:cNvPr id="116" name="Google Shape;116;p26"/>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6"/>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18" name="Google Shape;118;p26"/>
          <p:cNvSpPr/>
          <p:nvPr/>
        </p:nvSpPr>
        <p:spPr>
          <a:xfrm rot="10799980">
            <a:off x="-59" y="4202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19" name="Google Shape;119;p26"/>
          <p:cNvSpPr/>
          <p:nvPr/>
        </p:nvSpPr>
        <p:spPr>
          <a:xfrm rot="10799980">
            <a:off x="-59" y="5030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2 1">
  <p:cSld name="TITLE_ONLY_2_1">
    <p:bg>
      <p:bgPr>
        <a:solidFill>
          <a:srgbClr val="434343"/>
        </a:solidFill>
      </p:bgPr>
    </p:bg>
    <p:spTree>
      <p:nvGrpSpPr>
        <p:cNvPr id="120" name="Shape 120"/>
        <p:cNvGrpSpPr/>
        <p:nvPr/>
      </p:nvGrpSpPr>
      <p:grpSpPr>
        <a:xfrm>
          <a:off x="0" y="0"/>
          <a:ext cx="0" cy="0"/>
          <a:chOff x="0" y="0"/>
          <a:chExt cx="0" cy="0"/>
        </a:xfrm>
      </p:grpSpPr>
      <p:sp>
        <p:nvSpPr>
          <p:cNvPr id="121" name="Google Shape;121;p27"/>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7"/>
          <p:cNvSpPr/>
          <p:nvPr/>
        </p:nvSpPr>
        <p:spPr>
          <a:xfrm rot="10799980">
            <a:off x="-59" y="115443"/>
            <a:ext cx="9143982" cy="929232"/>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23" name="Google Shape;123;p27"/>
          <p:cNvSpPr/>
          <p:nvPr/>
        </p:nvSpPr>
        <p:spPr>
          <a:xfrm rot="10799980">
            <a:off x="-59" y="1982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4" name="Shape 124"/>
        <p:cNvGrpSpPr/>
        <p:nvPr/>
      </p:nvGrpSpPr>
      <p:grpSpPr>
        <a:xfrm>
          <a:off x="0" y="0"/>
          <a:ext cx="0" cy="0"/>
          <a:chOff x="0" y="0"/>
          <a:chExt cx="0" cy="0"/>
        </a:xfrm>
      </p:grpSpPr>
      <p:sp>
        <p:nvSpPr>
          <p:cNvPr id="125" name="Google Shape;125;p28"/>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8"/>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27" name="Google Shape;127;p28"/>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128" name="Google Shape;128;p28"/>
          <p:cNvSpPr/>
          <p:nvPr/>
        </p:nvSpPr>
        <p:spPr>
          <a:xfrm rot="5400000">
            <a:off x="891983"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29" name="Google Shape;129;p28"/>
          <p:cNvSpPr/>
          <p:nvPr/>
        </p:nvSpPr>
        <p:spPr>
          <a:xfrm rot="5400000">
            <a:off x="974786"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e sur une colonne 1">
  <p:cSld name="ONE_COLUMN_TEXT_1">
    <p:bg>
      <p:bgPr>
        <a:solidFill>
          <a:srgbClr val="FFD966"/>
        </a:solidFill>
      </p:bgPr>
    </p:bg>
    <p:spTree>
      <p:nvGrpSpPr>
        <p:cNvPr id="130" name="Shape 130"/>
        <p:cNvGrpSpPr/>
        <p:nvPr/>
      </p:nvGrpSpPr>
      <p:grpSpPr>
        <a:xfrm>
          <a:off x="0" y="0"/>
          <a:ext cx="0" cy="0"/>
          <a:chOff x="0" y="0"/>
          <a:chExt cx="0" cy="0"/>
        </a:xfrm>
      </p:grpSpPr>
      <p:sp>
        <p:nvSpPr>
          <p:cNvPr id="131" name="Google Shape;131;p29"/>
          <p:cNvSpPr txBox="1"/>
          <p:nvPr/>
        </p:nvSpPr>
        <p:spPr>
          <a:xfrm flipH="1" rot="10800000">
            <a:off x="3276600" y="25"/>
            <a:ext cx="58674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9"/>
          <p:cNvSpPr txBox="1"/>
          <p:nvPr>
            <p:ph type="title"/>
          </p:nvPr>
        </p:nvSpPr>
        <p:spPr>
          <a:xfrm>
            <a:off x="226078" y="357800"/>
            <a:ext cx="2808000" cy="9534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33" name="Google Shape;133;p29"/>
          <p:cNvSpPr txBox="1"/>
          <p:nvPr>
            <p:ph idx="1" type="body"/>
          </p:nvPr>
        </p:nvSpPr>
        <p:spPr>
          <a:xfrm>
            <a:off x="226075" y="1465800"/>
            <a:ext cx="2808000" cy="3163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Char char="●"/>
              <a:defRPr sz="1200">
                <a:solidFill>
                  <a:schemeClr val="lt1"/>
                </a:solidFill>
              </a:defRPr>
            </a:lvl1pPr>
            <a:lvl2pPr indent="-304800" lvl="1" marL="914400">
              <a:spcBef>
                <a:spcPts val="1600"/>
              </a:spcBef>
              <a:spcAft>
                <a:spcPts val="0"/>
              </a:spcAft>
              <a:buClr>
                <a:schemeClr val="lt1"/>
              </a:buClr>
              <a:buSzPts val="1200"/>
              <a:buChar char="○"/>
              <a:defRPr sz="1200">
                <a:solidFill>
                  <a:schemeClr val="lt1"/>
                </a:solidFill>
              </a:defRPr>
            </a:lvl2pPr>
            <a:lvl3pPr indent="-304800" lvl="2" marL="1371600">
              <a:spcBef>
                <a:spcPts val="1600"/>
              </a:spcBef>
              <a:spcAft>
                <a:spcPts val="0"/>
              </a:spcAft>
              <a:buClr>
                <a:schemeClr val="lt1"/>
              </a:buClr>
              <a:buSzPts val="1200"/>
              <a:buChar char="■"/>
              <a:defRPr sz="1200">
                <a:solidFill>
                  <a:schemeClr val="lt1"/>
                </a:solidFill>
              </a:defRPr>
            </a:lvl3pPr>
            <a:lvl4pPr indent="-304800" lvl="3" marL="1828800">
              <a:spcBef>
                <a:spcPts val="1600"/>
              </a:spcBef>
              <a:spcAft>
                <a:spcPts val="0"/>
              </a:spcAft>
              <a:buClr>
                <a:schemeClr val="lt1"/>
              </a:buClr>
              <a:buSzPts val="1200"/>
              <a:buChar char="●"/>
              <a:defRPr sz="1200">
                <a:solidFill>
                  <a:schemeClr val="lt1"/>
                </a:solidFill>
              </a:defRPr>
            </a:lvl4pPr>
            <a:lvl5pPr indent="-304800" lvl="4" marL="2286000">
              <a:spcBef>
                <a:spcPts val="1600"/>
              </a:spcBef>
              <a:spcAft>
                <a:spcPts val="0"/>
              </a:spcAft>
              <a:buClr>
                <a:schemeClr val="lt1"/>
              </a:buClr>
              <a:buSzPts val="1200"/>
              <a:buChar char="○"/>
              <a:defRPr sz="1200">
                <a:solidFill>
                  <a:schemeClr val="lt1"/>
                </a:solidFill>
              </a:defRPr>
            </a:lvl5pPr>
            <a:lvl6pPr indent="-304800" lvl="5" marL="2743200">
              <a:spcBef>
                <a:spcPts val="1600"/>
              </a:spcBef>
              <a:spcAft>
                <a:spcPts val="0"/>
              </a:spcAft>
              <a:buClr>
                <a:schemeClr val="lt1"/>
              </a:buClr>
              <a:buSzPts val="1200"/>
              <a:buChar char="■"/>
              <a:defRPr sz="1200">
                <a:solidFill>
                  <a:schemeClr val="lt1"/>
                </a:solidFill>
              </a:defRPr>
            </a:lvl6pPr>
            <a:lvl7pPr indent="-304800" lvl="6" marL="3200400">
              <a:spcBef>
                <a:spcPts val="1600"/>
              </a:spcBef>
              <a:spcAft>
                <a:spcPts val="0"/>
              </a:spcAft>
              <a:buClr>
                <a:schemeClr val="lt1"/>
              </a:buClr>
              <a:buSzPts val="1200"/>
              <a:buChar char="●"/>
              <a:defRPr sz="1200">
                <a:solidFill>
                  <a:schemeClr val="lt1"/>
                </a:solidFill>
              </a:defRPr>
            </a:lvl7pPr>
            <a:lvl8pPr indent="-304800" lvl="7" marL="3657600">
              <a:spcBef>
                <a:spcPts val="1600"/>
              </a:spcBef>
              <a:spcAft>
                <a:spcPts val="0"/>
              </a:spcAft>
              <a:buClr>
                <a:schemeClr val="lt1"/>
              </a:buClr>
              <a:buSzPts val="1200"/>
              <a:buChar char="○"/>
              <a:defRPr sz="1200">
                <a:solidFill>
                  <a:schemeClr val="lt1"/>
                </a:solidFill>
              </a:defRPr>
            </a:lvl8pPr>
            <a:lvl9pPr indent="-304800" lvl="8" marL="4114800">
              <a:spcBef>
                <a:spcPts val="1600"/>
              </a:spcBef>
              <a:spcAft>
                <a:spcPts val="1600"/>
              </a:spcAft>
              <a:buClr>
                <a:schemeClr val="lt1"/>
              </a:buClr>
              <a:buSzPts val="1200"/>
              <a:buChar char="■"/>
              <a:defRPr sz="1200">
                <a:solidFill>
                  <a:schemeClr val="lt1"/>
                </a:solidFill>
              </a:defRPr>
            </a:lvl9pPr>
          </a:lstStyle>
          <a:p/>
        </p:txBody>
      </p:sp>
      <p:sp>
        <p:nvSpPr>
          <p:cNvPr id="134" name="Google Shape;134;p29"/>
          <p:cNvSpPr/>
          <p:nvPr/>
        </p:nvSpPr>
        <p:spPr>
          <a:xfrm rot="5400000">
            <a:off x="891983"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35" name="Google Shape;135;p29"/>
          <p:cNvSpPr/>
          <p:nvPr/>
        </p:nvSpPr>
        <p:spPr>
          <a:xfrm rot="5400000">
            <a:off x="974786"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e sur une colonne 1 1">
  <p:cSld name="ONE_COLUMN_TEXT_1_1">
    <p:bg>
      <p:bgPr>
        <a:solidFill>
          <a:srgbClr val="FFD966"/>
        </a:solidFill>
      </p:bgPr>
    </p:bg>
    <p:spTree>
      <p:nvGrpSpPr>
        <p:cNvPr id="136" name="Shape 136"/>
        <p:cNvGrpSpPr/>
        <p:nvPr/>
      </p:nvGrpSpPr>
      <p:grpSpPr>
        <a:xfrm>
          <a:off x="0" y="0"/>
          <a:ext cx="0" cy="0"/>
          <a:chOff x="0" y="0"/>
          <a:chExt cx="0" cy="0"/>
        </a:xfrm>
      </p:grpSpPr>
      <p:sp>
        <p:nvSpPr>
          <p:cNvPr id="137" name="Google Shape;137;p30"/>
          <p:cNvSpPr txBox="1"/>
          <p:nvPr/>
        </p:nvSpPr>
        <p:spPr>
          <a:xfrm flipH="1" rot="10800000">
            <a:off x="1219200" y="25"/>
            <a:ext cx="7947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0"/>
          <p:cNvSpPr/>
          <p:nvPr/>
        </p:nvSpPr>
        <p:spPr>
          <a:xfrm rot="5400000">
            <a:off x="-1165417"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39" name="Google Shape;139;p30"/>
          <p:cNvSpPr/>
          <p:nvPr/>
        </p:nvSpPr>
        <p:spPr>
          <a:xfrm rot="5400000">
            <a:off x="-1082614"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0" name="Shape 140"/>
        <p:cNvGrpSpPr/>
        <p:nvPr/>
      </p:nvGrpSpPr>
      <p:grpSpPr>
        <a:xfrm>
          <a:off x="0" y="0"/>
          <a:ext cx="0" cy="0"/>
          <a:chOff x="0" y="0"/>
          <a:chExt cx="0" cy="0"/>
        </a:xfrm>
      </p:grpSpPr>
      <p:sp>
        <p:nvSpPr>
          <p:cNvPr id="141" name="Google Shape;141;p31"/>
          <p:cNvSpPr txBox="1"/>
          <p:nvPr>
            <p:ph type="title"/>
          </p:nvPr>
        </p:nvSpPr>
        <p:spPr>
          <a:xfrm>
            <a:off x="490250" y="488250"/>
            <a:ext cx="62271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sp>
        <p:nvSpPr>
          <p:cNvPr id="142" name="Google Shape;142;p31"/>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3" name="Shape 143"/>
        <p:cNvGrpSpPr/>
        <p:nvPr/>
      </p:nvGrpSpPr>
      <p:grpSpPr>
        <a:xfrm>
          <a:off x="0" y="0"/>
          <a:ext cx="0" cy="0"/>
          <a:chOff x="0" y="0"/>
          <a:chExt cx="0" cy="0"/>
        </a:xfrm>
      </p:grpSpPr>
      <p:sp>
        <p:nvSpPr>
          <p:cNvPr id="144" name="Google Shape;144;p32"/>
          <p:cNvSpPr/>
          <p:nvPr/>
        </p:nvSpPr>
        <p:spPr>
          <a:xfrm flipH="1">
            <a:off x="0" y="0"/>
            <a:ext cx="4572000" cy="5143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32"/>
          <p:cNvSpPr/>
          <p:nvPr/>
        </p:nvSpPr>
        <p:spPr>
          <a:xfrm flipH="1" rot="-5400000">
            <a:off x="1736786" y="2107161"/>
            <a:ext cx="5143500" cy="929178"/>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46" name="Google Shape;146;p32"/>
          <p:cNvSpPr/>
          <p:nvPr/>
        </p:nvSpPr>
        <p:spPr>
          <a:xfrm flipH="1" rot="-5400000">
            <a:off x="1653983" y="2107161"/>
            <a:ext cx="5143500" cy="929178"/>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47" name="Google Shape;147;p32"/>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3564B9"/>
              </a:buClr>
              <a:buSzPts val="4200"/>
              <a:buFont typeface="Source Sans Pro"/>
              <a:buNone/>
              <a:defRPr b="1" sz="4200">
                <a:solidFill>
                  <a:srgbClr val="3564B9"/>
                </a:solidFill>
                <a:latin typeface="Source Sans Pro"/>
                <a:ea typeface="Source Sans Pro"/>
                <a:cs typeface="Source Sans Pro"/>
                <a:sym typeface="Source Sans Pro"/>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p:txBody>
      </p:sp>
      <p:sp>
        <p:nvSpPr>
          <p:cNvPr id="148" name="Google Shape;148;p32"/>
          <p:cNvSpPr txBox="1"/>
          <p:nvPr>
            <p:ph idx="1" type="subTitle"/>
          </p:nvPr>
        </p:nvSpPr>
        <p:spPr>
          <a:xfrm>
            <a:off x="265500" y="2779467"/>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Font typeface="Source Sans Pro"/>
              <a:buNone/>
              <a:defRPr sz="2100">
                <a:latin typeface="Source Sans Pro"/>
                <a:ea typeface="Source Sans Pro"/>
                <a:cs typeface="Source Sans Pro"/>
                <a:sym typeface="Source Sans Pro"/>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49" name="Google Shape;149;p32"/>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Font typeface="Source Sans Pro"/>
              <a:buChar char="●"/>
              <a:defRPr>
                <a:solidFill>
                  <a:schemeClr val="lt1"/>
                </a:solidFill>
                <a:latin typeface="Source Sans Pro"/>
                <a:ea typeface="Source Sans Pro"/>
                <a:cs typeface="Source Sans Pro"/>
                <a:sym typeface="Source Sans Pro"/>
              </a:defRPr>
            </a:lvl1pPr>
            <a:lvl2pPr indent="-317500" lvl="1" marL="9144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2pPr>
            <a:lvl3pPr indent="-317500" lvl="2" marL="13716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3pPr>
            <a:lvl4pPr indent="-317500" lvl="3" marL="18288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4pPr>
            <a:lvl5pPr indent="-317500" lvl="4" marL="22860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5pPr>
            <a:lvl6pPr indent="-317500" lvl="5" marL="27432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6pPr>
            <a:lvl7pPr indent="-317500" lvl="6" marL="32004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7pPr>
            <a:lvl8pPr indent="-317500" lvl="7" marL="3657600">
              <a:spcBef>
                <a:spcPts val="1600"/>
              </a:spcBef>
              <a:spcAft>
                <a:spcPts val="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8pPr>
            <a:lvl9pPr indent="-317500" lvl="8" marL="4114800">
              <a:spcBef>
                <a:spcPts val="1600"/>
              </a:spcBef>
              <a:spcAft>
                <a:spcPts val="1600"/>
              </a:spcAft>
              <a:buClr>
                <a:schemeClr val="lt1"/>
              </a:buClr>
              <a:buSzPts val="1400"/>
              <a:buFont typeface="Source Sans Pro"/>
              <a:buChar char="■"/>
              <a:defRPr>
                <a:solidFill>
                  <a:schemeClr val="lt1"/>
                </a:solidFill>
                <a:latin typeface="Source Sans Pro"/>
                <a:ea typeface="Source Sans Pro"/>
                <a:cs typeface="Source Sans Pro"/>
                <a:sym typeface="Source Sans Pro"/>
              </a:defRPr>
            </a:lvl9pPr>
          </a:lstStyle>
          <a:p/>
        </p:txBody>
      </p:sp>
      <p:sp>
        <p:nvSpPr>
          <p:cNvPr id="150" name="Google Shape;150;p32"/>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FFFFFF"/>
        </a:solidFill>
      </p:bgPr>
    </p:bg>
    <p:spTree>
      <p:nvGrpSpPr>
        <p:cNvPr id="151" name="Shape 151"/>
        <p:cNvGrpSpPr/>
        <p:nvPr/>
      </p:nvGrpSpPr>
      <p:grpSpPr>
        <a:xfrm>
          <a:off x="0" y="0"/>
          <a:ext cx="0" cy="0"/>
          <a:chOff x="0" y="0"/>
          <a:chExt cx="0" cy="0"/>
        </a:xfrm>
      </p:grpSpPr>
      <p:sp>
        <p:nvSpPr>
          <p:cNvPr id="152" name="Google Shape;152;p33"/>
          <p:cNvSpPr/>
          <p:nvPr/>
        </p:nvSpPr>
        <p:spPr>
          <a:xfrm>
            <a:off x="0" y="4017300"/>
            <a:ext cx="9144000" cy="1126200"/>
          </a:xfrm>
          <a:prstGeom prst="rec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53" name="Google Shape;153;p33"/>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54" name="Google Shape;154;p33"/>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mbre de grande taille 1 1">
  <p:cSld name="BIG_NUMBER_1_1">
    <p:bg>
      <p:bgPr>
        <a:solidFill>
          <a:srgbClr val="FFFFFF"/>
        </a:solidFill>
      </p:bgPr>
    </p:bg>
    <p:spTree>
      <p:nvGrpSpPr>
        <p:cNvPr id="155" name="Shape 155"/>
        <p:cNvGrpSpPr/>
        <p:nvPr/>
      </p:nvGrpSpPr>
      <p:grpSpPr>
        <a:xfrm>
          <a:off x="0" y="0"/>
          <a:ext cx="0" cy="0"/>
          <a:chOff x="0" y="0"/>
          <a:chExt cx="0" cy="0"/>
        </a:xfrm>
      </p:grpSpPr>
      <p:sp>
        <p:nvSpPr>
          <p:cNvPr id="156" name="Google Shape;156;p34"/>
          <p:cNvSpPr/>
          <p:nvPr/>
        </p:nvSpPr>
        <p:spPr>
          <a:xfrm>
            <a:off x="0" y="4017300"/>
            <a:ext cx="9144000" cy="1126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57" name="Google Shape;157;p34"/>
          <p:cNvSpPr/>
          <p:nvPr/>
        </p:nvSpPr>
        <p:spPr>
          <a:xfrm>
            <a:off x="9" y="3714825"/>
            <a:ext cx="9143982" cy="929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58" name="Google Shape;158;p34"/>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159" name="Shape 159"/>
        <p:cNvGrpSpPr/>
        <p:nvPr/>
      </p:nvGrpSpPr>
      <p:grpSpPr>
        <a:xfrm>
          <a:off x="0" y="0"/>
          <a:ext cx="0" cy="0"/>
          <a:chOff x="0" y="0"/>
          <a:chExt cx="0" cy="0"/>
        </a:xfrm>
      </p:grpSpPr>
      <p:sp>
        <p:nvSpPr>
          <p:cNvPr id="160" name="Google Shape;160;p35"/>
          <p:cNvSpPr txBox="1"/>
          <p:nvPr>
            <p:ph idx="12" type="sldNum"/>
          </p:nvPr>
        </p:nvSpPr>
        <p:spPr>
          <a:xfrm>
            <a:off x="8523541" y="469562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p:cSld name="TITLE_ONLY_1">
    <p:bg>
      <p:bgPr>
        <a:solidFill>
          <a:srgbClr val="3564B9"/>
        </a:solidFill>
      </p:bgPr>
    </p:bg>
    <p:spTree>
      <p:nvGrpSpPr>
        <p:cNvPr id="161" name="Shape 161"/>
        <p:cNvGrpSpPr/>
        <p:nvPr/>
      </p:nvGrpSpPr>
      <p:grpSpPr>
        <a:xfrm>
          <a:off x="0" y="0"/>
          <a:ext cx="0" cy="0"/>
          <a:chOff x="0" y="0"/>
          <a:chExt cx="0" cy="0"/>
        </a:xfrm>
      </p:grpSpPr>
      <p:sp>
        <p:nvSpPr>
          <p:cNvPr id="162" name="Google Shape;162;p36"/>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64" name="Google Shape;164;p36"/>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65" name="Google Shape;165;p36"/>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66" name="Google Shape;166;p36"/>
          <p:cNvSpPr/>
          <p:nvPr/>
        </p:nvSpPr>
        <p:spPr>
          <a:xfrm>
            <a:off x="0" y="4017300"/>
            <a:ext cx="9144000" cy="1126200"/>
          </a:xfrm>
          <a:prstGeom prst="rec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67" name="Google Shape;167;p36"/>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68" name="Google Shape;168;p36"/>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2">
  <p:cSld name="TITLE_ONLY_1_2">
    <p:bg>
      <p:bgPr>
        <a:solidFill>
          <a:srgbClr val="3564B9"/>
        </a:solidFill>
      </p:bgPr>
    </p:bg>
    <p:spTree>
      <p:nvGrpSpPr>
        <p:cNvPr id="169" name="Shape 169"/>
        <p:cNvGrpSpPr/>
        <p:nvPr/>
      </p:nvGrpSpPr>
      <p:grpSpPr>
        <a:xfrm>
          <a:off x="0" y="0"/>
          <a:ext cx="0" cy="0"/>
          <a:chOff x="0" y="0"/>
          <a:chExt cx="0" cy="0"/>
        </a:xfrm>
      </p:grpSpPr>
      <p:sp>
        <p:nvSpPr>
          <p:cNvPr id="170" name="Google Shape;170;p37"/>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7"/>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72" name="Google Shape;172;p37"/>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73" name="Google Shape;173;p37"/>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74" name="Google Shape;174;p37"/>
          <p:cNvSpPr/>
          <p:nvPr/>
        </p:nvSpPr>
        <p:spPr>
          <a:xfrm>
            <a:off x="0" y="4017300"/>
            <a:ext cx="9144000" cy="1126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75" name="Google Shape;175;p37"/>
          <p:cNvSpPr/>
          <p:nvPr/>
        </p:nvSpPr>
        <p:spPr>
          <a:xfrm>
            <a:off x="9" y="37148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76" name="Google Shape;176;p37"/>
          <p:cNvSpPr/>
          <p:nvPr/>
        </p:nvSpPr>
        <p:spPr>
          <a:xfrm>
            <a:off x="9" y="36320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1">
  <p:cSld name="TITLE_ONLY_1_1">
    <p:bg>
      <p:bgPr>
        <a:solidFill>
          <a:srgbClr val="3564B9"/>
        </a:solidFill>
      </p:bgPr>
    </p:bg>
    <p:spTree>
      <p:nvGrpSpPr>
        <p:cNvPr id="177" name="Shape 177"/>
        <p:cNvGrpSpPr/>
        <p:nvPr/>
      </p:nvGrpSpPr>
      <p:grpSpPr>
        <a:xfrm>
          <a:off x="0" y="0"/>
          <a:ext cx="0" cy="0"/>
          <a:chOff x="0" y="0"/>
          <a:chExt cx="0" cy="0"/>
        </a:xfrm>
      </p:grpSpPr>
      <p:sp>
        <p:nvSpPr>
          <p:cNvPr id="178" name="Google Shape;178;p38"/>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8"/>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80" name="Google Shape;180;p38"/>
          <p:cNvSpPr/>
          <p:nvPr/>
        </p:nvSpPr>
        <p:spPr>
          <a:xfrm rot="10799980">
            <a:off x="-59" y="648843"/>
            <a:ext cx="9143982" cy="929232"/>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1" name="Google Shape;181;p38"/>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2" name="Google Shape;182;p38"/>
          <p:cNvSpPr/>
          <p:nvPr/>
        </p:nvSpPr>
        <p:spPr>
          <a:xfrm>
            <a:off x="0" y="4017300"/>
            <a:ext cx="9144000" cy="1126200"/>
          </a:xfrm>
          <a:prstGeom prst="rect">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3" name="Google Shape;183;p38"/>
          <p:cNvSpPr/>
          <p:nvPr/>
        </p:nvSpPr>
        <p:spPr>
          <a:xfrm>
            <a:off x="9" y="3410025"/>
            <a:ext cx="9143982" cy="929340"/>
          </a:xfrm>
          <a:prstGeom prst="flowChartDocument">
            <a:avLst/>
          </a:prstGeom>
          <a:solidFill>
            <a:srgbClr val="43434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4" name="Google Shape;184;p38"/>
          <p:cNvSpPr/>
          <p:nvPr/>
        </p:nvSpPr>
        <p:spPr>
          <a:xfrm>
            <a:off x="9" y="3327221"/>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uniquement 1 1 1">
  <p:cSld name="TITLE_ONLY_1_1_1">
    <p:bg>
      <p:bgPr>
        <a:solidFill>
          <a:srgbClr val="434343"/>
        </a:solidFill>
      </p:bgPr>
    </p:bg>
    <p:spTree>
      <p:nvGrpSpPr>
        <p:cNvPr id="185" name="Shape 185"/>
        <p:cNvGrpSpPr/>
        <p:nvPr/>
      </p:nvGrpSpPr>
      <p:grpSpPr>
        <a:xfrm>
          <a:off x="0" y="0"/>
          <a:ext cx="0" cy="0"/>
          <a:chOff x="0" y="0"/>
          <a:chExt cx="0" cy="0"/>
        </a:xfrm>
      </p:grpSpPr>
      <p:sp>
        <p:nvSpPr>
          <p:cNvPr id="186" name="Google Shape;186;p39"/>
          <p:cNvSpPr/>
          <p:nvPr/>
        </p:nvSpPr>
        <p:spPr>
          <a:xfrm flipH="1" rot="10800000">
            <a:off x="0" y="1024200"/>
            <a:ext cx="9144000" cy="4119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9"/>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188" name="Google Shape;188;p39"/>
          <p:cNvSpPr/>
          <p:nvPr/>
        </p:nvSpPr>
        <p:spPr>
          <a:xfrm rot="10799980">
            <a:off x="-59" y="648843"/>
            <a:ext cx="9143982" cy="929232"/>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9" name="Google Shape;189;p39"/>
          <p:cNvSpPr/>
          <p:nvPr/>
        </p:nvSpPr>
        <p:spPr>
          <a:xfrm rot="10799980">
            <a:off x="-59" y="731646"/>
            <a:ext cx="9143982" cy="929232"/>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90" name="Google Shape;190;p39"/>
          <p:cNvSpPr/>
          <p:nvPr/>
        </p:nvSpPr>
        <p:spPr>
          <a:xfrm>
            <a:off x="0" y="3470150"/>
            <a:ext cx="9144000" cy="1673400"/>
          </a:xfrm>
          <a:prstGeom prst="rect">
            <a:avLst/>
          </a:prstGeom>
          <a:solidFill>
            <a:srgbClr val="FFD96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91" name="Google Shape;191;p39"/>
          <p:cNvSpPr/>
          <p:nvPr/>
        </p:nvSpPr>
        <p:spPr>
          <a:xfrm>
            <a:off x="9" y="2842350"/>
            <a:ext cx="9143982" cy="929340"/>
          </a:xfrm>
          <a:prstGeom prst="flowChartDocument">
            <a:avLst/>
          </a:prstGeom>
          <a:solidFill>
            <a:srgbClr val="3564B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92" name="Google Shape;192;p39"/>
          <p:cNvSpPr/>
          <p:nvPr/>
        </p:nvSpPr>
        <p:spPr>
          <a:xfrm>
            <a:off x="9" y="2759546"/>
            <a:ext cx="9143982" cy="929340"/>
          </a:xfrm>
          <a:prstGeom prst="flowChartDocumen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4.xml"/><Relationship Id="rId11" Type="http://schemas.openxmlformats.org/officeDocument/2006/relationships/slideLayout" Target="../slideLayouts/slideLayout25.xml"/><Relationship Id="rId22" Type="http://schemas.openxmlformats.org/officeDocument/2006/relationships/slideLayout" Target="../slideLayouts/slideLayout36.xml"/><Relationship Id="rId10" Type="http://schemas.openxmlformats.org/officeDocument/2006/relationships/slideLayout" Target="../slideLayouts/slideLayout24.xml"/><Relationship Id="rId21" Type="http://schemas.openxmlformats.org/officeDocument/2006/relationships/slideLayout" Target="../slideLayouts/slideLayout35.xml"/><Relationship Id="rId13" Type="http://schemas.openxmlformats.org/officeDocument/2006/relationships/slideLayout" Target="../slideLayouts/slideLayout27.xml"/><Relationship Id="rId24" Type="http://schemas.openxmlformats.org/officeDocument/2006/relationships/theme" Target="../theme/theme1.xml"/><Relationship Id="rId12" Type="http://schemas.openxmlformats.org/officeDocument/2006/relationships/slideLayout" Target="../slideLayouts/slideLayout26.xml"/><Relationship Id="rId23" Type="http://schemas.openxmlformats.org/officeDocument/2006/relationships/slideLayout" Target="../slideLayouts/slideLayout37.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5" Type="http://schemas.openxmlformats.org/officeDocument/2006/relationships/slideLayout" Target="../slideLayouts/slideLayout29.xml"/><Relationship Id="rId14" Type="http://schemas.openxmlformats.org/officeDocument/2006/relationships/slideLayout" Target="../slideLayouts/slideLayout28.xml"/><Relationship Id="rId17" Type="http://schemas.openxmlformats.org/officeDocument/2006/relationships/slideLayout" Target="../slideLayouts/slideLayout31.xml"/><Relationship Id="rId16" Type="http://schemas.openxmlformats.org/officeDocument/2006/relationships/slideLayout" Target="../slideLayouts/slideLayout30.xml"/><Relationship Id="rId5" Type="http://schemas.openxmlformats.org/officeDocument/2006/relationships/slideLayout" Target="../slideLayouts/slideLayout19.xml"/><Relationship Id="rId19" Type="http://schemas.openxmlformats.org/officeDocument/2006/relationships/slideLayout" Target="../slideLayouts/slideLayout33.xml"/><Relationship Id="rId6" Type="http://schemas.openxmlformats.org/officeDocument/2006/relationships/slideLayout" Target="../slideLayouts/slideLayout20.xml"/><Relationship Id="rId18" Type="http://schemas.openxmlformats.org/officeDocument/2006/relationships/slideLayout" Target="../slideLayouts/slideLayout32.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Source Sans Pro"/>
              <a:buNone/>
              <a:defRPr sz="2800">
                <a:solidFill>
                  <a:schemeClr val="dk1"/>
                </a:solidFill>
                <a:latin typeface="Source Sans Pro"/>
                <a:ea typeface="Source Sans Pro"/>
                <a:cs typeface="Source Sans Pro"/>
                <a:sym typeface="Source Sans Pr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Dosis SemiBold"/>
              <a:buChar char="●"/>
              <a:defRPr sz="1800">
                <a:solidFill>
                  <a:schemeClr val="dk2"/>
                </a:solidFill>
                <a:latin typeface="Dosis SemiBold"/>
                <a:ea typeface="Dosis SemiBold"/>
                <a:cs typeface="Dosis SemiBold"/>
                <a:sym typeface="Dosis SemiBold"/>
              </a:defRPr>
            </a:lvl1pPr>
            <a:lvl2pPr indent="-317500" lvl="1" marL="9144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2pPr>
            <a:lvl3pPr indent="-317500" lvl="2" marL="13716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3pPr>
            <a:lvl4pPr indent="-317500" lvl="3" marL="18288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4pPr>
            <a:lvl5pPr indent="-317500" lvl="4" marL="22860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5pPr>
            <a:lvl6pPr indent="-317500" lvl="5" marL="27432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6pPr>
            <a:lvl7pPr indent="-317500" lvl="6" marL="32004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7pPr>
            <a:lvl8pPr indent="-317500" lvl="7" marL="36576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8pPr>
            <a:lvl9pPr indent="-317500" lvl="8" marL="4114800">
              <a:lnSpc>
                <a:spcPct val="115000"/>
              </a:lnSpc>
              <a:spcBef>
                <a:spcPts val="0"/>
              </a:spcBef>
              <a:spcAft>
                <a:spcPts val="0"/>
              </a:spcAft>
              <a:buClr>
                <a:schemeClr val="dk2"/>
              </a:buClr>
              <a:buSzPts val="1400"/>
              <a:buFont typeface="Dosis SemiBold"/>
              <a:buChar char="■"/>
              <a:defRPr>
                <a:solidFill>
                  <a:schemeClr val="dk2"/>
                </a:solidFill>
                <a:latin typeface="Dosis SemiBold"/>
                <a:ea typeface="Dosis SemiBold"/>
                <a:cs typeface="Dosis SemiBold"/>
                <a:sym typeface="Dosis SemiBold"/>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rgbClr val="3564B9"/>
        </a:solidFill>
      </p:bgPr>
    </p:bg>
    <p:spTree>
      <p:nvGrpSpPr>
        <p:cNvPr id="64" name="Shape 64"/>
        <p:cNvGrpSpPr/>
        <p:nvPr/>
      </p:nvGrpSpPr>
      <p:grpSpPr>
        <a:xfrm>
          <a:off x="0" y="0"/>
          <a:ext cx="0" cy="0"/>
          <a:chOff x="0" y="0"/>
          <a:chExt cx="0" cy="0"/>
        </a:xfrm>
      </p:grpSpPr>
      <p:sp>
        <p:nvSpPr>
          <p:cNvPr id="65" name="Google Shape;65;p16"/>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lt1"/>
              </a:buClr>
              <a:buSzPts val="3200"/>
              <a:buFont typeface="Viga"/>
              <a:buNone/>
              <a:defRPr sz="3200">
                <a:solidFill>
                  <a:schemeClr val="lt1"/>
                </a:solidFill>
                <a:latin typeface="Viga"/>
                <a:ea typeface="Viga"/>
                <a:cs typeface="Viga"/>
                <a:sym typeface="Viga"/>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p:txBody>
      </p:sp>
      <p:sp>
        <p:nvSpPr>
          <p:cNvPr id="66" name="Google Shape;66;p16"/>
          <p:cNvSpPr txBox="1"/>
          <p:nvPr>
            <p:ph idx="1" type="body"/>
          </p:nvPr>
        </p:nvSpPr>
        <p:spPr>
          <a:xfrm>
            <a:off x="471900" y="1863850"/>
            <a:ext cx="8222100" cy="2710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lt2"/>
              </a:buClr>
              <a:buSzPts val="1800"/>
              <a:buFont typeface="Viga"/>
              <a:buChar char="●"/>
              <a:defRPr sz="1800">
                <a:solidFill>
                  <a:schemeClr val="lt2"/>
                </a:solidFill>
                <a:latin typeface="Viga"/>
                <a:ea typeface="Viga"/>
                <a:cs typeface="Viga"/>
                <a:sym typeface="Viga"/>
              </a:defRPr>
            </a:lvl1pPr>
            <a:lvl2pPr indent="-317500" lvl="1" marL="9144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2pPr>
            <a:lvl3pPr indent="-317500" lvl="2" marL="13716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3pPr>
            <a:lvl4pPr indent="-317500" lvl="3" marL="18288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4pPr>
            <a:lvl5pPr indent="-317500" lvl="4" marL="22860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5pPr>
            <a:lvl6pPr indent="-317500" lvl="5" marL="27432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6pPr>
            <a:lvl7pPr indent="-317500" lvl="6" marL="32004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7pPr>
            <a:lvl8pPr indent="-317500" lvl="7" marL="3657600">
              <a:lnSpc>
                <a:spcPct val="115000"/>
              </a:lnSpc>
              <a:spcBef>
                <a:spcPts val="1600"/>
              </a:spcBef>
              <a:spcAft>
                <a:spcPts val="0"/>
              </a:spcAft>
              <a:buClr>
                <a:schemeClr val="lt2"/>
              </a:buClr>
              <a:buSzPts val="1400"/>
              <a:buFont typeface="Viga"/>
              <a:buChar char="○"/>
              <a:defRPr>
                <a:solidFill>
                  <a:schemeClr val="lt2"/>
                </a:solidFill>
                <a:latin typeface="Viga"/>
                <a:ea typeface="Viga"/>
                <a:cs typeface="Viga"/>
                <a:sym typeface="Viga"/>
              </a:defRPr>
            </a:lvl8pPr>
            <a:lvl9pPr indent="-317500" lvl="8" marL="4114800">
              <a:lnSpc>
                <a:spcPct val="115000"/>
              </a:lnSpc>
              <a:spcBef>
                <a:spcPts val="1600"/>
              </a:spcBef>
              <a:spcAft>
                <a:spcPts val="1600"/>
              </a:spcAft>
              <a:buClr>
                <a:schemeClr val="lt2"/>
              </a:buClr>
              <a:buSzPts val="1400"/>
              <a:buFont typeface="Viga"/>
              <a:buChar char="■"/>
              <a:defRPr>
                <a:solidFill>
                  <a:schemeClr val="lt2"/>
                </a:solidFill>
                <a:latin typeface="Viga"/>
                <a:ea typeface="Viga"/>
                <a:cs typeface="Viga"/>
                <a:sym typeface="Viga"/>
              </a:defRPr>
            </a:lvl9pPr>
          </a:lstStyle>
          <a:p/>
        </p:txBody>
      </p:sp>
      <p:sp>
        <p:nvSpPr>
          <p:cNvPr id="67" name="Google Shape;67;p16"/>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13.png"/><Relationship Id="rId1" Type="http://schemas.openxmlformats.org/officeDocument/2006/relationships/slideLayout" Target="../slideLayouts/slideLayout17.xml"/><Relationship Id="rId2" Type="http://schemas.openxmlformats.org/officeDocument/2006/relationships/notesSlide" Target="../notesSlides/notesSlide1.xml"/><Relationship Id="rId3" Type="http://schemas.openxmlformats.org/officeDocument/2006/relationships/hyperlink" Target="mailto:equipe@recitmst.qc.ca" TargetMode="External"/><Relationship Id="rId4" Type="http://schemas.openxmlformats.org/officeDocument/2006/relationships/hyperlink" Target="https://creativecommons.org/licenses/by-nc-sa/4.0/deed.fr" TargetMode="External"/><Relationship Id="rId9" Type="http://schemas.openxmlformats.org/officeDocument/2006/relationships/image" Target="../media/image12.png"/><Relationship Id="rId5" Type="http://schemas.openxmlformats.org/officeDocument/2006/relationships/hyperlink" Target="https://creativecommons.org/licenses/by-nc-sa/4.0/deed.fr" TargetMode="External"/><Relationship Id="rId6" Type="http://schemas.openxmlformats.org/officeDocument/2006/relationships/image" Target="../media/image1.png"/><Relationship Id="rId7" Type="http://schemas.openxmlformats.org/officeDocument/2006/relationships/hyperlink" Target="http://recitmst.qc.ca/polypad07112024" TargetMode="External"/><Relationship Id="rId8" Type="http://schemas.openxmlformats.org/officeDocument/2006/relationships/hyperlink" Target="http://recitmst.qc.ca"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xml"/><Relationship Id="rId3" Type="http://schemas.openxmlformats.org/officeDocument/2006/relationships/hyperlink" Target="mailto:equipe@recitmst.qc.ca" TargetMode="External"/><Relationship Id="rId4" Type="http://schemas.openxmlformats.org/officeDocument/2006/relationships/hyperlink" Target="https://creativecommons.org/licenses/by-nc-sa/4.0/deed.fr" TargetMode="External"/><Relationship Id="rId9" Type="http://schemas.openxmlformats.org/officeDocument/2006/relationships/image" Target="../media/image4.png"/><Relationship Id="rId5" Type="http://schemas.openxmlformats.org/officeDocument/2006/relationships/hyperlink" Target="https://creativecommons.org/licenses/by-nc-sa/4.0/deed.fr" TargetMode="External"/><Relationship Id="rId6" Type="http://schemas.openxmlformats.org/officeDocument/2006/relationships/image" Target="../media/image1.png"/><Relationship Id="rId7" Type="http://schemas.openxmlformats.org/officeDocument/2006/relationships/image" Target="../media/image3.png"/><Relationship Id="rId8" Type="http://schemas.openxmlformats.org/officeDocument/2006/relationships/hyperlink" Target="http://recitmst.qc.ca/polypad07112024" TargetMode="External"/></Relationships>
</file>

<file path=ppt/slides/_rels/slide3.xml.rels><?xml version="1.0" encoding="UTF-8" standalone="yes"?><Relationships xmlns="http://schemas.openxmlformats.org/package/2006/relationships"><Relationship Id="rId10" Type="http://schemas.openxmlformats.org/officeDocument/2006/relationships/image" Target="../media/image8.png"/><Relationship Id="rId1" Type="http://schemas.openxmlformats.org/officeDocument/2006/relationships/slideLayout" Target="../slideLayouts/slideLayout34.xml"/><Relationship Id="rId2" Type="http://schemas.openxmlformats.org/officeDocument/2006/relationships/notesSlide" Target="../notesSlides/notesSlide3.xml"/><Relationship Id="rId3" Type="http://schemas.openxmlformats.org/officeDocument/2006/relationships/hyperlink" Target="mailto:stephanie.rioux@recit.qc.ca" TargetMode="External"/><Relationship Id="rId4" Type="http://schemas.openxmlformats.org/officeDocument/2006/relationships/hyperlink" Target="mailto:stephanie.rioux@recit.qc.ca" TargetMode="External"/><Relationship Id="rId9" Type="http://schemas.openxmlformats.org/officeDocument/2006/relationships/image" Target="../media/image31.jpg"/><Relationship Id="rId5" Type="http://schemas.openxmlformats.org/officeDocument/2006/relationships/hyperlink" Target="mailto:luc.lagarde@recit.qc.ca" TargetMode="External"/><Relationship Id="rId6" Type="http://schemas.openxmlformats.org/officeDocument/2006/relationships/hyperlink" Target="mailto:luc.lagarde@recit.qc.ca" TargetMode="External"/><Relationship Id="rId7" Type="http://schemas.openxmlformats.org/officeDocument/2006/relationships/image" Target="../media/image3.png"/><Relationship Id="rId8" Type="http://schemas.openxmlformats.org/officeDocument/2006/relationships/hyperlink" Target="http://recitmst.qc.ca/polypad07112024"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xml"/><Relationship Id="rId3" Type="http://schemas.openxmlformats.org/officeDocument/2006/relationships/hyperlink" Target="https://polypad.amplify.com/fr/embed/1FoPeBGeIWBxZA" TargetMode="External"/><Relationship Id="rId4" Type="http://schemas.openxmlformats.org/officeDocument/2006/relationships/image" Target="../media/image11.png"/><Relationship Id="rId5" Type="http://schemas.openxmlformats.org/officeDocument/2006/relationships/hyperlink" Target="http://recitmst.qc.ca/polypad07112024" TargetMode="External"/><Relationship Id="rId6" Type="http://schemas.openxmlformats.org/officeDocument/2006/relationships/hyperlink" Target="https://polypad.amplify.com/embed/h5y8Sp5Q7ZRvQ" TargetMode="External"/><Relationship Id="rId7"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xml"/><Relationship Id="rId3" Type="http://schemas.openxmlformats.org/officeDocument/2006/relationships/image" Target="../media/image25.png"/><Relationship Id="rId4" Type="http://schemas.openxmlformats.org/officeDocument/2006/relationships/hyperlink" Target="http://recitmst.qc.ca/polypad07112024"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hyperlink" Target="http://www.education.gouv.qc.ca/references/tx-solrtyperecherchepublicationtx-solrpublicationnouveaute/resultats-de-la-recherche/detail/article/referentiel-dintervention-en-mathematique/" TargetMode="External"/><Relationship Id="rId5"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hyperlink" Target="http://www.education.gouv.qc.ca/references/tx-solrtyperecherchepublicationtx-solrpublicationnouveaute/resultats-de-la-recherche/detail/article/referentiel-dintervention-en-mathematique/" TargetMode="External"/><Relationship Id="rId5" Type="http://schemas.openxmlformats.org/officeDocument/2006/relationships/image" Target="../media/image21.png"/><Relationship Id="rId6" Type="http://schemas.openxmlformats.org/officeDocument/2006/relationships/image" Target="../media/image16.png"/><Relationship Id="rId7" Type="http://schemas.openxmlformats.org/officeDocument/2006/relationships/hyperlink" Target="http://www.education.gouv.qc.ca/references/tx-solrtyperecherchepublicationtx-solrpublicationnouveaute/resultats-de-la-recherche/detail/article/referentiel-dintervention-en-mathematiqu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0.jpg"/><Relationship Id="rId5" Type="http://schemas.openxmlformats.org/officeDocument/2006/relationships/image" Target="../media/image2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0" Type="http://schemas.openxmlformats.org/officeDocument/2006/relationships/image" Target="../media/image17.png"/><Relationship Id="rId1" Type="http://schemas.openxmlformats.org/officeDocument/2006/relationships/slideLayout" Target="../slideLayouts/slideLayout23.xml"/><Relationship Id="rId2" Type="http://schemas.openxmlformats.org/officeDocument/2006/relationships/notesSlide" Target="../notesSlides/notesSlide10.xml"/><Relationship Id="rId3" Type="http://schemas.openxmlformats.org/officeDocument/2006/relationships/image" Target="../media/image57.png"/><Relationship Id="rId4" Type="http://schemas.openxmlformats.org/officeDocument/2006/relationships/image" Target="../media/image56.png"/><Relationship Id="rId9" Type="http://schemas.openxmlformats.org/officeDocument/2006/relationships/image" Target="../media/image19.png"/><Relationship Id="rId5" Type="http://schemas.openxmlformats.org/officeDocument/2006/relationships/image" Target="../media/image15.png"/><Relationship Id="rId6" Type="http://schemas.openxmlformats.org/officeDocument/2006/relationships/image" Target="../media/image24.png"/><Relationship Id="rId7" Type="http://schemas.openxmlformats.org/officeDocument/2006/relationships/hyperlink" Target="http://www.education.gouv.qc.ca/dossiers-thematiques/plan-daction-numerique/cadre-de-reference-de-la-competence-numerique/" TargetMode="External"/><Relationship Id="rId8"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hyperlink" Target="https://polypad.amplify.com/fr/p" TargetMode="External"/><Relationship Id="rId5" Type="http://schemas.openxmlformats.org/officeDocument/2006/relationships/hyperlink" Target="http://polypad.amplify.com/fr/p" TargetMode="External"/><Relationship Id="rId6" Type="http://schemas.openxmlformats.org/officeDocument/2006/relationships/image" Target="../media/image42.png"/><Relationship Id="rId7" Type="http://schemas.openxmlformats.org/officeDocument/2006/relationships/hyperlink" Target="https://polypad.amplify.com/fr/p"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5" Type="http://schemas.openxmlformats.org/officeDocument/2006/relationships/image" Target="../media/image42.png"/><Relationship Id="rId6" Type="http://schemas.openxmlformats.org/officeDocument/2006/relationships/hyperlink" Target="https://polypad.amplify.com/fr/p" TargetMode="External"/><Relationship Id="rId7" Type="http://schemas.openxmlformats.org/officeDocument/2006/relationships/image" Target="../media/image20.png"/><Relationship Id="rId8"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hyperlink" Target="https://polypad.amplify.com/fr/p" TargetMode="External"/><Relationship Id="rId5" Type="http://schemas.openxmlformats.org/officeDocument/2006/relationships/hyperlink" Target="http://polypad.amplify.com/fr/p" TargetMode="External"/><Relationship Id="rId6" Type="http://schemas.openxmlformats.org/officeDocument/2006/relationships/image" Target="../media/image42.png"/><Relationship Id="rId7" Type="http://schemas.openxmlformats.org/officeDocument/2006/relationships/hyperlink" Target="https://polypad.amplify.com/fr/p"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5" Type="http://schemas.openxmlformats.org/officeDocument/2006/relationships/image" Target="../media/image42.png"/><Relationship Id="rId6" Type="http://schemas.openxmlformats.org/officeDocument/2006/relationships/hyperlink" Target="https://polypad.amplify.com/fr/p" TargetMode="External"/><Relationship Id="rId7" Type="http://schemas.openxmlformats.org/officeDocument/2006/relationships/image" Target="../media/image30.png"/></Relationships>
</file>

<file path=ppt/slides/_rels/slide15.xml.rels><?xml version="1.0" encoding="UTF-8" standalone="yes"?><Relationships xmlns="http://schemas.openxmlformats.org/package/2006/relationships"><Relationship Id="rId10" Type="http://schemas.openxmlformats.org/officeDocument/2006/relationships/image" Target="../media/image27.png"/><Relationship Id="rId1" Type="http://schemas.openxmlformats.org/officeDocument/2006/relationships/slideLayout" Target="../slideLayouts/slideLayout24.xml"/><Relationship Id="rId2" Type="http://schemas.openxmlformats.org/officeDocument/2006/relationships/notesSlide" Target="../notesSlides/notesSlide15.xml"/><Relationship Id="rId3" Type="http://schemas.openxmlformats.org/officeDocument/2006/relationships/image" Target="../media/image29.png"/><Relationship Id="rId4" Type="http://schemas.openxmlformats.org/officeDocument/2006/relationships/hyperlink" Target="https://polypad.amplify.com/fr/p" TargetMode="External"/><Relationship Id="rId9" Type="http://schemas.openxmlformats.org/officeDocument/2006/relationships/image" Target="../media/image37.png"/><Relationship Id="rId5" Type="http://schemas.openxmlformats.org/officeDocument/2006/relationships/hyperlink" Target="http://polypad.amplify.com/fr/p" TargetMode="External"/><Relationship Id="rId6" Type="http://schemas.openxmlformats.org/officeDocument/2006/relationships/image" Target="../media/image42.png"/><Relationship Id="rId7" Type="http://schemas.openxmlformats.org/officeDocument/2006/relationships/hyperlink" Target="https://polypad.amplify.com/fr/p" TargetMode="External"/><Relationship Id="rId8"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6.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5" Type="http://schemas.openxmlformats.org/officeDocument/2006/relationships/image" Target="../media/image42.png"/><Relationship Id="rId6" Type="http://schemas.openxmlformats.org/officeDocument/2006/relationships/hyperlink" Target="https://polypad.amplify.com/fr/p" TargetMode="External"/><Relationship Id="rId7" Type="http://schemas.openxmlformats.org/officeDocument/2006/relationships/image" Target="../media/image33.png"/><Relationship Id="rId8" Type="http://schemas.openxmlformats.org/officeDocument/2006/relationships/image" Target="../media/image26.png"/></Relationships>
</file>

<file path=ppt/slides/_rels/slide17.xml.rels><?xml version="1.0" encoding="UTF-8" standalone="yes"?><Relationships xmlns="http://schemas.openxmlformats.org/package/2006/relationships"><Relationship Id="rId11" Type="http://schemas.openxmlformats.org/officeDocument/2006/relationships/image" Target="../media/image36.png"/><Relationship Id="rId10" Type="http://schemas.openxmlformats.org/officeDocument/2006/relationships/image" Target="../media/image34.png"/><Relationship Id="rId13" Type="http://schemas.openxmlformats.org/officeDocument/2006/relationships/image" Target="../media/image35.png"/><Relationship Id="rId12" Type="http://schemas.openxmlformats.org/officeDocument/2006/relationships/image" Target="../media/image43.png"/><Relationship Id="rId1" Type="http://schemas.openxmlformats.org/officeDocument/2006/relationships/slideLayout" Target="../slideLayouts/slideLayout24.xml"/><Relationship Id="rId2" Type="http://schemas.openxmlformats.org/officeDocument/2006/relationships/notesSlide" Target="../notesSlides/notesSlide17.xml"/><Relationship Id="rId3" Type="http://schemas.openxmlformats.org/officeDocument/2006/relationships/hyperlink" Target="https://polypad.amplify.com/fr/p" TargetMode="External"/><Relationship Id="rId4" Type="http://schemas.openxmlformats.org/officeDocument/2006/relationships/hyperlink" Target="http://polypad.amplify.com/fr/p" TargetMode="External"/><Relationship Id="rId9" Type="http://schemas.openxmlformats.org/officeDocument/2006/relationships/hyperlink" Target="https://teacher.desmos.com/?lang=fr" TargetMode="External"/><Relationship Id="rId15" Type="http://schemas.openxmlformats.org/officeDocument/2006/relationships/image" Target="../media/image38.png"/><Relationship Id="rId14" Type="http://schemas.openxmlformats.org/officeDocument/2006/relationships/image" Target="../media/image26.png"/><Relationship Id="rId5" Type="http://schemas.openxmlformats.org/officeDocument/2006/relationships/image" Target="../media/image42.png"/><Relationship Id="rId6" Type="http://schemas.openxmlformats.org/officeDocument/2006/relationships/hyperlink" Target="https://polypad.amplify.com/fr/p" TargetMode="External"/><Relationship Id="rId7" Type="http://schemas.openxmlformats.org/officeDocument/2006/relationships/image" Target="../media/image32.png"/><Relationship Id="rId8" Type="http://schemas.openxmlformats.org/officeDocument/2006/relationships/image" Target="../media/image5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8.xml"/><Relationship Id="rId3" Type="http://schemas.openxmlformats.org/officeDocument/2006/relationships/hyperlink" Target="https://campus.recit.qc.ca/mod/book/view.php?id=17665&amp;chapterid=1625"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 Id="rId3" Type="http://schemas.openxmlformats.org/officeDocument/2006/relationships/image" Target="../media/image50.png"/></Relationships>
</file>

<file path=ppt/slides/_rels/slide20.xml.rels><?xml version="1.0" encoding="UTF-8" standalone="yes"?><Relationships xmlns="http://schemas.openxmlformats.org/package/2006/relationships"><Relationship Id="rId20" Type="http://schemas.openxmlformats.org/officeDocument/2006/relationships/hyperlink" Target="https://www.youtube.com/watch?v=rJAVN_jM3Es" TargetMode="External"/><Relationship Id="rId22" Type="http://schemas.openxmlformats.org/officeDocument/2006/relationships/hyperlink" Target="https://www.youtube.com/playlist?list=PLbBgLs7mTczAsVzDTMBwYQOgfShSw7LDA" TargetMode="External"/><Relationship Id="rId21" Type="http://schemas.openxmlformats.org/officeDocument/2006/relationships/hyperlink" Target="https://fr.mathigon.org/polypad/2kDWdCwwhhLKuA" TargetMode="External"/><Relationship Id="rId24" Type="http://schemas.openxmlformats.org/officeDocument/2006/relationships/hyperlink" Target="https://www.youtube.com/playlist?list=PLbBgLs7mTczCqh5qvQvn_z9X1Q8Z9LQjJ" TargetMode="External"/><Relationship Id="rId23" Type="http://schemas.openxmlformats.org/officeDocument/2006/relationships/hyperlink" Target="https://www.youtube.com/watch?v=mrDYhuNkBkI&amp;list=PLbBgLs7mTczAaJibhxItBMLtZCMwtnj6r" TargetMode="External"/><Relationship Id="rId1" Type="http://schemas.openxmlformats.org/officeDocument/2006/relationships/slideLayout" Target="../slideLayouts/slideLayout23.xml"/><Relationship Id="rId2" Type="http://schemas.openxmlformats.org/officeDocument/2006/relationships/notesSlide" Target="../notesSlides/notesSlide20.xml"/><Relationship Id="rId3" Type="http://schemas.openxmlformats.org/officeDocument/2006/relationships/hyperlink" Target="https://polypad.amplify.com/p/zmq0qnQUIKhzoQ" TargetMode="External"/><Relationship Id="rId4" Type="http://schemas.openxmlformats.org/officeDocument/2006/relationships/hyperlink" Target="https://polypad.amplify.com/p/OYBPnQ71EF8VQ" TargetMode="External"/><Relationship Id="rId9" Type="http://schemas.openxmlformats.org/officeDocument/2006/relationships/hyperlink" Target="https://polypad.amplify.com/p/fznETrga2tUjw" TargetMode="External"/><Relationship Id="rId26" Type="http://schemas.openxmlformats.org/officeDocument/2006/relationships/hyperlink" Target="https://fr.mathigon.org/polypad/bxbYffVE1mZGiQ" TargetMode="External"/><Relationship Id="rId25" Type="http://schemas.openxmlformats.org/officeDocument/2006/relationships/hyperlink" Target="https://twitter.com/TimBrzezinski/status/1626181056687755266" TargetMode="External"/><Relationship Id="rId28" Type="http://schemas.openxmlformats.org/officeDocument/2006/relationships/hyperlink" Target="https://twitter.com/TimBrzezinski/status/1621558101961744387" TargetMode="External"/><Relationship Id="rId27" Type="http://schemas.openxmlformats.org/officeDocument/2006/relationships/hyperlink" Target="https://twitter.com/TimBrzezinski/status/1641090811201744898" TargetMode="External"/><Relationship Id="rId5" Type="http://schemas.openxmlformats.org/officeDocument/2006/relationships/hyperlink" Target="https://polypad.amplify.com/p/fdXW0W3p8DUUng" TargetMode="External"/><Relationship Id="rId6" Type="http://schemas.openxmlformats.org/officeDocument/2006/relationships/hyperlink" Target="https://polypad.amplify.com/p/3rV4c7tMNkx7xg" TargetMode="External"/><Relationship Id="rId7" Type="http://schemas.openxmlformats.org/officeDocument/2006/relationships/hyperlink" Target="https://polypad.amplify.com/p/7HR0YSTCF1tVdA" TargetMode="External"/><Relationship Id="rId8" Type="http://schemas.openxmlformats.org/officeDocument/2006/relationships/hyperlink" Target="https://polypad.amplify.com/p/6uC7al41bIuxA" TargetMode="External"/><Relationship Id="rId11" Type="http://schemas.openxmlformats.org/officeDocument/2006/relationships/hyperlink" Target="https://fr.mathigon.org/task/completing-the-square" TargetMode="External"/><Relationship Id="rId10" Type="http://schemas.openxmlformats.org/officeDocument/2006/relationships/hyperlink" Target="https://polypad.amplify.com/fr/p/gSL3w8xbrz4Pzg" TargetMode="External"/><Relationship Id="rId13" Type="http://schemas.openxmlformats.org/officeDocument/2006/relationships/hyperlink" Target="https://polypad.amplify.com/fr/p/3KTKUI3nurPHQ" TargetMode="External"/><Relationship Id="rId12" Type="http://schemas.openxmlformats.org/officeDocument/2006/relationships/hyperlink" Target="https://polypad.amplify.com/p/1p3ziYZ1obZvSg" TargetMode="External"/><Relationship Id="rId15" Type="http://schemas.openxmlformats.org/officeDocument/2006/relationships/hyperlink" Target="https://www.youtube.com/watch?v=NUNoks1rwQ0" TargetMode="External"/><Relationship Id="rId14" Type="http://schemas.openxmlformats.org/officeDocument/2006/relationships/hyperlink" Target="https://polypad.amplify.com/fr/p/QJavwOOKoihKkg" TargetMode="External"/><Relationship Id="rId17" Type="http://schemas.openxmlformats.org/officeDocument/2006/relationships/hyperlink" Target="https://twitter.com/davidporas/status/1617648566436237321" TargetMode="External"/><Relationship Id="rId16" Type="http://schemas.openxmlformats.org/officeDocument/2006/relationships/hyperlink" Target="https://fr.mathigon.org/polypad/XssaYsoNUl6DA" TargetMode="External"/><Relationship Id="rId19" Type="http://schemas.openxmlformats.org/officeDocument/2006/relationships/hyperlink" Target="https://twitter.com/davidporas/status/1625959569246625793" TargetMode="External"/><Relationship Id="rId18" Type="http://schemas.openxmlformats.org/officeDocument/2006/relationships/hyperlink" Target="https://twitter.com/TimBrzezinski/status/1624163886428479492"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 Id="rId3" Type="http://schemas.openxmlformats.org/officeDocument/2006/relationships/hyperlink" Target="https://digipad.app/p/394346/3f68a8e55b5ba" TargetMode="External"/><Relationship Id="rId4" Type="http://schemas.openxmlformats.org/officeDocument/2006/relationships/hyperlink" Target="https://digipad.app/p/438033/1da724af0c8a6" TargetMode="External"/><Relationship Id="rId5" Type="http://schemas.openxmlformats.org/officeDocument/2006/relationships/hyperlink" Target="https://www.youtube.com/mathigon" TargetMode="External"/><Relationship Id="rId6" Type="http://schemas.openxmlformats.org/officeDocument/2006/relationships/hyperlink" Target="https://www.youtube.com/mathigon" TargetMode="External"/><Relationship Id="rId7" Type="http://schemas.openxmlformats.org/officeDocument/2006/relationships/hyperlink" Target="https://www.youtube.com/mathigon" TargetMode="External"/><Relationship Id="rId8" Type="http://schemas.openxmlformats.org/officeDocument/2006/relationships/hyperlink" Target="https://fr.mathigon.org/task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3.xml"/><Relationship Id="rId3" Type="http://schemas.openxmlformats.org/officeDocument/2006/relationships/hyperlink" Target="https://desmosfr.ca/" TargetMode="External"/><Relationship Id="rId4" Type="http://schemas.openxmlformats.org/officeDocument/2006/relationships/image" Target="../media/image41.png"/><Relationship Id="rId5" Type="http://schemas.openxmlformats.org/officeDocument/2006/relationships/hyperlink" Target="https://teacher.desmos.com/collection/6435663eef4ba04f6fcd150d?lang=fr" TargetMode="External"/><Relationship Id="rId6" Type="http://schemas.openxmlformats.org/officeDocument/2006/relationships/hyperlink" Target="https://teacher.desmos.com/collection/6435663eef4ba04f6fcd150d?lang=fr" TargetMode="External"/><Relationship Id="rId7" Type="http://schemas.openxmlformats.org/officeDocument/2006/relationships/hyperlink" Target="https://teacher.desmos.com/collection/6435663eef4ba04f6fcd150d?lang=fr" TargetMode="External"/><Relationship Id="rId8" Type="http://schemas.openxmlformats.org/officeDocument/2006/relationships/hyperlink" Target="https://teacher.desmos.com/?lang=fr"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4.xml"/><Relationship Id="rId3" Type="http://schemas.openxmlformats.org/officeDocument/2006/relationships/hyperlink" Target="https://campus.recit.qc.ca/course/view.php?id=636" TargetMode="External"/><Relationship Id="rId4" Type="http://schemas.openxmlformats.org/officeDocument/2006/relationships/image" Target="../media/image39.png"/><Relationship Id="rId9" Type="http://schemas.openxmlformats.org/officeDocument/2006/relationships/image" Target="../media/image40.png"/><Relationship Id="rId5" Type="http://schemas.openxmlformats.org/officeDocument/2006/relationships/hyperlink" Target="https://campus.recit.qc.ca/course/view.php?id=517" TargetMode="External"/><Relationship Id="rId6" Type="http://schemas.openxmlformats.org/officeDocument/2006/relationships/hyperlink" Target="https://campus.recit.qc.ca/course/view.php?id=636" TargetMode="External"/><Relationship Id="rId7" Type="http://schemas.openxmlformats.org/officeDocument/2006/relationships/hyperlink" Target="https://campus.recit.qc.ca/course/view.php?id=713" TargetMode="External"/><Relationship Id="rId8" Type="http://schemas.openxmlformats.org/officeDocument/2006/relationships/image" Target="../media/image47.png"/><Relationship Id="rId11" Type="http://schemas.openxmlformats.org/officeDocument/2006/relationships/hyperlink" Target="https://campus.recit.qc.ca/course/view.php?id=217" TargetMode="External"/><Relationship Id="rId10" Type="http://schemas.openxmlformats.org/officeDocument/2006/relationships/hyperlink" Target="https://campus.recit.qc.ca/course/view.php?id=217" TargetMode="External"/><Relationship Id="rId13" Type="http://schemas.openxmlformats.org/officeDocument/2006/relationships/hyperlink" Target="https://campus.recit.qc.ca/course/index.php?categoryid=2" TargetMode="External"/><Relationship Id="rId12" Type="http://schemas.openxmlformats.org/officeDocument/2006/relationships/image" Target="../media/image49.png"/><Relationship Id="rId14" Type="http://schemas.openxmlformats.org/officeDocument/2006/relationships/image" Target="../media/image5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 Id="rId3" Type="http://schemas.openxmlformats.org/officeDocument/2006/relationships/hyperlink" Target="https://www.recitmst.qc.ca/ecv" TargetMode="External"/><Relationship Id="rId4" Type="http://schemas.openxmlformats.org/officeDocument/2006/relationships/image" Target="../media/image55.png"/><Relationship Id="rId5" Type="http://schemas.openxmlformats.org/officeDocument/2006/relationships/hyperlink" Target="http://recitmst.qc.ca/ecv" TargetMode="External"/><Relationship Id="rId6"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6.xml"/><Relationship Id="rId3" Type="http://schemas.openxmlformats.org/officeDocument/2006/relationships/hyperlink" Target="https://campus.recit.qc.ca/login/index.php" TargetMode="External"/><Relationship Id="rId4" Type="http://schemas.openxmlformats.org/officeDocument/2006/relationships/hyperlink" Target="https://campus.recit.qc.ca/login/index.php" TargetMode="External"/><Relationship Id="rId9" Type="http://schemas.openxmlformats.org/officeDocument/2006/relationships/hyperlink" Target="https://campus.recit.qc.ca/mod/page/view.php?id=25443" TargetMode="External"/><Relationship Id="rId5" Type="http://schemas.openxmlformats.org/officeDocument/2006/relationships/image" Target="../media/image46.png"/><Relationship Id="rId6" Type="http://schemas.openxmlformats.org/officeDocument/2006/relationships/hyperlink" Target="https://campus.recit.qc.ca/enrol/index.php?id=517" TargetMode="External"/><Relationship Id="rId7" Type="http://schemas.openxmlformats.org/officeDocument/2006/relationships/hyperlink" Target="https://campus.recit.qc.ca/enrol/index.php?id=517" TargetMode="External"/><Relationship Id="rId8" Type="http://schemas.openxmlformats.org/officeDocument/2006/relationships/image" Target="../media/image45.png"/><Relationship Id="rId11" Type="http://schemas.openxmlformats.org/officeDocument/2006/relationships/hyperlink" Target="https://campus.recit.qc.ca/mod/page/view.php?id=25623" TargetMode="External"/><Relationship Id="rId10" Type="http://schemas.openxmlformats.org/officeDocument/2006/relationships/hyperlink" Target="https://campus.recit.qc.ca/mod/page/view.php?id=25623" TargetMode="External"/><Relationship Id="rId13" Type="http://schemas.openxmlformats.org/officeDocument/2006/relationships/image" Target="../media/image48.png"/><Relationship Id="rId12" Type="http://schemas.openxmlformats.org/officeDocument/2006/relationships/hyperlink" Target="https://campus.recit.qc.ca/mod/page/view.php?id=16803" TargetMode="External"/><Relationship Id="rId14"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7.xml"/><Relationship Id="rId3" Type="http://schemas.openxmlformats.org/officeDocument/2006/relationships/hyperlink" Target="mailto:stephanie.rioux@recit.qc.ca" TargetMode="External"/><Relationship Id="rId4" Type="http://schemas.openxmlformats.org/officeDocument/2006/relationships/hyperlink" Target="mailto:stephanie.rioux@recit.qc.ca" TargetMode="External"/><Relationship Id="rId9" Type="http://schemas.openxmlformats.org/officeDocument/2006/relationships/hyperlink" Target="https://www.youtube.com/channel/UC7IcadI_rZFwso9N81PYqFg" TargetMode="External"/><Relationship Id="rId5" Type="http://schemas.openxmlformats.org/officeDocument/2006/relationships/hyperlink" Target="mailto:luc.lagarde@recit.qc.ca" TargetMode="External"/><Relationship Id="rId6" Type="http://schemas.openxmlformats.org/officeDocument/2006/relationships/hyperlink" Target="mailto:equipemst@recit.qc.ca" TargetMode="External"/><Relationship Id="rId7" Type="http://schemas.openxmlformats.org/officeDocument/2006/relationships/hyperlink" Target="https://www.facebook.com/RECITMST2020/" TargetMode="External"/><Relationship Id="rId8" Type="http://schemas.openxmlformats.org/officeDocument/2006/relationships/hyperlink" Target="https://twitter.com/recitmst" TargetMode="External"/><Relationship Id="rId11" Type="http://schemas.openxmlformats.org/officeDocument/2006/relationships/image" Target="../media/image54.jpg"/><Relationship Id="rId10" Type="http://schemas.openxmlformats.org/officeDocument/2006/relationships/image" Target="../media/image1.png"/><Relationship Id="rId13" Type="http://schemas.openxmlformats.org/officeDocument/2006/relationships/image" Target="../media/image45.png"/><Relationship Id="rId12" Type="http://schemas.openxmlformats.org/officeDocument/2006/relationships/hyperlink" Target="http://recitmst.qc.ca/polypad07112024" TargetMode="External"/><Relationship Id="rId15" Type="http://schemas.openxmlformats.org/officeDocument/2006/relationships/hyperlink" Target="mailto:equipe@recitmst.qc.ca" TargetMode="External"/><Relationship Id="rId14" Type="http://schemas.openxmlformats.org/officeDocument/2006/relationships/image" Target="../media/image47.png"/><Relationship Id="rId17" Type="http://schemas.openxmlformats.org/officeDocument/2006/relationships/image" Target="../media/image51.png"/><Relationship Id="rId16" Type="http://schemas.openxmlformats.org/officeDocument/2006/relationships/hyperlink" Target="https://creativecommons.org/licenses/by-nc-sa/4.0/deed.f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40"/>
          <p:cNvSpPr txBox="1"/>
          <p:nvPr/>
        </p:nvSpPr>
        <p:spPr>
          <a:xfrm>
            <a:off x="241800" y="511800"/>
            <a:ext cx="8660400" cy="1385400"/>
          </a:xfrm>
          <a:prstGeom prst="rect">
            <a:avLst/>
          </a:prstGeom>
          <a:noFill/>
          <a:ln>
            <a:noFill/>
          </a:ln>
        </p:spPr>
        <p:txBody>
          <a:bodyPr anchorCtr="0" anchor="t" bIns="91425" lIns="91425" spcFirstLastPara="1" rIns="91425" wrap="square" tIns="91425">
            <a:spAutoFit/>
          </a:bodyPr>
          <a:lstStyle/>
          <a:p>
            <a:pPr indent="0" lvl="0" marL="76200" rtl="0" algn="l">
              <a:spcBef>
                <a:spcPts val="0"/>
              </a:spcBef>
              <a:spcAft>
                <a:spcPts val="0"/>
              </a:spcAft>
              <a:buNone/>
            </a:pPr>
            <a:r>
              <a:rPr lang="fr-CA" sz="3900">
                <a:solidFill>
                  <a:schemeClr val="lt1"/>
                </a:solidFill>
                <a:latin typeface="Viga"/>
                <a:ea typeface="Viga"/>
                <a:cs typeface="Viga"/>
                <a:sym typeface="Viga"/>
              </a:rPr>
              <a:t>Polypad: Manipuler et apprendre les mathématiques en toute </a:t>
            </a:r>
            <a:r>
              <a:rPr lang="fr-CA" sz="3900">
                <a:solidFill>
                  <a:schemeClr val="lt1"/>
                </a:solidFill>
                <a:latin typeface="Viga"/>
                <a:ea typeface="Viga"/>
                <a:cs typeface="Viga"/>
                <a:sym typeface="Viga"/>
              </a:rPr>
              <a:t>interactivité</a:t>
            </a:r>
            <a:endParaRPr sz="3700">
              <a:solidFill>
                <a:srgbClr val="FFFFFF"/>
              </a:solidFill>
              <a:latin typeface="Viga"/>
              <a:ea typeface="Viga"/>
              <a:cs typeface="Viga"/>
              <a:sym typeface="Viga"/>
            </a:endParaRPr>
          </a:p>
        </p:txBody>
      </p:sp>
      <p:sp>
        <p:nvSpPr>
          <p:cNvPr id="198" name="Google Shape;198;p40"/>
          <p:cNvSpPr txBox="1"/>
          <p:nvPr/>
        </p:nvSpPr>
        <p:spPr>
          <a:xfrm>
            <a:off x="1027050" y="4692913"/>
            <a:ext cx="36543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600"/>
              </a:spcAft>
              <a:buNone/>
            </a:pPr>
            <a:r>
              <a:rPr lang="fr-CA" sz="700">
                <a:solidFill>
                  <a:srgbClr val="434343"/>
                </a:solidFill>
              </a:rPr>
              <a:t>Cette présentation est mise à disposition par le  </a:t>
            </a:r>
            <a:r>
              <a:rPr lang="fr-CA" sz="700" u="sng">
                <a:solidFill>
                  <a:srgbClr val="434343"/>
                </a:solidFill>
                <a:hlinkClick r:id="rId3">
                  <a:extLst>
                    <a:ext uri="{A12FA001-AC4F-418D-AE19-62706E023703}">
                      <ahyp:hlinkClr val="tx"/>
                    </a:ext>
                  </a:extLst>
                </a:hlinkClick>
              </a:rPr>
              <a:t>RÉCIT MST</a:t>
            </a:r>
            <a:r>
              <a:rPr lang="fr-CA" sz="700">
                <a:solidFill>
                  <a:srgbClr val="434343"/>
                </a:solidFill>
              </a:rPr>
              <a:t>, sauf exception, selon les termes de la </a:t>
            </a:r>
            <a:r>
              <a:rPr lang="fr-CA" sz="700" u="sng">
                <a:solidFill>
                  <a:srgbClr val="434343"/>
                </a:solidFill>
                <a:hlinkClick r:id="rId4">
                  <a:extLst>
                    <a:ext uri="{A12FA001-AC4F-418D-AE19-62706E023703}">
                      <ahyp:hlinkClr val="tx"/>
                    </a:ext>
                  </a:extLst>
                </a:hlinkClick>
              </a:rPr>
              <a:t>Licence CC BY-NC-SA 4.0</a:t>
            </a:r>
            <a:r>
              <a:rPr lang="fr-CA" sz="700">
                <a:solidFill>
                  <a:srgbClr val="434343"/>
                </a:solidFill>
              </a:rPr>
              <a:t>, 2024.</a:t>
            </a:r>
            <a:endParaRPr sz="700">
              <a:solidFill>
                <a:srgbClr val="434343"/>
              </a:solidFill>
            </a:endParaRPr>
          </a:p>
        </p:txBody>
      </p:sp>
      <p:pic>
        <p:nvPicPr>
          <p:cNvPr id="199" name="Google Shape;199;p40">
            <a:hlinkClick r:id="rId5"/>
          </p:cNvPr>
          <p:cNvPicPr preferRelativeResize="0"/>
          <p:nvPr/>
        </p:nvPicPr>
        <p:blipFill>
          <a:blip r:embed="rId6">
            <a:alphaModFix/>
          </a:blip>
          <a:stretch>
            <a:fillRect/>
          </a:stretch>
        </p:blipFill>
        <p:spPr>
          <a:xfrm>
            <a:off x="129212" y="4655448"/>
            <a:ext cx="829726" cy="290325"/>
          </a:xfrm>
          <a:prstGeom prst="rect">
            <a:avLst/>
          </a:prstGeom>
          <a:noFill/>
          <a:ln>
            <a:noFill/>
          </a:ln>
        </p:spPr>
      </p:pic>
      <p:sp>
        <p:nvSpPr>
          <p:cNvPr id="200" name="Google Shape;200;p40"/>
          <p:cNvSpPr txBox="1"/>
          <p:nvPr>
            <p:ph idx="4294967295" type="title"/>
          </p:nvPr>
        </p:nvSpPr>
        <p:spPr>
          <a:xfrm>
            <a:off x="711975" y="2337250"/>
            <a:ext cx="6769500" cy="8082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Clr>
                <a:schemeClr val="dk1"/>
              </a:buClr>
              <a:buSzPts val="2700"/>
              <a:buFont typeface="Arial"/>
              <a:buNone/>
            </a:pPr>
            <a:r>
              <a:rPr lang="fr-CA" sz="3300" u="sng">
                <a:solidFill>
                  <a:schemeClr val="accent6"/>
                </a:solidFill>
                <a:hlinkClick r:id="rId7">
                  <a:extLst>
                    <a:ext uri="{A12FA001-AC4F-418D-AE19-62706E023703}">
                      <ahyp:hlinkClr val="tx"/>
                    </a:ext>
                  </a:extLst>
                </a:hlinkClick>
              </a:rPr>
              <a:t>recitmst.qc.ca/polypad07112024</a:t>
            </a:r>
            <a:endParaRPr sz="3300">
              <a:solidFill>
                <a:schemeClr val="accent6"/>
              </a:solidFill>
              <a:latin typeface="Viga"/>
              <a:ea typeface="Viga"/>
              <a:cs typeface="Viga"/>
              <a:sym typeface="Viga"/>
            </a:endParaRPr>
          </a:p>
        </p:txBody>
      </p:sp>
      <p:sp>
        <p:nvSpPr>
          <p:cNvPr id="201" name="Google Shape;201;p40"/>
          <p:cNvSpPr txBox="1"/>
          <p:nvPr/>
        </p:nvSpPr>
        <p:spPr>
          <a:xfrm>
            <a:off x="7481350" y="4723650"/>
            <a:ext cx="889800" cy="153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600"/>
              </a:spcAft>
              <a:buNone/>
            </a:pPr>
            <a:r>
              <a:rPr b="1" lang="fr-CA" sz="1000" u="sng">
                <a:solidFill>
                  <a:schemeClr val="hlink"/>
                </a:solidFill>
                <a:latin typeface="Ubuntu"/>
                <a:ea typeface="Ubuntu"/>
                <a:cs typeface="Ubuntu"/>
                <a:sym typeface="Ubuntu"/>
                <a:hlinkClick r:id="rId8"/>
              </a:rPr>
              <a:t>recitmst.qc.ca</a:t>
            </a:r>
            <a:endParaRPr b="1" sz="1000">
              <a:latin typeface="Ubuntu"/>
              <a:ea typeface="Ubuntu"/>
              <a:cs typeface="Ubuntu"/>
              <a:sym typeface="Ubuntu"/>
            </a:endParaRPr>
          </a:p>
        </p:txBody>
      </p:sp>
      <p:pic>
        <p:nvPicPr>
          <p:cNvPr id="202" name="Google Shape;202;p40"/>
          <p:cNvPicPr preferRelativeResize="0"/>
          <p:nvPr/>
        </p:nvPicPr>
        <p:blipFill>
          <a:blip r:embed="rId9">
            <a:alphaModFix/>
          </a:blip>
          <a:stretch>
            <a:fillRect/>
          </a:stretch>
        </p:blipFill>
        <p:spPr>
          <a:xfrm>
            <a:off x="6481660" y="3915450"/>
            <a:ext cx="2533720" cy="808200"/>
          </a:xfrm>
          <a:prstGeom prst="rect">
            <a:avLst/>
          </a:prstGeom>
          <a:noFill/>
          <a:ln>
            <a:noFill/>
          </a:ln>
        </p:spPr>
      </p:pic>
      <p:pic>
        <p:nvPicPr>
          <p:cNvPr id="203" name="Google Shape;203;p40" title="File:Media Viewer Icon - Link.svg - Wikimedia Commons"/>
          <p:cNvPicPr preferRelativeResize="0"/>
          <p:nvPr/>
        </p:nvPicPr>
        <p:blipFill>
          <a:blip r:embed="rId10">
            <a:alphaModFix/>
          </a:blip>
          <a:stretch>
            <a:fillRect/>
          </a:stretch>
        </p:blipFill>
        <p:spPr>
          <a:xfrm>
            <a:off x="267512" y="2465501"/>
            <a:ext cx="367974" cy="495750"/>
          </a:xfrm>
          <a:prstGeom prst="rect">
            <a:avLst/>
          </a:prstGeom>
          <a:noFill/>
          <a:ln>
            <a:noFill/>
          </a:ln>
        </p:spPr>
      </p:pic>
      <p:pic>
        <p:nvPicPr>
          <p:cNvPr id="204" name="Google Shape;204;p40"/>
          <p:cNvPicPr preferRelativeResize="0"/>
          <p:nvPr/>
        </p:nvPicPr>
        <p:blipFill>
          <a:blip r:embed="rId11">
            <a:alphaModFix/>
          </a:blip>
          <a:stretch>
            <a:fillRect/>
          </a:stretch>
        </p:blipFill>
        <p:spPr>
          <a:xfrm>
            <a:off x="7273750" y="1889025"/>
            <a:ext cx="1552250" cy="1552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41"/>
          <p:cNvSpPr txBox="1"/>
          <p:nvPr>
            <p:ph type="title"/>
          </p:nvPr>
        </p:nvSpPr>
        <p:spPr>
          <a:xfrm>
            <a:off x="265500" y="788900"/>
            <a:ext cx="4045200" cy="1774200"/>
          </a:xfrm>
          <a:prstGeom prst="rect">
            <a:avLst/>
          </a:prstGeom>
        </p:spPr>
        <p:txBody>
          <a:bodyPr anchorCtr="0" anchor="b" bIns="91425" lIns="91425" spcFirstLastPara="1" rIns="91425" wrap="square" tIns="91425">
            <a:noAutofit/>
          </a:bodyPr>
          <a:lstStyle/>
          <a:p>
            <a:pPr indent="0" lvl="0" marL="76200" rtl="0" algn="l">
              <a:spcBef>
                <a:spcPts val="0"/>
              </a:spcBef>
              <a:spcAft>
                <a:spcPts val="0"/>
              </a:spcAft>
              <a:buNone/>
            </a:pPr>
            <a:r>
              <a:rPr b="0" lang="fr-CA" sz="2700">
                <a:solidFill>
                  <a:srgbClr val="0069BF"/>
                </a:solidFill>
                <a:latin typeface="Viga"/>
                <a:ea typeface="Viga"/>
                <a:cs typeface="Viga"/>
                <a:sym typeface="Viga"/>
              </a:rPr>
              <a:t>Polypad: Manipuler et apprendre les mathématiques en toute interactivité</a:t>
            </a:r>
            <a:endParaRPr sz="2600">
              <a:solidFill>
                <a:srgbClr val="0069BF"/>
              </a:solidFill>
            </a:endParaRPr>
          </a:p>
        </p:txBody>
      </p:sp>
      <p:sp>
        <p:nvSpPr>
          <p:cNvPr id="210" name="Google Shape;210;p4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sz="2000"/>
              <a:t>Description (atelier A08)</a:t>
            </a:r>
            <a:endParaRPr sz="2000"/>
          </a:p>
          <a:p>
            <a:pPr indent="0" lvl="0" marL="0" rtl="0" algn="l">
              <a:spcBef>
                <a:spcPts val="1600"/>
              </a:spcBef>
              <a:spcAft>
                <a:spcPts val="1600"/>
              </a:spcAft>
              <a:buNone/>
            </a:pPr>
            <a:r>
              <a:rPr lang="fr-CA" sz="1250">
                <a:latin typeface="Poppins"/>
                <a:ea typeface="Poppins"/>
                <a:cs typeface="Poppins"/>
                <a:sym typeface="Poppins"/>
              </a:rPr>
              <a:t>Plongez dans l'univers des mathématiques avec Polypad, un outil numérique qui transforme l'apprentissage en une expérience interactive et captivante. Polypad offre une plateforme virtuelle où les élèves peuvent manipuler des objets mathématiques, explorer des concepts abstraits et construire leur propre compréhension des mathématiques. Que ce soit en géométrie, en arithmétique, en algèbre, en probabilités ou en statistiques, Polypad s'adapte à tous les niveaux et à tous les domaines de la mathématique.</a:t>
            </a:r>
            <a:endParaRPr sz="1500">
              <a:latin typeface="Source Sans Pro"/>
              <a:ea typeface="Source Sans Pro"/>
              <a:cs typeface="Source Sans Pro"/>
              <a:sym typeface="Source Sans Pro"/>
            </a:endParaRPr>
          </a:p>
        </p:txBody>
      </p:sp>
      <p:sp>
        <p:nvSpPr>
          <p:cNvPr id="211" name="Google Shape;211;p41"/>
          <p:cNvSpPr txBox="1"/>
          <p:nvPr/>
        </p:nvSpPr>
        <p:spPr>
          <a:xfrm>
            <a:off x="1451150" y="4794725"/>
            <a:ext cx="27846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600"/>
              </a:spcAft>
              <a:buNone/>
            </a:pPr>
            <a:r>
              <a:rPr lang="fr-CA" sz="800">
                <a:latin typeface="Ubuntu"/>
                <a:ea typeface="Ubuntu"/>
                <a:cs typeface="Ubuntu"/>
                <a:sym typeface="Ubuntu"/>
              </a:rPr>
              <a:t>Cette présentation est mise à disposition par le  </a:t>
            </a:r>
            <a:r>
              <a:rPr lang="fr-CA" sz="800" u="sng">
                <a:latin typeface="Ubuntu"/>
                <a:ea typeface="Ubuntu"/>
                <a:cs typeface="Ubuntu"/>
                <a:sym typeface="Ubuntu"/>
                <a:hlinkClick r:id="rId3"/>
              </a:rPr>
              <a:t>RÉCIT MST</a:t>
            </a:r>
            <a:r>
              <a:rPr lang="fr-CA" sz="800">
                <a:latin typeface="Ubuntu"/>
                <a:ea typeface="Ubuntu"/>
                <a:cs typeface="Ubuntu"/>
                <a:sym typeface="Ubuntu"/>
              </a:rPr>
              <a:t>, sauf exception, selon les termes de la </a:t>
            </a:r>
            <a:r>
              <a:rPr lang="fr-CA" sz="800" u="sng">
                <a:latin typeface="Ubuntu"/>
                <a:ea typeface="Ubuntu"/>
                <a:cs typeface="Ubuntu"/>
                <a:sym typeface="Ubuntu"/>
                <a:hlinkClick r:id="rId4"/>
              </a:rPr>
              <a:t>Licence CC</a:t>
            </a:r>
            <a:r>
              <a:rPr lang="fr-CA" sz="800">
                <a:latin typeface="Ubuntu"/>
                <a:ea typeface="Ubuntu"/>
                <a:cs typeface="Ubuntu"/>
                <a:sym typeface="Ubuntu"/>
              </a:rPr>
              <a:t>, 2024.</a:t>
            </a:r>
            <a:endParaRPr sz="800">
              <a:latin typeface="Ubuntu"/>
              <a:ea typeface="Ubuntu"/>
              <a:cs typeface="Ubuntu"/>
              <a:sym typeface="Ubuntu"/>
            </a:endParaRPr>
          </a:p>
        </p:txBody>
      </p:sp>
      <p:pic>
        <p:nvPicPr>
          <p:cNvPr id="212" name="Google Shape;212;p41">
            <a:hlinkClick r:id="rId5"/>
          </p:cNvPr>
          <p:cNvPicPr preferRelativeResize="0"/>
          <p:nvPr/>
        </p:nvPicPr>
        <p:blipFill>
          <a:blip r:embed="rId6">
            <a:alphaModFix/>
          </a:blip>
          <a:stretch>
            <a:fillRect/>
          </a:stretch>
        </p:blipFill>
        <p:spPr>
          <a:xfrm>
            <a:off x="582654" y="4772723"/>
            <a:ext cx="829726" cy="290325"/>
          </a:xfrm>
          <a:prstGeom prst="rect">
            <a:avLst/>
          </a:prstGeom>
          <a:noFill/>
          <a:ln>
            <a:noFill/>
          </a:ln>
        </p:spPr>
      </p:pic>
      <p:pic>
        <p:nvPicPr>
          <p:cNvPr id="213" name="Google Shape;213;p41"/>
          <p:cNvPicPr preferRelativeResize="0"/>
          <p:nvPr/>
        </p:nvPicPr>
        <p:blipFill rotWithShape="1">
          <a:blip r:embed="rId7">
            <a:alphaModFix/>
          </a:blip>
          <a:srcRect b="0" l="15168" r="14641" t="0"/>
          <a:stretch/>
        </p:blipFill>
        <p:spPr>
          <a:xfrm>
            <a:off x="152400" y="101600"/>
            <a:ext cx="1706675" cy="367025"/>
          </a:xfrm>
          <a:prstGeom prst="rect">
            <a:avLst/>
          </a:prstGeom>
          <a:noFill/>
          <a:ln>
            <a:noFill/>
          </a:ln>
        </p:spPr>
      </p:pic>
      <p:sp>
        <p:nvSpPr>
          <p:cNvPr id="214" name="Google Shape;214;p41"/>
          <p:cNvSpPr txBox="1"/>
          <p:nvPr/>
        </p:nvSpPr>
        <p:spPr>
          <a:xfrm>
            <a:off x="362950" y="4110625"/>
            <a:ext cx="4150800" cy="507900"/>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None/>
            </a:pPr>
            <a:r>
              <a:rPr b="1" lang="fr-CA" sz="2100" u="sng">
                <a:solidFill>
                  <a:srgbClr val="0069BF"/>
                </a:solidFill>
                <a:latin typeface="Source Sans Pro"/>
                <a:ea typeface="Source Sans Pro"/>
                <a:cs typeface="Source Sans Pro"/>
                <a:sym typeface="Source Sans Pro"/>
                <a:hlinkClick r:id="rId8">
                  <a:extLst>
                    <a:ext uri="{A12FA001-AC4F-418D-AE19-62706E023703}">
                      <ahyp:hlinkClr val="tx"/>
                    </a:ext>
                  </a:extLst>
                </a:hlinkClick>
              </a:rPr>
              <a:t>recitmst.qc.ca/polypad07112024</a:t>
            </a:r>
            <a:endParaRPr b="1" sz="2100" u="sng">
              <a:solidFill>
                <a:srgbClr val="0069BF"/>
              </a:solidFill>
              <a:latin typeface="Source Sans Pro"/>
              <a:ea typeface="Source Sans Pro"/>
              <a:cs typeface="Source Sans Pro"/>
              <a:sym typeface="Source Sans Pro"/>
            </a:endParaRPr>
          </a:p>
        </p:txBody>
      </p:sp>
      <p:pic>
        <p:nvPicPr>
          <p:cNvPr id="215" name="Google Shape;215;p41"/>
          <p:cNvPicPr preferRelativeResize="0"/>
          <p:nvPr/>
        </p:nvPicPr>
        <p:blipFill>
          <a:blip r:embed="rId9">
            <a:alphaModFix/>
          </a:blip>
          <a:stretch>
            <a:fillRect/>
          </a:stretch>
        </p:blipFill>
        <p:spPr>
          <a:xfrm>
            <a:off x="1319875" y="2486900"/>
            <a:ext cx="1706675" cy="17066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2"/>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Animation</a:t>
            </a:r>
            <a:endParaRPr/>
          </a:p>
        </p:txBody>
      </p:sp>
      <p:sp>
        <p:nvSpPr>
          <p:cNvPr id="221" name="Google Shape;221;p42"/>
          <p:cNvSpPr txBox="1"/>
          <p:nvPr>
            <p:ph idx="4294967295" type="body"/>
          </p:nvPr>
        </p:nvSpPr>
        <p:spPr>
          <a:xfrm>
            <a:off x="610700" y="2363442"/>
            <a:ext cx="3999900" cy="2244900"/>
          </a:xfrm>
          <a:prstGeom prst="rect">
            <a:avLst/>
          </a:prstGeom>
        </p:spPr>
        <p:txBody>
          <a:bodyPr anchorCtr="0" anchor="t" bIns="91425" lIns="91425" spcFirstLastPara="1" rIns="91425" wrap="square" tIns="91425">
            <a:noAutofit/>
          </a:bodyPr>
          <a:lstStyle/>
          <a:p>
            <a:pPr indent="0" lvl="0" marL="0" rtl="0" algn="ctr">
              <a:lnSpc>
                <a:spcPct val="100000"/>
              </a:lnSpc>
              <a:spcBef>
                <a:spcPts val="800"/>
              </a:spcBef>
              <a:spcAft>
                <a:spcPts val="0"/>
              </a:spcAft>
              <a:buClr>
                <a:schemeClr val="dk1"/>
              </a:buClr>
              <a:buSzPts val="1100"/>
              <a:buFont typeface="Arial"/>
              <a:buNone/>
            </a:pPr>
            <a:r>
              <a:rPr lang="fr-CA" sz="3800">
                <a:solidFill>
                  <a:srgbClr val="1C4587"/>
                </a:solidFill>
                <a:latin typeface="Source Sans Pro"/>
                <a:ea typeface="Source Sans Pro"/>
                <a:cs typeface="Source Sans Pro"/>
                <a:sym typeface="Source Sans Pro"/>
              </a:rPr>
              <a:t>Stéphanie Rioux</a:t>
            </a:r>
            <a:endParaRPr sz="3800">
              <a:solidFill>
                <a:srgbClr val="1C4587"/>
              </a:solidFill>
              <a:latin typeface="Source Sans Pro"/>
              <a:ea typeface="Source Sans Pro"/>
              <a:cs typeface="Source Sans Pro"/>
              <a:sym typeface="Source Sans Pro"/>
            </a:endParaRPr>
          </a:p>
          <a:p>
            <a:pPr indent="0" lvl="0" marL="0" rtl="0" algn="ctr">
              <a:lnSpc>
                <a:spcPct val="100000"/>
              </a:lnSpc>
              <a:spcBef>
                <a:spcPts val="800"/>
              </a:spcBef>
              <a:spcAft>
                <a:spcPts val="0"/>
              </a:spcAft>
              <a:buClr>
                <a:schemeClr val="dk1"/>
              </a:buClr>
              <a:buSzPts val="1100"/>
              <a:buFont typeface="Arial"/>
              <a:buNone/>
            </a:pPr>
            <a:r>
              <a:rPr b="1" lang="fr-CA" sz="1700" u="sng">
                <a:solidFill>
                  <a:srgbClr val="0069BF"/>
                </a:solidFill>
                <a:latin typeface="Dosis"/>
                <a:ea typeface="Dosis"/>
                <a:cs typeface="Dosis"/>
                <a:sym typeface="Dosis"/>
                <a:hlinkClick r:id="rId3">
                  <a:extLst>
                    <a:ext uri="{A12FA001-AC4F-418D-AE19-62706E023703}">
                      <ahyp:hlinkClr val="tx"/>
                    </a:ext>
                  </a:extLst>
                </a:hlinkClick>
              </a:rPr>
              <a:t>stephanie.rioux</a:t>
            </a:r>
            <a:r>
              <a:rPr b="1" lang="fr-CA" sz="1700" u="sng">
                <a:solidFill>
                  <a:srgbClr val="0069BF"/>
                </a:solidFill>
                <a:latin typeface="Dosis"/>
                <a:ea typeface="Dosis"/>
                <a:cs typeface="Dosis"/>
                <a:sym typeface="Dosis"/>
                <a:hlinkClick r:id="rId4">
                  <a:extLst>
                    <a:ext uri="{A12FA001-AC4F-418D-AE19-62706E023703}">
                      <ahyp:hlinkClr val="tx"/>
                    </a:ext>
                  </a:extLst>
                </a:hlinkClick>
              </a:rPr>
              <a:t>@recit.qc.ca </a:t>
            </a:r>
            <a:endParaRPr b="1" sz="1700">
              <a:solidFill>
                <a:srgbClr val="0069BF"/>
              </a:solidFill>
              <a:latin typeface="Dosis"/>
              <a:ea typeface="Dosis"/>
              <a:cs typeface="Dosis"/>
              <a:sym typeface="Dosis"/>
            </a:endParaRPr>
          </a:p>
          <a:p>
            <a:pPr indent="0" lvl="0" marL="0" rtl="0" algn="ctr">
              <a:spcBef>
                <a:spcPts val="0"/>
              </a:spcBef>
              <a:spcAft>
                <a:spcPts val="1600"/>
              </a:spcAft>
              <a:buNone/>
            </a:pPr>
            <a:r>
              <a:t/>
            </a:r>
            <a:endParaRPr/>
          </a:p>
        </p:txBody>
      </p:sp>
      <p:sp>
        <p:nvSpPr>
          <p:cNvPr id="222" name="Google Shape;222;p42"/>
          <p:cNvSpPr txBox="1"/>
          <p:nvPr>
            <p:ph idx="4294967295" type="body"/>
          </p:nvPr>
        </p:nvSpPr>
        <p:spPr>
          <a:xfrm>
            <a:off x="4610600" y="2369855"/>
            <a:ext cx="3999900" cy="2244900"/>
          </a:xfrm>
          <a:prstGeom prst="rect">
            <a:avLst/>
          </a:prstGeom>
        </p:spPr>
        <p:txBody>
          <a:bodyPr anchorCtr="0" anchor="t" bIns="91425" lIns="91425" spcFirstLastPara="1" rIns="91425" wrap="square" tIns="91425">
            <a:noAutofit/>
          </a:bodyPr>
          <a:lstStyle/>
          <a:p>
            <a:pPr indent="0" lvl="0" marL="0" rtl="0" algn="ctr">
              <a:lnSpc>
                <a:spcPct val="100000"/>
              </a:lnSpc>
              <a:spcBef>
                <a:spcPts val="800"/>
              </a:spcBef>
              <a:spcAft>
                <a:spcPts val="0"/>
              </a:spcAft>
              <a:buNone/>
            </a:pPr>
            <a:r>
              <a:rPr lang="fr-CA" sz="3800">
                <a:solidFill>
                  <a:srgbClr val="1C4587"/>
                </a:solidFill>
                <a:latin typeface="Source Sans Pro"/>
                <a:ea typeface="Source Sans Pro"/>
                <a:cs typeface="Source Sans Pro"/>
                <a:sym typeface="Source Sans Pro"/>
              </a:rPr>
              <a:t>Luc Lagarde</a:t>
            </a:r>
            <a:endParaRPr sz="3800">
              <a:solidFill>
                <a:srgbClr val="1C4587"/>
              </a:solidFill>
              <a:latin typeface="Source Sans Pro"/>
              <a:ea typeface="Source Sans Pro"/>
              <a:cs typeface="Source Sans Pro"/>
              <a:sym typeface="Source Sans Pro"/>
            </a:endParaRPr>
          </a:p>
          <a:p>
            <a:pPr indent="0" lvl="0" marL="0" rtl="0" algn="ctr">
              <a:lnSpc>
                <a:spcPct val="100000"/>
              </a:lnSpc>
              <a:spcBef>
                <a:spcPts val="800"/>
              </a:spcBef>
              <a:spcAft>
                <a:spcPts val="0"/>
              </a:spcAft>
              <a:buClr>
                <a:schemeClr val="dk1"/>
              </a:buClr>
              <a:buSzPts val="1100"/>
              <a:buFont typeface="Arial"/>
              <a:buNone/>
            </a:pPr>
            <a:r>
              <a:rPr b="1" lang="fr-CA" sz="1700" u="sng">
                <a:solidFill>
                  <a:srgbClr val="0069BF"/>
                </a:solidFill>
                <a:latin typeface="Dosis"/>
                <a:ea typeface="Dosis"/>
                <a:cs typeface="Dosis"/>
                <a:sym typeface="Dosis"/>
                <a:hlinkClick r:id="rId5">
                  <a:extLst>
                    <a:ext uri="{A12FA001-AC4F-418D-AE19-62706E023703}">
                      <ahyp:hlinkClr val="tx"/>
                    </a:ext>
                  </a:extLst>
                </a:hlinkClick>
              </a:rPr>
              <a:t>luc.lagarde</a:t>
            </a:r>
            <a:r>
              <a:rPr b="1" lang="fr-CA" sz="1700" u="sng">
                <a:solidFill>
                  <a:srgbClr val="0069BF"/>
                </a:solidFill>
                <a:latin typeface="Dosis"/>
                <a:ea typeface="Dosis"/>
                <a:cs typeface="Dosis"/>
                <a:sym typeface="Dosis"/>
                <a:hlinkClick r:id="rId6">
                  <a:extLst>
                    <a:ext uri="{A12FA001-AC4F-418D-AE19-62706E023703}">
                      <ahyp:hlinkClr val="tx"/>
                    </a:ext>
                  </a:extLst>
                </a:hlinkClick>
              </a:rPr>
              <a:t>@recit.qc.ca </a:t>
            </a:r>
            <a:endParaRPr sz="3800">
              <a:solidFill>
                <a:srgbClr val="0069BF"/>
              </a:solidFill>
              <a:latin typeface="Source Sans Pro"/>
              <a:ea typeface="Source Sans Pro"/>
              <a:cs typeface="Source Sans Pro"/>
              <a:sym typeface="Source Sans Pro"/>
            </a:endParaRPr>
          </a:p>
          <a:p>
            <a:pPr indent="0" lvl="0" marL="0" rtl="0" algn="ctr">
              <a:lnSpc>
                <a:spcPct val="100000"/>
              </a:lnSpc>
              <a:spcBef>
                <a:spcPts val="800"/>
              </a:spcBef>
              <a:spcAft>
                <a:spcPts val="0"/>
              </a:spcAft>
              <a:buClr>
                <a:schemeClr val="dk1"/>
              </a:buClr>
              <a:buSzPts val="1100"/>
              <a:buFont typeface="Arial"/>
              <a:buNone/>
            </a:pPr>
            <a:r>
              <a:t/>
            </a:r>
            <a:endParaRPr sz="1700">
              <a:solidFill>
                <a:srgbClr val="3D4965"/>
              </a:solidFill>
            </a:endParaRPr>
          </a:p>
          <a:p>
            <a:pPr indent="0" lvl="0" marL="0" rtl="0" algn="ctr">
              <a:spcBef>
                <a:spcPts val="0"/>
              </a:spcBef>
              <a:spcAft>
                <a:spcPts val="1600"/>
              </a:spcAft>
              <a:buNone/>
            </a:pPr>
            <a:r>
              <a:t/>
            </a:r>
            <a:endParaRPr/>
          </a:p>
        </p:txBody>
      </p:sp>
      <p:pic>
        <p:nvPicPr>
          <p:cNvPr id="223" name="Google Shape;223;p42"/>
          <p:cNvPicPr preferRelativeResize="0"/>
          <p:nvPr/>
        </p:nvPicPr>
        <p:blipFill rotWithShape="1">
          <a:blip r:embed="rId7">
            <a:alphaModFix/>
          </a:blip>
          <a:srcRect b="0" l="15168" r="14641" t="0"/>
          <a:stretch/>
        </p:blipFill>
        <p:spPr>
          <a:xfrm>
            <a:off x="2517713" y="3685367"/>
            <a:ext cx="3803775" cy="818008"/>
          </a:xfrm>
          <a:prstGeom prst="rect">
            <a:avLst/>
          </a:prstGeom>
          <a:noFill/>
          <a:ln>
            <a:noFill/>
          </a:ln>
        </p:spPr>
      </p:pic>
      <p:sp>
        <p:nvSpPr>
          <p:cNvPr id="224" name="Google Shape;224;p42"/>
          <p:cNvSpPr txBox="1"/>
          <p:nvPr/>
        </p:nvSpPr>
        <p:spPr>
          <a:xfrm>
            <a:off x="4340975" y="4540075"/>
            <a:ext cx="48312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2500" u="sng">
                <a:solidFill>
                  <a:schemeClr val="accent6"/>
                </a:solidFill>
                <a:latin typeface="Source Sans Pro"/>
                <a:ea typeface="Source Sans Pro"/>
                <a:cs typeface="Source Sans Pro"/>
                <a:sym typeface="Source Sans Pro"/>
                <a:hlinkClick r:id="rId8">
                  <a:extLst>
                    <a:ext uri="{A12FA001-AC4F-418D-AE19-62706E023703}">
                      <ahyp:hlinkClr val="tx"/>
                    </a:ext>
                  </a:extLst>
                </a:hlinkClick>
              </a:rPr>
              <a:t>recitmst.qc.ca/polypad07112024</a:t>
            </a:r>
            <a:endParaRPr>
              <a:solidFill>
                <a:schemeClr val="accent6"/>
              </a:solidFill>
            </a:endParaRPr>
          </a:p>
        </p:txBody>
      </p:sp>
      <p:pic>
        <p:nvPicPr>
          <p:cNvPr id="225" name="Google Shape;225;p42" title="PXL_20240827_121331165~3.jpg"/>
          <p:cNvPicPr preferRelativeResize="0"/>
          <p:nvPr/>
        </p:nvPicPr>
        <p:blipFill rotWithShape="1">
          <a:blip r:embed="rId9">
            <a:alphaModFix/>
          </a:blip>
          <a:srcRect b="11813" l="0" r="0" t="11228"/>
          <a:stretch/>
        </p:blipFill>
        <p:spPr>
          <a:xfrm>
            <a:off x="5930594" y="1050188"/>
            <a:ext cx="1359900" cy="1396800"/>
          </a:xfrm>
          <a:prstGeom prst="ellipse">
            <a:avLst/>
          </a:prstGeom>
          <a:noFill/>
          <a:ln>
            <a:noFill/>
          </a:ln>
          <a:effectLst>
            <a:outerShdw blurRad="57150" rotWithShape="0" algn="bl" dir="5400000" dist="19050">
              <a:srgbClr val="000000">
                <a:alpha val="50000"/>
              </a:srgbClr>
            </a:outerShdw>
          </a:effectLst>
        </p:spPr>
      </p:pic>
      <p:pic>
        <p:nvPicPr>
          <p:cNvPr id="226" name="Google Shape;226;p42"/>
          <p:cNvPicPr preferRelativeResize="0"/>
          <p:nvPr/>
        </p:nvPicPr>
        <p:blipFill rotWithShape="1">
          <a:blip r:embed="rId10">
            <a:alphaModFix/>
          </a:blip>
          <a:srcRect b="0" l="7548" r="29967" t="0"/>
          <a:stretch/>
        </p:blipFill>
        <p:spPr>
          <a:xfrm>
            <a:off x="2009147" y="1050188"/>
            <a:ext cx="1308600" cy="1396800"/>
          </a:xfrm>
          <a:prstGeom prst="ellipse">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3"/>
          <p:cNvSpPr txBox="1"/>
          <p:nvPr>
            <p:ph type="title"/>
          </p:nvPr>
        </p:nvSpPr>
        <p:spPr>
          <a:xfrm>
            <a:off x="460950" y="521225"/>
            <a:ext cx="82221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CA"/>
              <a:t>Activités d’amorce</a:t>
            </a:r>
            <a:endParaRPr/>
          </a:p>
        </p:txBody>
      </p:sp>
      <p:pic>
        <p:nvPicPr>
          <p:cNvPr id="232" name="Google Shape;232;p43">
            <a:hlinkClick r:id="rId3"/>
          </p:cNvPr>
          <p:cNvPicPr preferRelativeResize="0"/>
          <p:nvPr/>
        </p:nvPicPr>
        <p:blipFill>
          <a:blip r:embed="rId4">
            <a:alphaModFix/>
          </a:blip>
          <a:stretch>
            <a:fillRect/>
          </a:stretch>
        </p:blipFill>
        <p:spPr>
          <a:xfrm>
            <a:off x="5136875" y="2396650"/>
            <a:ext cx="3200049" cy="2061600"/>
          </a:xfrm>
          <a:prstGeom prst="rect">
            <a:avLst/>
          </a:prstGeom>
          <a:noFill/>
          <a:ln>
            <a:noFill/>
          </a:ln>
          <a:effectLst>
            <a:outerShdw blurRad="57150" rotWithShape="0" algn="bl" dir="5400000" dist="19050">
              <a:srgbClr val="000000">
                <a:alpha val="50000"/>
              </a:srgbClr>
            </a:outerShdw>
          </a:effectLst>
        </p:spPr>
      </p:pic>
      <p:sp>
        <p:nvSpPr>
          <p:cNvPr id="233" name="Google Shape;233;p43"/>
          <p:cNvSpPr txBox="1"/>
          <p:nvPr/>
        </p:nvSpPr>
        <p:spPr>
          <a:xfrm>
            <a:off x="4123500" y="92525"/>
            <a:ext cx="4961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2500" u="sng">
                <a:solidFill>
                  <a:schemeClr val="accent6"/>
                </a:solidFill>
                <a:latin typeface="Source Sans Pro"/>
                <a:ea typeface="Source Sans Pro"/>
                <a:cs typeface="Source Sans Pro"/>
                <a:sym typeface="Source Sans Pro"/>
                <a:hlinkClick r:id="rId5">
                  <a:extLst>
                    <a:ext uri="{A12FA001-AC4F-418D-AE19-62706E023703}">
                      <ahyp:hlinkClr val="tx"/>
                    </a:ext>
                  </a:extLst>
                </a:hlinkClick>
              </a:rPr>
              <a:t>recitmst.qc.ca/polypad07112024</a:t>
            </a:r>
            <a:endParaRPr>
              <a:solidFill>
                <a:schemeClr val="accent6"/>
              </a:solidFill>
            </a:endParaRPr>
          </a:p>
        </p:txBody>
      </p:sp>
      <p:pic>
        <p:nvPicPr>
          <p:cNvPr id="234" name="Google Shape;234;p43">
            <a:hlinkClick r:id="rId6"/>
          </p:cNvPr>
          <p:cNvPicPr preferRelativeResize="0"/>
          <p:nvPr/>
        </p:nvPicPr>
        <p:blipFill>
          <a:blip r:embed="rId7">
            <a:alphaModFix/>
          </a:blip>
          <a:stretch>
            <a:fillRect/>
          </a:stretch>
        </p:blipFill>
        <p:spPr>
          <a:xfrm>
            <a:off x="471900" y="2396650"/>
            <a:ext cx="3594075" cy="21205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4"/>
          <p:cNvSpPr txBox="1"/>
          <p:nvPr/>
        </p:nvSpPr>
        <p:spPr>
          <a:xfrm>
            <a:off x="228600" y="2567600"/>
            <a:ext cx="2921400" cy="953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lang="fr-CA" sz="3300">
                <a:solidFill>
                  <a:srgbClr val="FFFFFF"/>
                </a:solidFill>
                <a:latin typeface="Viga"/>
                <a:ea typeface="Viga"/>
                <a:cs typeface="Viga"/>
                <a:sym typeface="Viga"/>
              </a:rPr>
              <a:t>Déroulement de l’atelier</a:t>
            </a:r>
            <a:endParaRPr sz="3300">
              <a:solidFill>
                <a:srgbClr val="CFE2F3"/>
              </a:solidFill>
              <a:latin typeface="Viga"/>
              <a:ea typeface="Viga"/>
              <a:cs typeface="Viga"/>
              <a:sym typeface="Viga"/>
            </a:endParaRPr>
          </a:p>
        </p:txBody>
      </p:sp>
      <p:pic>
        <p:nvPicPr>
          <p:cNvPr descr="File:Ic timer 48px.svg - Wikimedia Commons" id="240" name="Google Shape;240;p44"/>
          <p:cNvPicPr preferRelativeResize="0"/>
          <p:nvPr/>
        </p:nvPicPr>
        <p:blipFill>
          <a:blip r:embed="rId3">
            <a:alphaModFix/>
          </a:blip>
          <a:stretch>
            <a:fillRect/>
          </a:stretch>
        </p:blipFill>
        <p:spPr>
          <a:xfrm>
            <a:off x="918825" y="1159425"/>
            <a:ext cx="1112650" cy="1112650"/>
          </a:xfrm>
          <a:prstGeom prst="rect">
            <a:avLst/>
          </a:prstGeom>
          <a:noFill/>
          <a:ln>
            <a:noFill/>
          </a:ln>
        </p:spPr>
      </p:pic>
      <p:sp>
        <p:nvSpPr>
          <p:cNvPr id="241" name="Google Shape;241;p44"/>
          <p:cNvSpPr txBox="1"/>
          <p:nvPr/>
        </p:nvSpPr>
        <p:spPr>
          <a:xfrm>
            <a:off x="98725" y="4640000"/>
            <a:ext cx="30000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500" u="sng">
                <a:solidFill>
                  <a:schemeClr val="accent6"/>
                </a:solidFill>
                <a:latin typeface="Source Sans Pro"/>
                <a:ea typeface="Source Sans Pro"/>
                <a:cs typeface="Source Sans Pro"/>
                <a:sym typeface="Source Sans Pro"/>
                <a:hlinkClick r:id="rId4">
                  <a:extLst>
                    <a:ext uri="{A12FA001-AC4F-418D-AE19-62706E023703}">
                      <ahyp:hlinkClr val="tx"/>
                    </a:ext>
                  </a:extLst>
                </a:hlinkClick>
              </a:rPr>
              <a:t>recitmst.qc.ca/polypad07112024</a:t>
            </a:r>
            <a:endParaRPr sz="400">
              <a:solidFill>
                <a:schemeClr val="accent6"/>
              </a:solidFill>
            </a:endParaRPr>
          </a:p>
        </p:txBody>
      </p:sp>
      <p:sp>
        <p:nvSpPr>
          <p:cNvPr id="242" name="Google Shape;242;p44"/>
          <p:cNvSpPr txBox="1"/>
          <p:nvPr/>
        </p:nvSpPr>
        <p:spPr>
          <a:xfrm>
            <a:off x="3615250" y="700525"/>
            <a:ext cx="5222400" cy="40536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0"/>
              </a:spcBef>
              <a:spcAft>
                <a:spcPts val="0"/>
              </a:spcAft>
              <a:buNone/>
            </a:pPr>
            <a:r>
              <a:rPr lang="fr-CA" sz="2500">
                <a:solidFill>
                  <a:srgbClr val="0A0A0A"/>
                </a:solidFill>
                <a:latin typeface="Viga"/>
                <a:ea typeface="Viga"/>
                <a:cs typeface="Viga"/>
                <a:sym typeface="Viga"/>
              </a:rPr>
              <a:t>Accueil et bienvenue</a:t>
            </a:r>
            <a:endParaRPr sz="2500">
              <a:solidFill>
                <a:srgbClr val="0A0A0A"/>
              </a:solidFill>
              <a:latin typeface="Viga"/>
              <a:ea typeface="Viga"/>
              <a:cs typeface="Viga"/>
              <a:sym typeface="Viga"/>
            </a:endParaRPr>
          </a:p>
          <a:p>
            <a:pPr indent="0" lvl="0" marL="0" rtl="0" algn="l">
              <a:lnSpc>
                <a:spcPct val="115000"/>
              </a:lnSpc>
              <a:spcBef>
                <a:spcPts val="1600"/>
              </a:spcBef>
              <a:spcAft>
                <a:spcPts val="0"/>
              </a:spcAft>
              <a:buNone/>
            </a:pPr>
            <a:r>
              <a:rPr lang="fr-CA" sz="2500">
                <a:solidFill>
                  <a:srgbClr val="0A0A0A"/>
                </a:solidFill>
                <a:latin typeface="Viga"/>
                <a:ea typeface="Viga"/>
                <a:cs typeface="Viga"/>
                <a:sym typeface="Viga"/>
              </a:rPr>
              <a:t>Pourquoi la manipulation virtuelle en mathématique?</a:t>
            </a:r>
            <a:endParaRPr sz="2500">
              <a:solidFill>
                <a:srgbClr val="0A0A0A"/>
              </a:solidFill>
              <a:latin typeface="Viga"/>
              <a:ea typeface="Viga"/>
              <a:cs typeface="Viga"/>
              <a:sym typeface="Viga"/>
            </a:endParaRPr>
          </a:p>
          <a:p>
            <a:pPr indent="0" lvl="0" marL="0" rtl="0" algn="l">
              <a:lnSpc>
                <a:spcPct val="115000"/>
              </a:lnSpc>
              <a:spcBef>
                <a:spcPts val="1600"/>
              </a:spcBef>
              <a:spcAft>
                <a:spcPts val="0"/>
              </a:spcAft>
              <a:buNone/>
            </a:pPr>
            <a:r>
              <a:rPr lang="fr-CA" sz="2500">
                <a:solidFill>
                  <a:srgbClr val="0A0A0A"/>
                </a:solidFill>
                <a:latin typeface="Viga"/>
                <a:ea typeface="Viga"/>
                <a:cs typeface="Viga"/>
                <a:sym typeface="Viga"/>
              </a:rPr>
              <a:t>Survol de Polypad</a:t>
            </a:r>
            <a:endParaRPr sz="2500">
              <a:solidFill>
                <a:srgbClr val="0A0A0A"/>
              </a:solidFill>
              <a:latin typeface="Viga"/>
              <a:ea typeface="Viga"/>
              <a:cs typeface="Viga"/>
              <a:sym typeface="Viga"/>
            </a:endParaRPr>
          </a:p>
          <a:p>
            <a:pPr indent="0" lvl="0" marL="0" rtl="0" algn="l">
              <a:lnSpc>
                <a:spcPct val="115000"/>
              </a:lnSpc>
              <a:spcBef>
                <a:spcPts val="1600"/>
              </a:spcBef>
              <a:spcAft>
                <a:spcPts val="0"/>
              </a:spcAft>
              <a:buNone/>
            </a:pPr>
            <a:r>
              <a:rPr lang="fr-CA" sz="2500">
                <a:solidFill>
                  <a:srgbClr val="0A0A0A"/>
                </a:solidFill>
                <a:latin typeface="Viga"/>
                <a:ea typeface="Viga"/>
                <a:cs typeface="Viga"/>
                <a:sym typeface="Viga"/>
              </a:rPr>
              <a:t>Démonstration et manipulation</a:t>
            </a:r>
            <a:endParaRPr sz="2500">
              <a:solidFill>
                <a:srgbClr val="0A0A0A"/>
              </a:solidFill>
              <a:latin typeface="Viga"/>
              <a:ea typeface="Viga"/>
              <a:cs typeface="Viga"/>
              <a:sym typeface="Viga"/>
            </a:endParaRPr>
          </a:p>
          <a:p>
            <a:pPr indent="0" lvl="0" marL="0" rtl="0" algn="l">
              <a:lnSpc>
                <a:spcPct val="115000"/>
              </a:lnSpc>
              <a:spcBef>
                <a:spcPts val="1600"/>
              </a:spcBef>
              <a:spcAft>
                <a:spcPts val="0"/>
              </a:spcAft>
              <a:buNone/>
            </a:pPr>
            <a:r>
              <a:rPr lang="fr-CA" sz="2500">
                <a:solidFill>
                  <a:srgbClr val="0A0A0A"/>
                </a:solidFill>
                <a:latin typeface="Viga"/>
                <a:ea typeface="Viga"/>
                <a:cs typeface="Viga"/>
                <a:sym typeface="Viga"/>
              </a:rPr>
              <a:t>Ressources</a:t>
            </a:r>
            <a:endParaRPr sz="2500">
              <a:solidFill>
                <a:srgbClr val="0A0A0A"/>
              </a:solidFill>
              <a:latin typeface="Viga"/>
              <a:ea typeface="Viga"/>
              <a:cs typeface="Viga"/>
              <a:sym typeface="Viga"/>
            </a:endParaRPr>
          </a:p>
          <a:p>
            <a:pPr indent="0" lvl="0" marL="0" rtl="0" algn="l">
              <a:lnSpc>
                <a:spcPct val="115000"/>
              </a:lnSpc>
              <a:spcBef>
                <a:spcPts val="1600"/>
              </a:spcBef>
              <a:spcAft>
                <a:spcPts val="0"/>
              </a:spcAft>
              <a:buNone/>
            </a:pPr>
            <a:r>
              <a:t/>
            </a:r>
            <a:endParaRPr sz="2500">
              <a:solidFill>
                <a:srgbClr val="0A0A0A"/>
              </a:solidFill>
              <a:latin typeface="Viga"/>
              <a:ea typeface="Viga"/>
              <a:cs typeface="Viga"/>
              <a:sym typeface="Viga"/>
            </a:endParaRPr>
          </a:p>
          <a:p>
            <a:pPr indent="0" lvl="0" marL="0" rtl="0" algn="l">
              <a:lnSpc>
                <a:spcPct val="115000"/>
              </a:lnSpc>
              <a:spcBef>
                <a:spcPts val="1600"/>
              </a:spcBef>
              <a:spcAft>
                <a:spcPts val="1600"/>
              </a:spcAft>
              <a:buNone/>
            </a:pPr>
            <a:r>
              <a:t/>
            </a:r>
            <a:endParaRPr sz="2000">
              <a:solidFill>
                <a:srgbClr val="0A0A0A"/>
              </a:solidFill>
              <a:latin typeface="Viga"/>
              <a:ea typeface="Viga"/>
              <a:cs typeface="Viga"/>
              <a:sym typeface="Vig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5"/>
          <p:cNvSpPr txBox="1"/>
          <p:nvPr>
            <p:ph type="title"/>
          </p:nvPr>
        </p:nvSpPr>
        <p:spPr>
          <a:xfrm>
            <a:off x="100700" y="526350"/>
            <a:ext cx="4255200" cy="2949900"/>
          </a:xfrm>
          <a:prstGeom prst="rect">
            <a:avLst/>
          </a:prstGeom>
          <a:noFill/>
        </p:spPr>
        <p:txBody>
          <a:bodyPr anchorCtr="0" anchor="t" bIns="91425" lIns="91425" spcFirstLastPara="1" rIns="91425" wrap="square" tIns="91425">
            <a:noAutofit/>
          </a:bodyPr>
          <a:lstStyle/>
          <a:p>
            <a:pPr indent="0" lvl="0" marL="0" rtl="0" algn="ctr">
              <a:spcBef>
                <a:spcPts val="0"/>
              </a:spcBef>
              <a:spcAft>
                <a:spcPts val="0"/>
              </a:spcAft>
              <a:buNone/>
            </a:pPr>
            <a:r>
              <a:rPr lang="fr-CA" sz="4600">
                <a:solidFill>
                  <a:srgbClr val="3564B9"/>
                </a:solidFill>
              </a:rPr>
              <a:t>Pourquoi la manipulation virtuelle en mathématique?</a:t>
            </a:r>
            <a:endParaRPr sz="4600">
              <a:solidFill>
                <a:srgbClr val="3564B9"/>
              </a:solidFill>
            </a:endParaRPr>
          </a:p>
        </p:txBody>
      </p:sp>
      <p:pic>
        <p:nvPicPr>
          <p:cNvPr id="248" name="Google Shape;248;p45"/>
          <p:cNvPicPr preferRelativeResize="0"/>
          <p:nvPr/>
        </p:nvPicPr>
        <p:blipFill>
          <a:blip r:embed="rId3">
            <a:alphaModFix/>
          </a:blip>
          <a:stretch>
            <a:fillRect/>
          </a:stretch>
        </p:blipFill>
        <p:spPr>
          <a:xfrm rot="838869">
            <a:off x="5305151" y="814131"/>
            <a:ext cx="2088601" cy="2710563"/>
          </a:xfrm>
          <a:prstGeom prst="rect">
            <a:avLst/>
          </a:prstGeom>
          <a:noFill/>
          <a:ln>
            <a:noFill/>
          </a:ln>
          <a:effectLst>
            <a:outerShdw blurRad="57150" rotWithShape="0" algn="bl" dir="5400000" dist="19050">
              <a:srgbClr val="000000">
                <a:alpha val="50000"/>
              </a:srgbClr>
            </a:outerShdw>
          </a:effectLst>
        </p:spPr>
      </p:pic>
      <p:pic>
        <p:nvPicPr>
          <p:cNvPr id="249" name="Google Shape;249;p45">
            <a:hlinkClick r:id="rId4"/>
          </p:cNvPr>
          <p:cNvPicPr preferRelativeResize="0"/>
          <p:nvPr/>
        </p:nvPicPr>
        <p:blipFill>
          <a:blip r:embed="rId5">
            <a:alphaModFix/>
          </a:blip>
          <a:stretch>
            <a:fillRect/>
          </a:stretch>
        </p:blipFill>
        <p:spPr>
          <a:xfrm rot="-564192">
            <a:off x="6641254" y="2013964"/>
            <a:ext cx="2025340" cy="2636273"/>
          </a:xfrm>
          <a:prstGeom prst="rect">
            <a:avLst/>
          </a:prstGeom>
          <a:noFill/>
          <a:ln>
            <a:noFill/>
          </a:ln>
          <a:effectLst>
            <a:outerShdw blurRad="57150" rotWithShape="0" algn="bl" dir="5400000" dist="19050">
              <a:srgbClr val="000000">
                <a:alpha val="50000"/>
              </a:srgbClr>
            </a:outerShdw>
          </a:effectLst>
        </p:spPr>
      </p:pic>
      <p:sp>
        <p:nvSpPr>
          <p:cNvPr id="250" name="Google Shape;250;p45"/>
          <p:cNvSpPr txBox="1"/>
          <p:nvPr/>
        </p:nvSpPr>
        <p:spPr>
          <a:xfrm>
            <a:off x="559850" y="3736850"/>
            <a:ext cx="33369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solidFill>
                  <a:schemeClr val="lt2"/>
                </a:solidFill>
                <a:latin typeface="Viga"/>
                <a:ea typeface="Viga"/>
                <a:cs typeface="Viga"/>
                <a:sym typeface="Viga"/>
              </a:rPr>
              <a:t>Référentiel d’intervention en mathématique</a:t>
            </a:r>
            <a:endParaRPr sz="1200">
              <a:solidFill>
                <a:schemeClr val="lt2"/>
              </a:solidFill>
              <a:latin typeface="Viga"/>
              <a:ea typeface="Viga"/>
              <a:cs typeface="Viga"/>
              <a:sym typeface="Viga"/>
            </a:endParaRPr>
          </a:p>
          <a:p>
            <a:pPr indent="0" lvl="0" marL="0" rtl="0" algn="l">
              <a:spcBef>
                <a:spcPts val="0"/>
              </a:spcBef>
              <a:spcAft>
                <a:spcPts val="0"/>
              </a:spcAft>
              <a:buNone/>
            </a:pPr>
            <a:r>
              <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Cadre de référence de la compétence numérique</a:t>
            </a:r>
            <a:endParaRPr sz="1200">
              <a:solidFill>
                <a:schemeClr val="lt2"/>
              </a:solidFill>
              <a:latin typeface="Viga"/>
              <a:ea typeface="Viga"/>
              <a:cs typeface="Viga"/>
              <a:sym typeface="Vig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6"/>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Référentiel d’intervention en mathématique</a:t>
            </a:r>
            <a:endParaRPr/>
          </a:p>
        </p:txBody>
      </p:sp>
      <p:sp>
        <p:nvSpPr>
          <p:cNvPr id="256" name="Google Shape;256;p46"/>
          <p:cNvSpPr/>
          <p:nvPr/>
        </p:nvSpPr>
        <p:spPr>
          <a:xfrm>
            <a:off x="355250" y="1138600"/>
            <a:ext cx="8309100" cy="3572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7" name="Google Shape;257;p46"/>
          <p:cNvPicPr preferRelativeResize="0"/>
          <p:nvPr/>
        </p:nvPicPr>
        <p:blipFill>
          <a:blip r:embed="rId3">
            <a:alphaModFix/>
          </a:blip>
          <a:stretch>
            <a:fillRect/>
          </a:stretch>
        </p:blipFill>
        <p:spPr>
          <a:xfrm>
            <a:off x="2661401" y="1255436"/>
            <a:ext cx="4761399" cy="952275"/>
          </a:xfrm>
          <a:prstGeom prst="rect">
            <a:avLst/>
          </a:prstGeom>
          <a:noFill/>
          <a:ln>
            <a:noFill/>
          </a:ln>
        </p:spPr>
      </p:pic>
      <p:pic>
        <p:nvPicPr>
          <p:cNvPr id="258" name="Google Shape;258;p46">
            <a:hlinkClick r:id="rId4"/>
          </p:cNvPr>
          <p:cNvPicPr preferRelativeResize="0"/>
          <p:nvPr/>
        </p:nvPicPr>
        <p:blipFill>
          <a:blip r:embed="rId5">
            <a:alphaModFix/>
          </a:blip>
          <a:stretch>
            <a:fillRect/>
          </a:stretch>
        </p:blipFill>
        <p:spPr>
          <a:xfrm>
            <a:off x="481854" y="1569771"/>
            <a:ext cx="1668049" cy="2171225"/>
          </a:xfrm>
          <a:prstGeom prst="rect">
            <a:avLst/>
          </a:prstGeom>
          <a:noFill/>
          <a:ln>
            <a:noFill/>
          </a:ln>
          <a:effectLst>
            <a:outerShdw blurRad="57150" rotWithShape="0" algn="bl" dir="5400000" dist="19050">
              <a:srgbClr val="000000">
                <a:alpha val="50000"/>
              </a:srgbClr>
            </a:outerShdw>
          </a:effectLst>
        </p:spPr>
      </p:pic>
      <p:pic>
        <p:nvPicPr>
          <p:cNvPr id="259" name="Google Shape;259;p46"/>
          <p:cNvPicPr preferRelativeResize="0"/>
          <p:nvPr/>
        </p:nvPicPr>
        <p:blipFill>
          <a:blip r:embed="rId6">
            <a:alphaModFix/>
          </a:blip>
          <a:stretch>
            <a:fillRect/>
          </a:stretch>
        </p:blipFill>
        <p:spPr>
          <a:xfrm>
            <a:off x="2658025" y="2360425"/>
            <a:ext cx="4808576" cy="2171224"/>
          </a:xfrm>
          <a:prstGeom prst="rect">
            <a:avLst/>
          </a:prstGeom>
          <a:noFill/>
          <a:ln>
            <a:noFill/>
          </a:ln>
          <a:effectLst>
            <a:outerShdw blurRad="57150" rotWithShape="0" algn="bl" dir="5400000" dist="19050">
              <a:srgbClr val="000000">
                <a:alpha val="50000"/>
              </a:srgbClr>
            </a:outerShdw>
          </a:effectLst>
        </p:spPr>
      </p:pic>
      <p:sp>
        <p:nvSpPr>
          <p:cNvPr id="260" name="Google Shape;260;p46"/>
          <p:cNvSpPr txBox="1"/>
          <p:nvPr/>
        </p:nvSpPr>
        <p:spPr>
          <a:xfrm>
            <a:off x="77906" y="4794244"/>
            <a:ext cx="2941800" cy="3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800">
                <a:solidFill>
                  <a:srgbClr val="3564B9"/>
                </a:solidFill>
                <a:latin typeface="Viga"/>
                <a:ea typeface="Viga"/>
                <a:cs typeface="Viga"/>
                <a:sym typeface="Viga"/>
              </a:rPr>
              <a:t>🔗</a:t>
            </a:r>
            <a:r>
              <a:rPr lang="fr-CA" sz="800" u="sng">
                <a:solidFill>
                  <a:srgbClr val="3564B9"/>
                </a:solidFill>
                <a:latin typeface="Viga"/>
                <a:ea typeface="Viga"/>
                <a:cs typeface="Viga"/>
                <a:sym typeface="Viga"/>
                <a:hlinkClick r:id="rId7">
                  <a:extLst>
                    <a:ext uri="{A12FA001-AC4F-418D-AE19-62706E023703}">
                      <ahyp:hlinkClr val="tx"/>
                    </a:ext>
                  </a:extLst>
                </a:hlinkClick>
              </a:rPr>
              <a:t>Référentiel d'intervention en mathématique (août 2019)</a:t>
            </a:r>
            <a:endParaRPr sz="800">
              <a:solidFill>
                <a:srgbClr val="3564B9"/>
              </a:solidFill>
              <a:latin typeface="Viga"/>
              <a:ea typeface="Viga"/>
              <a:cs typeface="Viga"/>
              <a:sym typeface="Vig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47"/>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Référentiel d’intervention en mathématique</a:t>
            </a:r>
            <a:endParaRPr/>
          </a:p>
        </p:txBody>
      </p:sp>
      <p:sp>
        <p:nvSpPr>
          <p:cNvPr id="266" name="Google Shape;266;p47"/>
          <p:cNvSpPr/>
          <p:nvPr/>
        </p:nvSpPr>
        <p:spPr>
          <a:xfrm>
            <a:off x="504050" y="1180675"/>
            <a:ext cx="8309100" cy="2846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7"/>
          <p:cNvSpPr txBox="1"/>
          <p:nvPr/>
        </p:nvSpPr>
        <p:spPr>
          <a:xfrm>
            <a:off x="639750" y="3213563"/>
            <a:ext cx="1636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Dosis SemiBold"/>
                <a:ea typeface="Dosis SemiBold"/>
                <a:cs typeface="Dosis SemiBold"/>
                <a:sym typeface="Dosis SemiBold"/>
              </a:rPr>
              <a:t>Concret</a:t>
            </a:r>
            <a:endParaRPr>
              <a:latin typeface="Dosis SemiBold"/>
              <a:ea typeface="Dosis SemiBold"/>
              <a:cs typeface="Dosis SemiBold"/>
              <a:sym typeface="Dosis SemiBold"/>
            </a:endParaRPr>
          </a:p>
          <a:p>
            <a:pPr indent="0" lvl="0" marL="0" rtl="0" algn="ctr">
              <a:spcBef>
                <a:spcPts val="0"/>
              </a:spcBef>
              <a:spcAft>
                <a:spcPts val="0"/>
              </a:spcAft>
              <a:buNone/>
            </a:pPr>
            <a:r>
              <a:rPr lang="fr-CA" sz="900">
                <a:latin typeface="Dosis SemiBold"/>
                <a:ea typeface="Dosis SemiBold"/>
                <a:cs typeface="Dosis SemiBold"/>
                <a:sym typeface="Dosis SemiBold"/>
              </a:rPr>
              <a:t>(matériel de manipulation)</a:t>
            </a:r>
            <a:endParaRPr sz="900">
              <a:latin typeface="Dosis SemiBold"/>
              <a:ea typeface="Dosis SemiBold"/>
              <a:cs typeface="Dosis SemiBold"/>
              <a:sym typeface="Dosis SemiBold"/>
            </a:endParaRPr>
          </a:p>
        </p:txBody>
      </p:sp>
      <p:sp>
        <p:nvSpPr>
          <p:cNvPr id="268" name="Google Shape;268;p47"/>
          <p:cNvSpPr txBox="1"/>
          <p:nvPr/>
        </p:nvSpPr>
        <p:spPr>
          <a:xfrm>
            <a:off x="3750050" y="3213563"/>
            <a:ext cx="15426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Dosis SemiBold"/>
                <a:ea typeface="Dosis SemiBold"/>
                <a:cs typeface="Dosis SemiBold"/>
                <a:sym typeface="Dosis SemiBold"/>
              </a:rPr>
              <a:t>Semi-concret</a:t>
            </a:r>
            <a:endParaRPr>
              <a:latin typeface="Dosis SemiBold"/>
              <a:ea typeface="Dosis SemiBold"/>
              <a:cs typeface="Dosis SemiBold"/>
              <a:sym typeface="Dosis SemiBold"/>
            </a:endParaRPr>
          </a:p>
          <a:p>
            <a:pPr indent="0" lvl="0" marL="0" rtl="0" algn="ctr">
              <a:spcBef>
                <a:spcPts val="0"/>
              </a:spcBef>
              <a:spcAft>
                <a:spcPts val="0"/>
              </a:spcAft>
              <a:buNone/>
            </a:pPr>
            <a:r>
              <a:rPr lang="fr-CA" sz="900">
                <a:latin typeface="Dosis SemiBold"/>
                <a:ea typeface="Dosis SemiBold"/>
                <a:cs typeface="Dosis SemiBold"/>
                <a:sym typeface="Dosis SemiBold"/>
              </a:rPr>
              <a:t>(dessin, schémas)</a:t>
            </a:r>
            <a:endParaRPr sz="900">
              <a:latin typeface="Dosis SemiBold"/>
              <a:ea typeface="Dosis SemiBold"/>
              <a:cs typeface="Dosis SemiBold"/>
              <a:sym typeface="Dosis SemiBold"/>
            </a:endParaRPr>
          </a:p>
        </p:txBody>
      </p:sp>
      <p:sp>
        <p:nvSpPr>
          <p:cNvPr id="269" name="Google Shape;269;p47"/>
          <p:cNvSpPr txBox="1"/>
          <p:nvPr/>
        </p:nvSpPr>
        <p:spPr>
          <a:xfrm>
            <a:off x="6766450" y="3213563"/>
            <a:ext cx="15426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latin typeface="Dosis SemiBold"/>
                <a:ea typeface="Dosis SemiBold"/>
                <a:cs typeface="Dosis SemiBold"/>
                <a:sym typeface="Dosis SemiBold"/>
              </a:rPr>
              <a:t>Abstrait</a:t>
            </a:r>
            <a:endParaRPr>
              <a:latin typeface="Dosis SemiBold"/>
              <a:ea typeface="Dosis SemiBold"/>
              <a:cs typeface="Dosis SemiBold"/>
              <a:sym typeface="Dosis SemiBold"/>
            </a:endParaRPr>
          </a:p>
          <a:p>
            <a:pPr indent="0" lvl="0" marL="0" rtl="0" algn="ctr">
              <a:spcBef>
                <a:spcPts val="0"/>
              </a:spcBef>
              <a:spcAft>
                <a:spcPts val="0"/>
              </a:spcAft>
              <a:buNone/>
            </a:pPr>
            <a:r>
              <a:rPr lang="fr-CA" sz="900">
                <a:latin typeface="Dosis SemiBold"/>
                <a:ea typeface="Dosis SemiBold"/>
                <a:cs typeface="Dosis SemiBold"/>
                <a:sym typeface="Dosis SemiBold"/>
              </a:rPr>
              <a:t>(symboles écrits)</a:t>
            </a:r>
            <a:endParaRPr sz="900">
              <a:latin typeface="Dosis SemiBold"/>
              <a:ea typeface="Dosis SemiBold"/>
              <a:cs typeface="Dosis SemiBold"/>
              <a:sym typeface="Dosis SemiBold"/>
            </a:endParaRPr>
          </a:p>
        </p:txBody>
      </p:sp>
      <p:sp>
        <p:nvSpPr>
          <p:cNvPr id="270" name="Google Shape;270;p47"/>
          <p:cNvSpPr/>
          <p:nvPr/>
        </p:nvSpPr>
        <p:spPr>
          <a:xfrm>
            <a:off x="651800" y="1776425"/>
            <a:ext cx="8013600" cy="1672800"/>
          </a:xfrm>
          <a:prstGeom prst="stripedRightArrow">
            <a:avLst>
              <a:gd fmla="val 62640" name="adj1"/>
              <a:gd fmla="val 100547" name="adj2"/>
            </a:avLst>
          </a:prstGeom>
          <a:gradFill>
            <a:gsLst>
              <a:gs pos="0">
                <a:srgbClr val="FFF6DB"/>
              </a:gs>
              <a:gs pos="100000">
                <a:srgbClr val="FAD25C"/>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1" name="Google Shape;271;p47"/>
          <p:cNvGrpSpPr/>
          <p:nvPr/>
        </p:nvGrpSpPr>
        <p:grpSpPr>
          <a:xfrm>
            <a:off x="1776035" y="4088781"/>
            <a:ext cx="4441823" cy="850813"/>
            <a:chOff x="1395100" y="3783975"/>
            <a:chExt cx="3808800" cy="850813"/>
          </a:xfrm>
        </p:grpSpPr>
        <p:sp>
          <p:nvSpPr>
            <p:cNvPr id="272" name="Google Shape;272;p47"/>
            <p:cNvSpPr/>
            <p:nvPr/>
          </p:nvSpPr>
          <p:spPr>
            <a:xfrm rot="5400000">
              <a:off x="3119200" y="2059875"/>
              <a:ext cx="360600" cy="3808800"/>
            </a:xfrm>
            <a:prstGeom prst="rightBrace">
              <a:avLst>
                <a:gd fmla="val 50000" name="adj1"/>
                <a:gd fmla="val 50000" name="adj2"/>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47"/>
            <p:cNvSpPr txBox="1"/>
            <p:nvPr/>
          </p:nvSpPr>
          <p:spPr>
            <a:xfrm>
              <a:off x="1575250" y="4095988"/>
              <a:ext cx="3448500" cy="538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solidFill>
                    <a:schemeClr val="dk2"/>
                  </a:solidFill>
                  <a:latin typeface="Dosis SemiBold"/>
                  <a:ea typeface="Dosis SemiBold"/>
                  <a:cs typeface="Dosis SemiBold"/>
                  <a:sym typeface="Dosis SemiBold"/>
                </a:rPr>
                <a:t>Manipulation virtuelle</a:t>
              </a:r>
              <a:endParaRPr>
                <a:solidFill>
                  <a:schemeClr val="dk2"/>
                </a:solidFill>
                <a:latin typeface="Dosis SemiBold"/>
                <a:ea typeface="Dosis SemiBold"/>
                <a:cs typeface="Dosis SemiBold"/>
                <a:sym typeface="Dosis SemiBold"/>
              </a:endParaRPr>
            </a:p>
            <a:p>
              <a:pPr indent="0" lvl="0" marL="0" rtl="0" algn="ctr">
                <a:spcBef>
                  <a:spcPts val="0"/>
                </a:spcBef>
                <a:spcAft>
                  <a:spcPts val="0"/>
                </a:spcAft>
                <a:buNone/>
              </a:pPr>
              <a:r>
                <a:rPr lang="fr-CA" sz="900">
                  <a:solidFill>
                    <a:schemeClr val="dk2"/>
                  </a:solidFill>
                  <a:latin typeface="Dosis SemiBold"/>
                  <a:ea typeface="Dosis SemiBold"/>
                  <a:cs typeface="Dosis SemiBold"/>
                  <a:sym typeface="Dosis SemiBold"/>
                </a:rPr>
                <a:t>(manipulation et représentation avec possibilités étendues)</a:t>
              </a:r>
              <a:endParaRPr sz="900">
                <a:solidFill>
                  <a:schemeClr val="dk2"/>
                </a:solidFill>
                <a:latin typeface="Dosis SemiBold"/>
                <a:ea typeface="Dosis SemiBold"/>
                <a:cs typeface="Dosis SemiBold"/>
                <a:sym typeface="Dosis SemiBold"/>
              </a:endParaRPr>
            </a:p>
          </p:txBody>
        </p:sp>
      </p:grpSp>
      <p:pic>
        <p:nvPicPr>
          <p:cNvPr id="274" name="Google Shape;274;p47"/>
          <p:cNvPicPr preferRelativeResize="0"/>
          <p:nvPr/>
        </p:nvPicPr>
        <p:blipFill rotWithShape="1">
          <a:blip r:embed="rId3">
            <a:alphaModFix/>
          </a:blip>
          <a:srcRect b="8207" l="5541" r="3902" t="75183"/>
          <a:stretch/>
        </p:blipFill>
        <p:spPr>
          <a:xfrm>
            <a:off x="552075" y="1318500"/>
            <a:ext cx="5529626" cy="457925"/>
          </a:xfrm>
          <a:prstGeom prst="rect">
            <a:avLst/>
          </a:prstGeom>
          <a:noFill/>
          <a:ln>
            <a:noFill/>
          </a:ln>
          <a:effectLst>
            <a:outerShdw blurRad="57150" rotWithShape="0" algn="bl" dir="5400000" dist="19050">
              <a:srgbClr val="000000">
                <a:alpha val="50000"/>
              </a:srgbClr>
            </a:outerShdw>
          </a:effectLst>
        </p:spPr>
      </p:pic>
      <p:grpSp>
        <p:nvGrpSpPr>
          <p:cNvPr id="275" name="Google Shape;275;p47"/>
          <p:cNvGrpSpPr/>
          <p:nvPr/>
        </p:nvGrpSpPr>
        <p:grpSpPr>
          <a:xfrm>
            <a:off x="1035625" y="2178475"/>
            <a:ext cx="1636500" cy="850837"/>
            <a:chOff x="654625" y="1949875"/>
            <a:chExt cx="1636500" cy="850837"/>
          </a:xfrm>
        </p:grpSpPr>
        <p:sp>
          <p:nvSpPr>
            <p:cNvPr id="276" name="Google Shape;276;p47"/>
            <p:cNvSpPr/>
            <p:nvPr/>
          </p:nvSpPr>
          <p:spPr>
            <a:xfrm>
              <a:off x="654625" y="1949875"/>
              <a:ext cx="1636500" cy="850800"/>
            </a:xfrm>
            <a:prstGeom prst="rect">
              <a:avLst/>
            </a:prstGeom>
            <a:solidFill>
              <a:schemeClr val="lt1"/>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7" name="Google Shape;277;p47"/>
            <p:cNvGrpSpPr/>
            <p:nvPr/>
          </p:nvGrpSpPr>
          <p:grpSpPr>
            <a:xfrm>
              <a:off x="695971" y="1949875"/>
              <a:ext cx="1545179" cy="850837"/>
              <a:chOff x="695971" y="1949875"/>
              <a:chExt cx="1545179" cy="850837"/>
            </a:xfrm>
          </p:grpSpPr>
          <p:pic>
            <p:nvPicPr>
              <p:cNvPr id="278" name="Google Shape;278;p47"/>
              <p:cNvPicPr preferRelativeResize="0"/>
              <p:nvPr/>
            </p:nvPicPr>
            <p:blipFill>
              <a:blip r:embed="rId4">
                <a:alphaModFix/>
              </a:blip>
              <a:stretch>
                <a:fillRect/>
              </a:stretch>
            </p:blipFill>
            <p:spPr>
              <a:xfrm>
                <a:off x="695975" y="1980050"/>
                <a:ext cx="393600" cy="393600"/>
              </a:xfrm>
              <a:prstGeom prst="rect">
                <a:avLst/>
              </a:prstGeom>
              <a:noFill/>
              <a:ln>
                <a:noFill/>
              </a:ln>
            </p:spPr>
          </p:pic>
          <p:pic>
            <p:nvPicPr>
              <p:cNvPr id="279" name="Google Shape;279;p47"/>
              <p:cNvPicPr preferRelativeResize="0"/>
              <p:nvPr/>
            </p:nvPicPr>
            <p:blipFill>
              <a:blip r:embed="rId4">
                <a:alphaModFix/>
              </a:blip>
              <a:stretch>
                <a:fillRect/>
              </a:stretch>
            </p:blipFill>
            <p:spPr>
              <a:xfrm>
                <a:off x="1089575" y="1989791"/>
                <a:ext cx="393600" cy="393600"/>
              </a:xfrm>
              <a:prstGeom prst="rect">
                <a:avLst/>
              </a:prstGeom>
              <a:noFill/>
              <a:ln>
                <a:noFill/>
              </a:ln>
            </p:spPr>
          </p:pic>
          <p:pic>
            <p:nvPicPr>
              <p:cNvPr id="280" name="Google Shape;280;p47"/>
              <p:cNvPicPr preferRelativeResize="0"/>
              <p:nvPr/>
            </p:nvPicPr>
            <p:blipFill>
              <a:blip r:embed="rId4">
                <a:alphaModFix/>
              </a:blip>
              <a:stretch>
                <a:fillRect/>
              </a:stretch>
            </p:blipFill>
            <p:spPr>
              <a:xfrm>
                <a:off x="1483175" y="1970309"/>
                <a:ext cx="393600" cy="393600"/>
              </a:xfrm>
              <a:prstGeom prst="rect">
                <a:avLst/>
              </a:prstGeom>
              <a:noFill/>
              <a:ln>
                <a:noFill/>
              </a:ln>
            </p:spPr>
          </p:pic>
          <p:pic>
            <p:nvPicPr>
              <p:cNvPr id="281" name="Google Shape;281;p47"/>
              <p:cNvPicPr preferRelativeResize="0"/>
              <p:nvPr/>
            </p:nvPicPr>
            <p:blipFill>
              <a:blip r:embed="rId5">
                <a:alphaModFix/>
              </a:blip>
              <a:stretch>
                <a:fillRect/>
              </a:stretch>
            </p:blipFill>
            <p:spPr>
              <a:xfrm>
                <a:off x="695971" y="2333046"/>
                <a:ext cx="472687" cy="457924"/>
              </a:xfrm>
              <a:prstGeom prst="rect">
                <a:avLst/>
              </a:prstGeom>
              <a:noFill/>
              <a:ln>
                <a:noFill/>
              </a:ln>
            </p:spPr>
          </p:pic>
          <p:pic>
            <p:nvPicPr>
              <p:cNvPr id="282" name="Google Shape;282;p47"/>
              <p:cNvPicPr preferRelativeResize="0"/>
              <p:nvPr/>
            </p:nvPicPr>
            <p:blipFill>
              <a:blip r:embed="rId5">
                <a:alphaModFix/>
              </a:blip>
              <a:stretch>
                <a:fillRect/>
              </a:stretch>
            </p:blipFill>
            <p:spPr>
              <a:xfrm>
                <a:off x="1168646" y="2342788"/>
                <a:ext cx="472687" cy="457924"/>
              </a:xfrm>
              <a:prstGeom prst="rect">
                <a:avLst/>
              </a:prstGeom>
              <a:noFill/>
              <a:ln>
                <a:noFill/>
              </a:ln>
            </p:spPr>
          </p:pic>
          <p:pic>
            <p:nvPicPr>
              <p:cNvPr id="283" name="Google Shape;283;p47"/>
              <p:cNvPicPr preferRelativeResize="0"/>
              <p:nvPr/>
            </p:nvPicPr>
            <p:blipFill>
              <a:blip r:embed="rId5">
                <a:alphaModFix/>
              </a:blip>
              <a:stretch>
                <a:fillRect/>
              </a:stretch>
            </p:blipFill>
            <p:spPr>
              <a:xfrm>
                <a:off x="1641321" y="2333046"/>
                <a:ext cx="472687" cy="457924"/>
              </a:xfrm>
              <a:prstGeom prst="rect">
                <a:avLst/>
              </a:prstGeom>
              <a:noFill/>
              <a:ln>
                <a:noFill/>
              </a:ln>
            </p:spPr>
          </p:pic>
          <p:pic>
            <p:nvPicPr>
              <p:cNvPr id="284" name="Google Shape;284;p47"/>
              <p:cNvPicPr preferRelativeResize="0"/>
              <p:nvPr/>
            </p:nvPicPr>
            <p:blipFill>
              <a:blip r:embed="rId4">
                <a:alphaModFix/>
              </a:blip>
              <a:stretch>
                <a:fillRect/>
              </a:stretch>
            </p:blipFill>
            <p:spPr>
              <a:xfrm>
                <a:off x="1847550" y="1949875"/>
                <a:ext cx="393600" cy="393600"/>
              </a:xfrm>
              <a:prstGeom prst="rect">
                <a:avLst/>
              </a:prstGeom>
              <a:noFill/>
              <a:ln>
                <a:noFill/>
              </a:ln>
            </p:spPr>
          </p:pic>
        </p:grpSp>
      </p:grpSp>
      <p:graphicFrame>
        <p:nvGraphicFramePr>
          <p:cNvPr id="285" name="Google Shape;285;p47"/>
          <p:cNvGraphicFramePr/>
          <p:nvPr/>
        </p:nvGraphicFramePr>
        <p:xfrm>
          <a:off x="3549538" y="2231825"/>
          <a:ext cx="3000000" cy="3000000"/>
        </p:xfrm>
        <a:graphic>
          <a:graphicData uri="http://schemas.openxmlformats.org/drawingml/2006/table">
            <a:tbl>
              <a:tblPr>
                <a:noFill/>
                <a:tableStyleId>{4996E486-8F9D-437B-B680-FDF9E2397C17}</a:tableStyleId>
              </a:tblPr>
              <a:tblGrid>
                <a:gridCol w="388725"/>
                <a:gridCol w="388725"/>
                <a:gridCol w="388725"/>
                <a:gridCol w="388725"/>
                <a:gridCol w="388725"/>
              </a:tblGrid>
              <a:tr h="381000">
                <a:tc>
                  <a:txBody>
                    <a:bodyPr/>
                    <a:lstStyle/>
                    <a:p>
                      <a:pPr indent="0" lvl="0" marL="0" rtl="0" algn="l">
                        <a:spcBef>
                          <a:spcPts val="0"/>
                        </a:spcBef>
                        <a:spcAft>
                          <a:spcPts val="0"/>
                        </a:spcAft>
                        <a:buNone/>
                      </a:pPr>
                      <a:r>
                        <a:rPr lang="fr-CA"/>
                        <a:t>🟢</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rPr>
                        <a:t>🟢</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rPr>
                        <a:t>🟢</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rPr>
                        <a:t>🟢</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rPr>
                        <a:t>🔴</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r h="381000">
                <a:tc>
                  <a:txBody>
                    <a:bodyPr/>
                    <a:lstStyle/>
                    <a:p>
                      <a:pPr indent="0" lvl="0" marL="0" rtl="0" algn="l">
                        <a:spcBef>
                          <a:spcPts val="0"/>
                        </a:spcBef>
                        <a:spcAft>
                          <a:spcPts val="0"/>
                        </a:spcAft>
                        <a:buNone/>
                      </a:pPr>
                      <a:r>
                        <a:rPr lang="fr-CA"/>
                        <a:t>🔴</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fr-CA">
                          <a:solidFill>
                            <a:schemeClr val="dk1"/>
                          </a:solidFill>
                        </a:rPr>
                        <a:t>🔴</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lt1"/>
                    </a:solidFill>
                  </a:tcPr>
                </a:tc>
              </a:tr>
            </a:tbl>
          </a:graphicData>
        </a:graphic>
      </p:graphicFrame>
      <p:sp>
        <p:nvSpPr>
          <p:cNvPr id="286" name="Google Shape;286;p47"/>
          <p:cNvSpPr txBox="1"/>
          <p:nvPr/>
        </p:nvSpPr>
        <p:spPr>
          <a:xfrm>
            <a:off x="6759050" y="2389538"/>
            <a:ext cx="1260000" cy="477000"/>
          </a:xfrm>
          <a:prstGeom prst="rect">
            <a:avLst/>
          </a:prstGeom>
          <a:solidFill>
            <a:schemeClr val="lt1"/>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900">
                <a:latin typeface="Dosis"/>
                <a:ea typeface="Dosis"/>
                <a:cs typeface="Dosis"/>
                <a:sym typeface="Dosis"/>
              </a:rPr>
              <a:t>4 + 3 = 7</a:t>
            </a:r>
            <a:endParaRPr b="1" sz="1900">
              <a:latin typeface="Dosis"/>
              <a:ea typeface="Dosis"/>
              <a:cs typeface="Dosis"/>
              <a:sym typeface="Dosi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1000"/>
                                        <p:tgtEl>
                                          <p:spTgt spid="27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85"/>
                                        </p:tgtEl>
                                        <p:attrNameLst>
                                          <p:attrName>style.visibility</p:attrName>
                                        </p:attrNameLst>
                                      </p:cBhvr>
                                      <p:to>
                                        <p:strVal val="visible"/>
                                      </p:to>
                                    </p:set>
                                    <p:animEffect filter="fade" transition="in">
                                      <p:cBhvr>
                                        <p:cTn dur="2400"/>
                                        <p:tgtEl>
                                          <p:spTgt spid="285"/>
                                        </p:tgtEl>
                                      </p:cBhvr>
                                    </p:animEffect>
                                  </p:childTnLst>
                                </p:cTn>
                              </p:par>
                            </p:childTnLst>
                          </p:cTn>
                        </p:par>
                        <p:par>
                          <p:cTn fill="hold">
                            <p:stCondLst>
                              <p:cond delay="3400"/>
                            </p:stCondLst>
                            <p:childTnLst>
                              <p:par>
                                <p:cTn fill="hold" nodeType="afterEffect" presetClass="entr" presetID="10" presetSubtype="0">
                                  <p:stCondLst>
                                    <p:cond delay="0"/>
                                  </p:stCondLst>
                                  <p:childTnLst>
                                    <p:set>
                                      <p:cBhvr>
                                        <p:cTn dur="1" fill="hold">
                                          <p:stCondLst>
                                            <p:cond delay="0"/>
                                          </p:stCondLst>
                                        </p:cTn>
                                        <p:tgtEl>
                                          <p:spTgt spid="286"/>
                                        </p:tgtEl>
                                        <p:attrNameLst>
                                          <p:attrName>style.visibility</p:attrName>
                                        </p:attrNameLst>
                                      </p:cBhvr>
                                      <p:to>
                                        <p:strVal val="visible"/>
                                      </p:to>
                                    </p:set>
                                    <p:animEffect filter="fade" transition="in">
                                      <p:cBhvr>
                                        <p:cTn dur="1000"/>
                                        <p:tgtEl>
                                          <p:spTgt spid="2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71"/>
                                        </p:tgtEl>
                                        <p:attrNameLst>
                                          <p:attrName>style.visibility</p:attrName>
                                        </p:attrNameLst>
                                      </p:cBhvr>
                                      <p:to>
                                        <p:strVal val="visible"/>
                                      </p:to>
                                    </p:set>
                                    <p:anim calcmode="lin" valueType="num">
                                      <p:cBhvr additive="base">
                                        <p:cTn dur="1000"/>
                                        <p:tgtEl>
                                          <p:spTgt spid="27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descr="Warning sign vector illustration | Free SVG" id="291" name="Google Shape;291;p48"/>
          <p:cNvPicPr preferRelativeResize="0"/>
          <p:nvPr/>
        </p:nvPicPr>
        <p:blipFill>
          <a:blip r:embed="rId3">
            <a:alphaModFix/>
          </a:blip>
          <a:stretch>
            <a:fillRect/>
          </a:stretch>
        </p:blipFill>
        <p:spPr>
          <a:xfrm rot="-516603">
            <a:off x="348095" y="1555724"/>
            <a:ext cx="2032076" cy="2032034"/>
          </a:xfrm>
          <a:prstGeom prst="rect">
            <a:avLst/>
          </a:prstGeom>
          <a:noFill/>
          <a:ln>
            <a:noFill/>
          </a:ln>
        </p:spPr>
      </p:pic>
      <p:sp>
        <p:nvSpPr>
          <p:cNvPr id="292" name="Google Shape;292;p48"/>
          <p:cNvSpPr txBox="1"/>
          <p:nvPr/>
        </p:nvSpPr>
        <p:spPr>
          <a:xfrm>
            <a:off x="3407925" y="1085875"/>
            <a:ext cx="5607600" cy="3390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CA" sz="1800">
                <a:latin typeface="Source Sans Pro"/>
                <a:ea typeface="Source Sans Pro"/>
                <a:cs typeface="Source Sans Pro"/>
                <a:sym typeface="Source Sans Pro"/>
              </a:rPr>
              <a:t>Le matériel de manipulation doit être varié et soutenu par une </a:t>
            </a:r>
            <a:r>
              <a:rPr lang="fr-CA" sz="1800">
                <a:solidFill>
                  <a:srgbClr val="F1C232"/>
                </a:solidFill>
                <a:highlight>
                  <a:srgbClr val="000000"/>
                </a:highlight>
                <a:latin typeface="Source Sans Pro"/>
                <a:ea typeface="Source Sans Pro"/>
                <a:cs typeface="Source Sans Pro"/>
                <a:sym typeface="Source Sans Pro"/>
              </a:rPr>
              <a:t>intention d’apprentissage claire</a:t>
            </a:r>
            <a:r>
              <a:rPr lang="fr-CA" sz="1800">
                <a:latin typeface="Source Sans Pro"/>
                <a:ea typeface="Source Sans Pro"/>
                <a:cs typeface="Source Sans Pro"/>
                <a:sym typeface="Source Sans Pro"/>
              </a:rPr>
              <a:t>.</a:t>
            </a:r>
            <a:endParaRPr sz="1800">
              <a:latin typeface="Source Sans Pro"/>
              <a:ea typeface="Source Sans Pro"/>
              <a:cs typeface="Source Sans Pro"/>
              <a:sym typeface="Source Sans Pro"/>
            </a:endParaRPr>
          </a:p>
          <a:p>
            <a:pPr indent="0" lvl="0" marL="0" rtl="0" algn="l">
              <a:lnSpc>
                <a:spcPct val="115000"/>
              </a:lnSpc>
              <a:spcBef>
                <a:spcPts val="0"/>
              </a:spcBef>
              <a:spcAft>
                <a:spcPts val="0"/>
              </a:spcAft>
              <a:buNone/>
            </a:pPr>
            <a:r>
              <a:t/>
            </a:r>
            <a:endParaRPr sz="1800">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fr-CA" sz="1800">
                <a:latin typeface="Source Sans Pro"/>
                <a:ea typeface="Source Sans Pro"/>
                <a:cs typeface="Source Sans Pro"/>
                <a:sym typeface="Source Sans Pro"/>
              </a:rPr>
              <a:t>Il est important de présenter le fonctionnement de l’application aux élèves, mais il faut éviter les activités qui demandent de suivre des étapes à la lettre. L’activité doit </a:t>
            </a:r>
            <a:r>
              <a:rPr lang="fr-CA" sz="1800">
                <a:solidFill>
                  <a:srgbClr val="F1C232"/>
                </a:solidFill>
                <a:highlight>
                  <a:srgbClr val="0A0A0A"/>
                </a:highlight>
                <a:latin typeface="Source Sans Pro"/>
                <a:ea typeface="Source Sans Pro"/>
                <a:cs typeface="Source Sans Pro"/>
                <a:sym typeface="Source Sans Pro"/>
              </a:rPr>
              <a:t>susciter une réflexion chez l’élève</a:t>
            </a:r>
            <a:r>
              <a:rPr lang="fr-CA" sz="1800">
                <a:latin typeface="Source Sans Pro"/>
                <a:ea typeface="Source Sans Pro"/>
                <a:cs typeface="Source Sans Pro"/>
                <a:sym typeface="Source Sans Pro"/>
              </a:rPr>
              <a:t>.</a:t>
            </a:r>
            <a:endParaRPr sz="1800">
              <a:latin typeface="Source Sans Pro"/>
              <a:ea typeface="Source Sans Pro"/>
              <a:cs typeface="Source Sans Pro"/>
              <a:sym typeface="Source Sans Pro"/>
            </a:endParaRPr>
          </a:p>
          <a:p>
            <a:pPr indent="0" lvl="0" marL="0" rtl="0" algn="l">
              <a:lnSpc>
                <a:spcPct val="115000"/>
              </a:lnSpc>
              <a:spcBef>
                <a:spcPts val="0"/>
              </a:spcBef>
              <a:spcAft>
                <a:spcPts val="0"/>
              </a:spcAft>
              <a:buNone/>
            </a:pPr>
            <a:r>
              <a:t/>
            </a:r>
            <a:endParaRPr sz="1800">
              <a:latin typeface="Source Sans Pro"/>
              <a:ea typeface="Source Sans Pro"/>
              <a:cs typeface="Source Sans Pro"/>
              <a:sym typeface="Source Sans Pro"/>
            </a:endParaRPr>
          </a:p>
          <a:p>
            <a:pPr indent="0" lvl="0" marL="0" rtl="0" algn="l">
              <a:lnSpc>
                <a:spcPct val="115000"/>
              </a:lnSpc>
              <a:spcBef>
                <a:spcPts val="0"/>
              </a:spcBef>
              <a:spcAft>
                <a:spcPts val="0"/>
              </a:spcAft>
              <a:buNone/>
            </a:pPr>
            <a:r>
              <a:rPr lang="fr-CA" sz="1800">
                <a:latin typeface="Source Sans Pro"/>
                <a:ea typeface="Source Sans Pro"/>
                <a:cs typeface="Source Sans Pro"/>
                <a:sym typeface="Source Sans Pro"/>
              </a:rPr>
              <a:t>Il faut prévoir du</a:t>
            </a:r>
            <a:r>
              <a:rPr lang="fr-CA" sz="1800">
                <a:solidFill>
                  <a:srgbClr val="F1C232"/>
                </a:solidFill>
                <a:highlight>
                  <a:srgbClr val="0A0A0A"/>
                </a:highlight>
                <a:latin typeface="Source Sans Pro"/>
                <a:ea typeface="Source Sans Pro"/>
                <a:cs typeface="Source Sans Pro"/>
                <a:sym typeface="Source Sans Pro"/>
              </a:rPr>
              <a:t> temps d’appropriation</a:t>
            </a:r>
            <a:r>
              <a:rPr lang="fr-CA" sz="1800">
                <a:latin typeface="Source Sans Pro"/>
                <a:ea typeface="Source Sans Pro"/>
                <a:cs typeface="Source Sans Pro"/>
                <a:sym typeface="Source Sans Pro"/>
              </a:rPr>
              <a:t> avec les élèves.</a:t>
            </a:r>
            <a:endParaRPr sz="1800">
              <a:latin typeface="Source Sans Pro"/>
              <a:ea typeface="Source Sans Pro"/>
              <a:cs typeface="Source Sans Pro"/>
              <a:sym typeface="Source Sans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9"/>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Cadre de référence de la compétence numérique</a:t>
            </a:r>
            <a:endParaRPr/>
          </a:p>
        </p:txBody>
      </p:sp>
      <p:sp>
        <p:nvSpPr>
          <p:cNvPr id="298" name="Google Shape;298;p49"/>
          <p:cNvSpPr/>
          <p:nvPr/>
        </p:nvSpPr>
        <p:spPr>
          <a:xfrm>
            <a:off x="355250" y="1138600"/>
            <a:ext cx="8309100" cy="35724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99" name="Google Shape;299;p49"/>
          <p:cNvPicPr preferRelativeResize="0"/>
          <p:nvPr/>
        </p:nvPicPr>
        <p:blipFill>
          <a:blip r:embed="rId3">
            <a:alphaModFix/>
          </a:blip>
          <a:stretch>
            <a:fillRect/>
          </a:stretch>
        </p:blipFill>
        <p:spPr>
          <a:xfrm>
            <a:off x="386625" y="1137175"/>
            <a:ext cx="3877874" cy="3572400"/>
          </a:xfrm>
          <a:prstGeom prst="rect">
            <a:avLst/>
          </a:prstGeom>
          <a:noFill/>
          <a:ln>
            <a:noFill/>
          </a:ln>
        </p:spPr>
      </p:pic>
      <p:sp>
        <p:nvSpPr>
          <p:cNvPr id="300" name="Google Shape;300;p49"/>
          <p:cNvSpPr/>
          <p:nvPr/>
        </p:nvSpPr>
        <p:spPr>
          <a:xfrm>
            <a:off x="5000938" y="1358825"/>
            <a:ext cx="3415500" cy="3066000"/>
          </a:xfrm>
          <a:prstGeom prst="wedgeRectCallout">
            <a:avLst>
              <a:gd fmla="val -72007" name="adj1"/>
              <a:gd fmla="val -821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1" name="Google Shape;301;p49"/>
          <p:cNvPicPr preferRelativeResize="0"/>
          <p:nvPr/>
        </p:nvPicPr>
        <p:blipFill rotWithShape="1">
          <a:blip r:embed="rId4">
            <a:alphaModFix/>
          </a:blip>
          <a:srcRect b="74378" l="0" r="24161" t="0"/>
          <a:stretch/>
        </p:blipFill>
        <p:spPr>
          <a:xfrm>
            <a:off x="5235829" y="1525650"/>
            <a:ext cx="2583203" cy="708601"/>
          </a:xfrm>
          <a:prstGeom prst="rect">
            <a:avLst/>
          </a:prstGeom>
          <a:noFill/>
          <a:ln>
            <a:noFill/>
          </a:ln>
          <a:effectLst>
            <a:outerShdw blurRad="57150" rotWithShape="0" algn="bl" dir="5400000" dist="19050">
              <a:srgbClr val="000000">
                <a:alpha val="50000"/>
              </a:srgbClr>
            </a:outerShdw>
          </a:effectLst>
        </p:spPr>
      </p:pic>
      <p:pic>
        <p:nvPicPr>
          <p:cNvPr id="302" name="Google Shape;302;p49"/>
          <p:cNvPicPr preferRelativeResize="0"/>
          <p:nvPr/>
        </p:nvPicPr>
        <p:blipFill>
          <a:blip r:embed="rId5">
            <a:alphaModFix/>
          </a:blip>
          <a:stretch>
            <a:fillRect/>
          </a:stretch>
        </p:blipFill>
        <p:spPr>
          <a:xfrm>
            <a:off x="5227539" y="2537526"/>
            <a:ext cx="3044926" cy="708600"/>
          </a:xfrm>
          <a:prstGeom prst="rect">
            <a:avLst/>
          </a:prstGeom>
          <a:noFill/>
          <a:ln>
            <a:noFill/>
          </a:ln>
          <a:effectLst>
            <a:outerShdw blurRad="57150" rotWithShape="0" algn="bl" dir="5400000" dist="19050">
              <a:srgbClr val="000000">
                <a:alpha val="50000"/>
              </a:srgbClr>
            </a:outerShdw>
          </a:effectLst>
        </p:spPr>
      </p:pic>
      <p:pic>
        <p:nvPicPr>
          <p:cNvPr id="303" name="Google Shape;303;p49"/>
          <p:cNvPicPr preferRelativeResize="0"/>
          <p:nvPr/>
        </p:nvPicPr>
        <p:blipFill>
          <a:blip r:embed="rId6">
            <a:alphaModFix/>
          </a:blip>
          <a:stretch>
            <a:fillRect/>
          </a:stretch>
        </p:blipFill>
        <p:spPr>
          <a:xfrm>
            <a:off x="5227551" y="3549401"/>
            <a:ext cx="2962262" cy="708600"/>
          </a:xfrm>
          <a:prstGeom prst="rect">
            <a:avLst/>
          </a:prstGeom>
          <a:noFill/>
          <a:ln>
            <a:noFill/>
          </a:ln>
          <a:effectLst>
            <a:outerShdw blurRad="57150" rotWithShape="0" algn="bl" dir="5400000" dist="19050">
              <a:srgbClr val="000000">
                <a:alpha val="50000"/>
              </a:srgbClr>
            </a:outerShdw>
          </a:effectLst>
        </p:spPr>
      </p:pic>
      <p:sp>
        <p:nvSpPr>
          <p:cNvPr id="304" name="Google Shape;304;p49"/>
          <p:cNvSpPr txBox="1"/>
          <p:nvPr/>
        </p:nvSpPr>
        <p:spPr>
          <a:xfrm>
            <a:off x="77906" y="4794244"/>
            <a:ext cx="2941800" cy="3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800">
                <a:solidFill>
                  <a:schemeClr val="lt1"/>
                </a:solidFill>
                <a:latin typeface="Viga"/>
                <a:ea typeface="Viga"/>
                <a:cs typeface="Viga"/>
                <a:sym typeface="Viga"/>
              </a:rPr>
              <a:t>🔗</a:t>
            </a:r>
            <a:r>
              <a:rPr lang="fr-CA" sz="800" u="sng">
                <a:solidFill>
                  <a:srgbClr val="3564B9"/>
                </a:solidFill>
                <a:latin typeface="Viga"/>
                <a:ea typeface="Viga"/>
                <a:cs typeface="Viga"/>
                <a:sym typeface="Viga"/>
                <a:hlinkClick r:id="rId7">
                  <a:extLst>
                    <a:ext uri="{A12FA001-AC4F-418D-AE19-62706E023703}">
                      <ahyp:hlinkClr val="tx"/>
                    </a:ext>
                  </a:extLst>
                </a:hlinkClick>
              </a:rPr>
              <a:t>Cadre de référence de la compétence numérique</a:t>
            </a:r>
            <a:endParaRPr sz="800">
              <a:solidFill>
                <a:srgbClr val="3564B9"/>
              </a:solidFill>
              <a:latin typeface="Viga"/>
              <a:ea typeface="Viga"/>
              <a:cs typeface="Viga"/>
              <a:sym typeface="Viga"/>
            </a:endParaRPr>
          </a:p>
        </p:txBody>
      </p:sp>
      <p:pic>
        <p:nvPicPr>
          <p:cNvPr id="305" name="Google Shape;305;p49"/>
          <p:cNvPicPr preferRelativeResize="0"/>
          <p:nvPr/>
        </p:nvPicPr>
        <p:blipFill>
          <a:blip r:embed="rId8">
            <a:alphaModFix/>
          </a:blip>
          <a:stretch>
            <a:fillRect/>
          </a:stretch>
        </p:blipFill>
        <p:spPr>
          <a:xfrm>
            <a:off x="1631325" y="2428475"/>
            <a:ext cx="1341500" cy="1320700"/>
          </a:xfrm>
          <a:prstGeom prst="rect">
            <a:avLst/>
          </a:prstGeom>
          <a:noFill/>
          <a:ln>
            <a:noFill/>
          </a:ln>
        </p:spPr>
      </p:pic>
      <p:pic>
        <p:nvPicPr>
          <p:cNvPr id="306" name="Google Shape;306;p49"/>
          <p:cNvPicPr preferRelativeResize="0"/>
          <p:nvPr/>
        </p:nvPicPr>
        <p:blipFill>
          <a:blip r:embed="rId9">
            <a:alphaModFix/>
          </a:blip>
          <a:stretch>
            <a:fillRect/>
          </a:stretch>
        </p:blipFill>
        <p:spPr>
          <a:xfrm>
            <a:off x="2132175" y="1595550"/>
            <a:ext cx="1122750" cy="1128000"/>
          </a:xfrm>
          <a:prstGeom prst="rect">
            <a:avLst/>
          </a:prstGeom>
          <a:noFill/>
          <a:ln>
            <a:noFill/>
          </a:ln>
        </p:spPr>
      </p:pic>
      <p:pic>
        <p:nvPicPr>
          <p:cNvPr id="307" name="Google Shape;307;p49"/>
          <p:cNvPicPr preferRelativeResize="0"/>
          <p:nvPr/>
        </p:nvPicPr>
        <p:blipFill>
          <a:blip r:embed="rId10">
            <a:alphaModFix/>
          </a:blip>
          <a:stretch>
            <a:fillRect/>
          </a:stretch>
        </p:blipFill>
        <p:spPr>
          <a:xfrm>
            <a:off x="896330" y="2527820"/>
            <a:ext cx="963950" cy="1050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pic>
        <p:nvPicPr>
          <p:cNvPr id="312" name="Google Shape;312;p50"/>
          <p:cNvPicPr preferRelativeResize="0"/>
          <p:nvPr/>
        </p:nvPicPr>
        <p:blipFill>
          <a:blip r:embed="rId3">
            <a:alphaModFix/>
          </a:blip>
          <a:stretch>
            <a:fillRect/>
          </a:stretch>
        </p:blipFill>
        <p:spPr>
          <a:xfrm>
            <a:off x="5413000" y="2622326"/>
            <a:ext cx="2924625" cy="1798588"/>
          </a:xfrm>
          <a:prstGeom prst="rect">
            <a:avLst/>
          </a:prstGeom>
          <a:noFill/>
          <a:ln>
            <a:noFill/>
          </a:ln>
          <a:effectLst>
            <a:outerShdw blurRad="57150" rotWithShape="0" algn="bl" dir="5400000" dist="19050">
              <a:srgbClr val="000000">
                <a:alpha val="50000"/>
              </a:srgbClr>
            </a:outerShdw>
          </a:effectLst>
        </p:spPr>
      </p:pic>
      <p:sp>
        <p:nvSpPr>
          <p:cNvPr id="313" name="Google Shape;313;p50"/>
          <p:cNvSpPr txBox="1"/>
          <p:nvPr>
            <p:ph type="title"/>
          </p:nvPr>
        </p:nvSpPr>
        <p:spPr>
          <a:xfrm>
            <a:off x="265500" y="15379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sz="5000"/>
              <a:t>Survol de Polypad</a:t>
            </a:r>
            <a:endParaRPr sz="5000"/>
          </a:p>
        </p:txBody>
      </p:sp>
      <p:sp>
        <p:nvSpPr>
          <p:cNvPr id="314" name="Google Shape;314;p50">
            <a:hlinkClick r:id="rId4"/>
          </p:cNvPr>
          <p:cNvSpPr/>
          <p:nvPr/>
        </p:nvSpPr>
        <p:spPr>
          <a:xfrm>
            <a:off x="5271050" y="1437925"/>
            <a:ext cx="3208500" cy="876300"/>
          </a:xfrm>
          <a:prstGeom prst="roundRect">
            <a:avLst>
              <a:gd fmla="val 16667" name="adj"/>
            </a:avLst>
          </a:prstGeom>
          <a:solidFill>
            <a:srgbClr val="FFFFFF"/>
          </a:solidFill>
          <a:ln cap="flat" cmpd="sng" w="28575">
            <a:solidFill>
              <a:srgbClr val="434343"/>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fr-CA" sz="2100" u="sng">
                <a:solidFill>
                  <a:srgbClr val="434343"/>
                </a:solidFill>
                <a:latin typeface="Dosis"/>
                <a:ea typeface="Dosis"/>
                <a:cs typeface="Dosis"/>
                <a:sym typeface="Dosis"/>
                <a:hlinkClick r:id="rId5">
                  <a:extLst>
                    <a:ext uri="{A12FA001-AC4F-418D-AE19-62706E023703}">
                      <ahyp:hlinkClr val="tx"/>
                    </a:ext>
                  </a:extLst>
                </a:hlinkClick>
              </a:rPr>
              <a:t>polypad.amplify.com/fr/p</a:t>
            </a:r>
            <a:endParaRPr b="1" sz="2100">
              <a:solidFill>
                <a:srgbClr val="434343"/>
              </a:solidFill>
              <a:latin typeface="Dosis"/>
              <a:ea typeface="Dosis"/>
              <a:cs typeface="Dosis"/>
              <a:sym typeface="Dosis"/>
            </a:endParaRPr>
          </a:p>
        </p:txBody>
      </p:sp>
      <p:pic>
        <p:nvPicPr>
          <p:cNvPr descr="File:Pixel 51 icon cursor click top left.svg - Wikimedia Commons" id="315" name="Google Shape;315;p50"/>
          <p:cNvPicPr preferRelativeResize="0"/>
          <p:nvPr/>
        </p:nvPicPr>
        <p:blipFill>
          <a:blip r:embed="rId6">
            <a:alphaModFix/>
          </a:blip>
          <a:stretch>
            <a:fillRect/>
          </a:stretch>
        </p:blipFill>
        <p:spPr>
          <a:xfrm>
            <a:off x="8099300" y="2051025"/>
            <a:ext cx="798676" cy="798676"/>
          </a:xfrm>
          <a:prstGeom prst="rect">
            <a:avLst/>
          </a:prstGeom>
          <a:noFill/>
          <a:ln>
            <a:noFill/>
          </a:ln>
        </p:spPr>
      </p:pic>
      <p:sp>
        <p:nvSpPr>
          <p:cNvPr id="316" name="Google Shape;316;p50">
            <a:hlinkClick r:id="rId7"/>
          </p:cNvPr>
          <p:cNvSpPr/>
          <p:nvPr/>
        </p:nvSpPr>
        <p:spPr>
          <a:xfrm>
            <a:off x="5266100" y="1437925"/>
            <a:ext cx="3218400" cy="876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317" name="Google Shape;317;p50"/>
          <p:cNvSpPr txBox="1"/>
          <p:nvPr/>
        </p:nvSpPr>
        <p:spPr>
          <a:xfrm>
            <a:off x="851000" y="3236525"/>
            <a:ext cx="33369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solidFill>
                  <a:schemeClr val="lt2"/>
                </a:solidFill>
                <a:latin typeface="Viga"/>
                <a:ea typeface="Viga"/>
                <a:cs typeface="Viga"/>
                <a:sym typeface="Viga"/>
              </a:rPr>
              <a:t>Canevas et tuiles</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Création d’un compte</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Mode création</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Enregistrement et gestion des canvas</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Options de partage</a:t>
            </a:r>
            <a:endParaRPr sz="1200">
              <a:solidFill>
                <a:schemeClr val="lt2"/>
              </a:solidFill>
              <a:latin typeface="Viga"/>
              <a:ea typeface="Viga"/>
              <a:cs typeface="Viga"/>
              <a:sym typeface="Viga"/>
            </a:endParaRPr>
          </a:p>
          <a:p>
            <a:pPr indent="0" lvl="0" marL="0" rtl="0" algn="l">
              <a:spcBef>
                <a:spcPts val="0"/>
              </a:spcBef>
              <a:spcAft>
                <a:spcPts val="0"/>
              </a:spcAft>
              <a:buNone/>
            </a:pPr>
            <a:r>
              <a:rPr lang="fr-CA" sz="1200">
                <a:solidFill>
                  <a:schemeClr val="lt2"/>
                </a:solidFill>
                <a:latin typeface="Viga"/>
                <a:ea typeface="Viga"/>
                <a:cs typeface="Viga"/>
                <a:sym typeface="Viga"/>
              </a:rPr>
              <a:t>Raccourcis clavier</a:t>
            </a:r>
            <a:endParaRPr sz="1200">
              <a:solidFill>
                <a:schemeClr val="lt2"/>
              </a:solidFill>
              <a:latin typeface="Viga"/>
              <a:ea typeface="Viga"/>
              <a:cs typeface="Viga"/>
              <a:sym typeface="Vig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1"/>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Canevas</a:t>
            </a:r>
            <a:endParaRPr/>
          </a:p>
        </p:txBody>
      </p:sp>
      <p:sp>
        <p:nvSpPr>
          <p:cNvPr id="323" name="Google Shape;323;p51">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324" name="Google Shape;324;p51"/>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325" name="Google Shape;325;p51">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326" name="Google Shape;326;p51"/>
          <p:cNvPicPr preferRelativeResize="0"/>
          <p:nvPr/>
        </p:nvPicPr>
        <p:blipFill>
          <a:blip r:embed="rId7">
            <a:alphaModFix/>
          </a:blip>
          <a:stretch>
            <a:fillRect/>
          </a:stretch>
        </p:blipFill>
        <p:spPr>
          <a:xfrm>
            <a:off x="2137613" y="1297475"/>
            <a:ext cx="4747876" cy="3417075"/>
          </a:xfrm>
          <a:prstGeom prst="rect">
            <a:avLst/>
          </a:prstGeom>
          <a:noFill/>
          <a:ln>
            <a:noFill/>
          </a:ln>
        </p:spPr>
      </p:pic>
      <p:sp>
        <p:nvSpPr>
          <p:cNvPr id="327" name="Google Shape;327;p51"/>
          <p:cNvSpPr txBox="1"/>
          <p:nvPr/>
        </p:nvSpPr>
        <p:spPr>
          <a:xfrm>
            <a:off x="138225" y="804750"/>
            <a:ext cx="5846400" cy="37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None/>
            </a:pPr>
            <a:r>
              <a:rPr lang="fr-CA" sz="1600">
                <a:latin typeface="Source Sans Pro"/>
                <a:ea typeface="Source Sans Pro"/>
                <a:cs typeface="Source Sans Pro"/>
                <a:sym typeface="Source Sans Pro"/>
              </a:rPr>
              <a:t>Pour modifier la langue d’affichage…</a:t>
            </a:r>
            <a:endParaRPr sz="1600">
              <a:latin typeface="Source Sans Pro"/>
              <a:ea typeface="Source Sans Pro"/>
              <a:cs typeface="Source Sans Pro"/>
              <a:sym typeface="Source Sans Pro"/>
            </a:endParaRPr>
          </a:p>
        </p:txBody>
      </p:sp>
      <p:sp>
        <p:nvSpPr>
          <p:cNvPr id="328" name="Google Shape;328;p51"/>
          <p:cNvSpPr/>
          <p:nvPr/>
        </p:nvSpPr>
        <p:spPr>
          <a:xfrm>
            <a:off x="6497975" y="1474925"/>
            <a:ext cx="230100" cy="230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329" name="Google Shape;329;p51"/>
          <p:cNvSpPr/>
          <p:nvPr/>
        </p:nvSpPr>
        <p:spPr>
          <a:xfrm>
            <a:off x="5712500" y="2160425"/>
            <a:ext cx="1091400" cy="230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330" name="Google Shape;330;p51"/>
          <p:cNvSpPr/>
          <p:nvPr/>
        </p:nvSpPr>
        <p:spPr>
          <a:xfrm>
            <a:off x="2515725" y="4079975"/>
            <a:ext cx="724500" cy="230100"/>
          </a:xfrm>
          <a:prstGeom prst="roundRect">
            <a:avLst>
              <a:gd fmla="val 16667" name="adj"/>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331" name="Google Shape;331;p51"/>
          <p:cNvPicPr preferRelativeResize="0"/>
          <p:nvPr/>
        </p:nvPicPr>
        <p:blipFill rotWithShape="1">
          <a:blip r:embed="rId8">
            <a:alphaModFix/>
          </a:blip>
          <a:srcRect b="7679" l="21382" r="27500" t="6703"/>
          <a:stretch/>
        </p:blipFill>
        <p:spPr>
          <a:xfrm rot="-504374">
            <a:off x="6594351" y="1596425"/>
            <a:ext cx="291137" cy="354300"/>
          </a:xfrm>
          <a:prstGeom prst="rect">
            <a:avLst/>
          </a:prstGeom>
          <a:noFill/>
          <a:ln>
            <a:noFill/>
          </a:ln>
        </p:spPr>
      </p:pic>
      <p:pic>
        <p:nvPicPr>
          <p:cNvPr id="332" name="Google Shape;332;p51"/>
          <p:cNvPicPr preferRelativeResize="0"/>
          <p:nvPr/>
        </p:nvPicPr>
        <p:blipFill rotWithShape="1">
          <a:blip r:embed="rId8">
            <a:alphaModFix/>
          </a:blip>
          <a:srcRect b="7679" l="21382" r="27500" t="6703"/>
          <a:stretch/>
        </p:blipFill>
        <p:spPr>
          <a:xfrm rot="-504374">
            <a:off x="6594351" y="2327900"/>
            <a:ext cx="291137" cy="354300"/>
          </a:xfrm>
          <a:prstGeom prst="rect">
            <a:avLst/>
          </a:prstGeom>
          <a:noFill/>
          <a:ln>
            <a:noFill/>
          </a:ln>
        </p:spPr>
      </p:pic>
      <p:pic>
        <p:nvPicPr>
          <p:cNvPr id="333" name="Google Shape;333;p51"/>
          <p:cNvPicPr preferRelativeResize="0"/>
          <p:nvPr/>
        </p:nvPicPr>
        <p:blipFill rotWithShape="1">
          <a:blip r:embed="rId8">
            <a:alphaModFix/>
          </a:blip>
          <a:srcRect b="7679" l="21382" r="27500" t="6703"/>
          <a:stretch/>
        </p:blipFill>
        <p:spPr>
          <a:xfrm rot="-504374">
            <a:off x="2915851" y="4247450"/>
            <a:ext cx="291137" cy="354300"/>
          </a:xfrm>
          <a:prstGeom prst="rect">
            <a:avLst/>
          </a:prstGeom>
          <a:noFill/>
          <a:ln>
            <a:noFill/>
          </a:ln>
        </p:spPr>
      </p:pic>
      <p:cxnSp>
        <p:nvCxnSpPr>
          <p:cNvPr id="334" name="Google Shape;334;p51"/>
          <p:cNvCxnSpPr>
            <a:stCxn id="328" idx="2"/>
            <a:endCxn id="329" idx="0"/>
          </p:cNvCxnSpPr>
          <p:nvPr/>
        </p:nvCxnSpPr>
        <p:spPr>
          <a:xfrm flipH="1">
            <a:off x="6258125" y="1705025"/>
            <a:ext cx="354900" cy="455400"/>
          </a:xfrm>
          <a:prstGeom prst="straightConnector1">
            <a:avLst/>
          </a:prstGeom>
          <a:noFill/>
          <a:ln cap="flat" cmpd="sng" w="28575">
            <a:solidFill>
              <a:srgbClr val="FF0000"/>
            </a:solidFill>
            <a:prstDash val="solid"/>
            <a:round/>
            <a:headEnd len="med" w="med" type="none"/>
            <a:tailEnd len="med" w="med" type="triangle"/>
          </a:ln>
        </p:spPr>
      </p:cxnSp>
      <p:cxnSp>
        <p:nvCxnSpPr>
          <p:cNvPr id="335" name="Google Shape;335;p51"/>
          <p:cNvCxnSpPr>
            <a:stCxn id="329" idx="2"/>
            <a:endCxn id="330" idx="3"/>
          </p:cNvCxnSpPr>
          <p:nvPr/>
        </p:nvCxnSpPr>
        <p:spPr>
          <a:xfrm rot="5400000">
            <a:off x="3846950" y="1783775"/>
            <a:ext cx="1804500" cy="3018000"/>
          </a:xfrm>
          <a:prstGeom prst="curvedConnector2">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id="340" name="Google Shape;340;p52"/>
          <p:cNvPicPr preferRelativeResize="0"/>
          <p:nvPr/>
        </p:nvPicPr>
        <p:blipFill>
          <a:blip r:embed="rId3">
            <a:alphaModFix/>
          </a:blip>
          <a:stretch>
            <a:fillRect/>
          </a:stretch>
        </p:blipFill>
        <p:spPr>
          <a:xfrm>
            <a:off x="1669925" y="822617"/>
            <a:ext cx="5683249" cy="3495106"/>
          </a:xfrm>
          <a:prstGeom prst="rect">
            <a:avLst/>
          </a:prstGeom>
          <a:noFill/>
          <a:ln>
            <a:noFill/>
          </a:ln>
        </p:spPr>
      </p:pic>
      <p:sp>
        <p:nvSpPr>
          <p:cNvPr id="341" name="Google Shape;341;p52"/>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Canevas</a:t>
            </a:r>
            <a:endParaRPr/>
          </a:p>
        </p:txBody>
      </p:sp>
      <p:sp>
        <p:nvSpPr>
          <p:cNvPr id="342" name="Google Shape;342;p52"/>
          <p:cNvSpPr/>
          <p:nvPr/>
        </p:nvSpPr>
        <p:spPr>
          <a:xfrm>
            <a:off x="2589242" y="3974154"/>
            <a:ext cx="4231350" cy="1066800"/>
          </a:xfrm>
          <a:custGeom>
            <a:rect b="b" l="l" r="r" t="t"/>
            <a:pathLst>
              <a:path extrusionOk="0" h="42672" w="169254">
                <a:moveTo>
                  <a:pt x="0" y="17929"/>
                </a:moveTo>
                <a:lnTo>
                  <a:pt x="59527" y="18889"/>
                </a:lnTo>
                <a:lnTo>
                  <a:pt x="59527" y="626"/>
                </a:lnTo>
                <a:lnTo>
                  <a:pt x="169254" y="0"/>
                </a:lnTo>
                <a:lnTo>
                  <a:pt x="169254" y="41596"/>
                </a:lnTo>
                <a:lnTo>
                  <a:pt x="717" y="42672"/>
                </a:lnTo>
                <a:close/>
              </a:path>
            </a:pathLst>
          </a:custGeom>
          <a:noFill/>
          <a:ln cap="flat" cmpd="sng" w="28575">
            <a:solidFill>
              <a:srgbClr val="38761D"/>
            </a:solidFill>
            <a:prstDash val="dash"/>
            <a:round/>
            <a:headEnd len="med" w="med" type="none"/>
            <a:tailEnd len="med" w="med" type="none"/>
          </a:ln>
        </p:spPr>
      </p:sp>
      <p:sp>
        <p:nvSpPr>
          <p:cNvPr id="343" name="Google Shape;343;p52"/>
          <p:cNvSpPr/>
          <p:nvPr/>
        </p:nvSpPr>
        <p:spPr>
          <a:xfrm>
            <a:off x="7031275" y="1156425"/>
            <a:ext cx="1945350" cy="2038990"/>
          </a:xfrm>
          <a:custGeom>
            <a:rect b="b" l="l" r="r" t="t"/>
            <a:pathLst>
              <a:path extrusionOk="0" h="97536" w="77814">
                <a:moveTo>
                  <a:pt x="0" y="0"/>
                </a:moveTo>
                <a:lnTo>
                  <a:pt x="77814" y="0"/>
                </a:lnTo>
                <a:lnTo>
                  <a:pt x="77814" y="97536"/>
                </a:lnTo>
                <a:lnTo>
                  <a:pt x="717" y="97178"/>
                </a:lnTo>
                <a:close/>
              </a:path>
            </a:pathLst>
          </a:custGeom>
          <a:noFill/>
          <a:ln cap="flat" cmpd="sng" w="28575">
            <a:solidFill>
              <a:srgbClr val="6D3BBF"/>
            </a:solidFill>
            <a:prstDash val="dash"/>
            <a:round/>
            <a:headEnd len="med" w="med" type="none"/>
            <a:tailEnd len="med" w="med" type="none"/>
          </a:ln>
        </p:spPr>
      </p:sp>
      <p:sp>
        <p:nvSpPr>
          <p:cNvPr id="344" name="Google Shape;344;p52"/>
          <p:cNvSpPr/>
          <p:nvPr/>
        </p:nvSpPr>
        <p:spPr>
          <a:xfrm>
            <a:off x="119825" y="1138625"/>
            <a:ext cx="3485668" cy="3179166"/>
          </a:xfrm>
          <a:custGeom>
            <a:rect b="b" l="l" r="r" t="t"/>
            <a:pathLst>
              <a:path extrusionOk="0" h="69566" w="135550">
                <a:moveTo>
                  <a:pt x="706" y="0"/>
                </a:moveTo>
                <a:lnTo>
                  <a:pt x="99544" y="0"/>
                </a:lnTo>
                <a:lnTo>
                  <a:pt x="135532" y="37"/>
                </a:lnTo>
                <a:lnTo>
                  <a:pt x="135550" y="9682"/>
                </a:lnTo>
                <a:lnTo>
                  <a:pt x="135550" y="69566"/>
                </a:lnTo>
                <a:lnTo>
                  <a:pt x="0" y="69566"/>
                </a:lnTo>
                <a:close/>
              </a:path>
            </a:pathLst>
          </a:custGeom>
          <a:noFill/>
          <a:ln cap="flat" cmpd="sng" w="19050">
            <a:solidFill>
              <a:srgbClr val="741B47"/>
            </a:solidFill>
            <a:prstDash val="dash"/>
            <a:round/>
            <a:headEnd len="med" w="med" type="none"/>
            <a:tailEnd len="med" w="med" type="none"/>
          </a:ln>
        </p:spPr>
      </p:sp>
      <p:sp>
        <p:nvSpPr>
          <p:cNvPr id="345" name="Google Shape;345;p52"/>
          <p:cNvSpPr txBox="1"/>
          <p:nvPr/>
        </p:nvSpPr>
        <p:spPr>
          <a:xfrm>
            <a:off x="119814" y="1118952"/>
            <a:ext cx="1492200" cy="431100"/>
          </a:xfrm>
          <a:prstGeom prst="rect">
            <a:avLst/>
          </a:prstGeom>
          <a:solidFill>
            <a:srgbClr val="741B47"/>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1600">
                <a:solidFill>
                  <a:srgbClr val="FFFFFF"/>
                </a:solidFill>
                <a:latin typeface="Source Sans Pro"/>
                <a:ea typeface="Source Sans Pro"/>
                <a:cs typeface="Source Sans Pro"/>
                <a:sym typeface="Source Sans Pro"/>
              </a:rPr>
              <a:t>Tuiles et +</a:t>
            </a:r>
            <a:endParaRPr sz="1600">
              <a:solidFill>
                <a:srgbClr val="FFFFFF"/>
              </a:solidFill>
              <a:latin typeface="Source Sans Pro"/>
              <a:ea typeface="Source Sans Pro"/>
              <a:cs typeface="Source Sans Pro"/>
              <a:sym typeface="Source Sans Pro"/>
            </a:endParaRPr>
          </a:p>
        </p:txBody>
      </p:sp>
      <p:sp>
        <p:nvSpPr>
          <p:cNvPr id="346" name="Google Shape;346;p52"/>
          <p:cNvSpPr txBox="1"/>
          <p:nvPr/>
        </p:nvSpPr>
        <p:spPr>
          <a:xfrm>
            <a:off x="2580293" y="4414300"/>
            <a:ext cx="1492200" cy="431100"/>
          </a:xfrm>
          <a:prstGeom prst="rect">
            <a:avLst/>
          </a:prstGeom>
          <a:solidFill>
            <a:srgbClr val="38761D"/>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1600">
                <a:solidFill>
                  <a:srgbClr val="FFFFFF"/>
                </a:solidFill>
                <a:latin typeface="Source Sans Pro"/>
                <a:ea typeface="Source Sans Pro"/>
                <a:cs typeface="Source Sans Pro"/>
                <a:sym typeface="Source Sans Pro"/>
              </a:rPr>
              <a:t>Barre d’outils</a:t>
            </a:r>
            <a:endParaRPr sz="1600">
              <a:solidFill>
                <a:srgbClr val="FFFFFF"/>
              </a:solidFill>
              <a:latin typeface="Source Sans Pro"/>
              <a:ea typeface="Source Sans Pro"/>
              <a:cs typeface="Source Sans Pro"/>
              <a:sym typeface="Source Sans Pro"/>
            </a:endParaRPr>
          </a:p>
        </p:txBody>
      </p:sp>
      <p:sp>
        <p:nvSpPr>
          <p:cNvPr id="347" name="Google Shape;347;p52"/>
          <p:cNvSpPr txBox="1"/>
          <p:nvPr/>
        </p:nvSpPr>
        <p:spPr>
          <a:xfrm>
            <a:off x="7496011" y="1138631"/>
            <a:ext cx="1492200" cy="431100"/>
          </a:xfrm>
          <a:prstGeom prst="rect">
            <a:avLst/>
          </a:prstGeom>
          <a:solidFill>
            <a:srgbClr val="6D3BBF"/>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1600">
                <a:solidFill>
                  <a:srgbClr val="FFFFFF"/>
                </a:solidFill>
                <a:latin typeface="Source Sans Pro"/>
                <a:ea typeface="Source Sans Pro"/>
                <a:cs typeface="Source Sans Pro"/>
                <a:sym typeface="Source Sans Pro"/>
              </a:rPr>
              <a:t>Barre latérale</a:t>
            </a:r>
            <a:endParaRPr sz="1600">
              <a:solidFill>
                <a:srgbClr val="FFFFFF"/>
              </a:solidFill>
              <a:latin typeface="Source Sans Pro"/>
              <a:ea typeface="Source Sans Pro"/>
              <a:cs typeface="Source Sans Pro"/>
              <a:sym typeface="Source Sans Pro"/>
            </a:endParaRPr>
          </a:p>
        </p:txBody>
      </p:sp>
      <p:sp>
        <p:nvSpPr>
          <p:cNvPr id="348" name="Google Shape;348;p52"/>
          <p:cNvSpPr txBox="1"/>
          <p:nvPr/>
        </p:nvSpPr>
        <p:spPr>
          <a:xfrm>
            <a:off x="4158067" y="4334425"/>
            <a:ext cx="26625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a:latin typeface="Source Sans Pro"/>
                <a:ea typeface="Source Sans Pro"/>
                <a:cs typeface="Source Sans Pro"/>
                <a:sym typeface="Source Sans Pro"/>
              </a:rPr>
              <a:t>Sélection d’objet | Crayons</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Géométrie dynamique| Boîte de texte</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Éditeur d’équation | Sélection de couleur</a:t>
            </a:r>
            <a:endParaRPr sz="1100">
              <a:latin typeface="Source Sans Pro"/>
              <a:ea typeface="Source Sans Pro"/>
              <a:cs typeface="Source Sans Pro"/>
              <a:sym typeface="Source Sans Pro"/>
            </a:endParaRPr>
          </a:p>
        </p:txBody>
      </p:sp>
      <p:sp>
        <p:nvSpPr>
          <p:cNvPr id="349" name="Google Shape;349;p52"/>
          <p:cNvSpPr txBox="1"/>
          <p:nvPr/>
        </p:nvSpPr>
        <p:spPr>
          <a:xfrm>
            <a:off x="7457917" y="1596625"/>
            <a:ext cx="1568400" cy="1523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a:latin typeface="Source Sans Pro"/>
                <a:ea typeface="Source Sans Pro"/>
                <a:cs typeface="Source Sans Pro"/>
                <a:sym typeface="Source Sans Pro"/>
              </a:rPr>
              <a:t>Actions</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800">
                <a:latin typeface="Source Sans Pro"/>
                <a:ea typeface="Source Sans Pro"/>
                <a:cs typeface="Source Sans Pro"/>
                <a:sym typeface="Source Sans Pro"/>
              </a:rPr>
              <a:t>(annuler et refaire)</a:t>
            </a:r>
            <a:endParaRPr sz="8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Options d’affichage </a:t>
            </a:r>
            <a:r>
              <a:rPr lang="fr-CA" sz="800">
                <a:latin typeface="Source Sans Pro"/>
                <a:ea typeface="Source Sans Pro"/>
                <a:cs typeface="Source Sans Pro"/>
                <a:sym typeface="Source Sans Pro"/>
              </a:rPr>
              <a:t>(plein écran, </a:t>
            </a:r>
            <a:r>
              <a:rPr lang="fr-CA" sz="800">
                <a:latin typeface="Source Sans Pro"/>
                <a:ea typeface="Source Sans Pro"/>
                <a:cs typeface="Source Sans Pro"/>
                <a:sym typeface="Source Sans Pro"/>
              </a:rPr>
              <a:t>agrandissement</a:t>
            </a:r>
            <a:r>
              <a:rPr lang="fr-CA" sz="800">
                <a:latin typeface="Source Sans Pro"/>
                <a:ea typeface="Source Sans Pro"/>
                <a:cs typeface="Source Sans Pro"/>
                <a:sym typeface="Source Sans Pro"/>
              </a:rPr>
              <a:t> et déplacement du canevas)</a:t>
            </a:r>
            <a:endParaRPr sz="8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Exportation en image</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800">
                <a:latin typeface="Source Sans Pro"/>
                <a:ea typeface="Source Sans Pro"/>
                <a:cs typeface="Source Sans Pro"/>
                <a:sym typeface="Source Sans Pro"/>
              </a:rPr>
              <a:t>(SVG, JPEG et PNG)</a:t>
            </a:r>
            <a:endParaRPr sz="800">
              <a:latin typeface="Source Sans Pro"/>
              <a:ea typeface="Source Sans Pro"/>
              <a:cs typeface="Source Sans Pro"/>
              <a:sym typeface="Source Sans Pro"/>
            </a:endParaRPr>
          </a:p>
        </p:txBody>
      </p:sp>
      <p:sp>
        <p:nvSpPr>
          <p:cNvPr id="350" name="Google Shape;350;p52"/>
          <p:cNvSpPr txBox="1"/>
          <p:nvPr/>
        </p:nvSpPr>
        <p:spPr>
          <a:xfrm>
            <a:off x="119825" y="1616550"/>
            <a:ext cx="17001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a:latin typeface="Source Sans Pro"/>
                <a:ea typeface="Source Sans Pro"/>
                <a:cs typeface="Source Sans Pro"/>
                <a:sym typeface="Source Sans Pro"/>
              </a:rPr>
              <a:t>Banque d’éléments manipulables</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Paramètres</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Mode création</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Gestions et partage des fichiers (connexion requise)</a:t>
            </a:r>
            <a:endParaRPr sz="1100">
              <a:latin typeface="Source Sans Pro"/>
              <a:ea typeface="Source Sans Pro"/>
              <a:cs typeface="Source Sans Pro"/>
              <a:sym typeface="Source Sans Pro"/>
            </a:endParaRPr>
          </a:p>
          <a:p>
            <a:pPr indent="0" lvl="0" marL="0" rtl="0" algn="l">
              <a:spcBef>
                <a:spcPts val="0"/>
              </a:spcBef>
              <a:spcAft>
                <a:spcPts val="0"/>
              </a:spcAft>
              <a:buNone/>
            </a:pPr>
            <a:r>
              <a:t/>
            </a:r>
            <a:endParaRPr sz="1100">
              <a:latin typeface="Source Sans Pro"/>
              <a:ea typeface="Source Sans Pro"/>
              <a:cs typeface="Source Sans Pro"/>
              <a:sym typeface="Source Sans Pro"/>
            </a:endParaRPr>
          </a:p>
          <a:p>
            <a:pPr indent="0" lvl="0" marL="0" rtl="0" algn="l">
              <a:spcBef>
                <a:spcPts val="0"/>
              </a:spcBef>
              <a:spcAft>
                <a:spcPts val="0"/>
              </a:spcAft>
              <a:buNone/>
            </a:pPr>
            <a:r>
              <a:rPr lang="fr-CA" sz="1100">
                <a:latin typeface="Source Sans Pro"/>
                <a:ea typeface="Source Sans Pro"/>
                <a:cs typeface="Source Sans Pro"/>
                <a:sym typeface="Source Sans Pro"/>
              </a:rPr>
              <a:t>Section d’aide</a:t>
            </a:r>
            <a:endParaRPr sz="1100">
              <a:latin typeface="Source Sans Pro"/>
              <a:ea typeface="Source Sans Pro"/>
              <a:cs typeface="Source Sans Pro"/>
              <a:sym typeface="Source Sans Pro"/>
            </a:endParaRPr>
          </a:p>
        </p:txBody>
      </p:sp>
      <p:sp>
        <p:nvSpPr>
          <p:cNvPr id="351" name="Google Shape;351;p52">
            <a:hlinkClick r:id="rId4"/>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5">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352" name="Google Shape;352;p52"/>
          <p:cNvPicPr preferRelativeResize="0"/>
          <p:nvPr/>
        </p:nvPicPr>
        <p:blipFill>
          <a:blip r:embed="rId6">
            <a:alphaModFix/>
          </a:blip>
          <a:stretch>
            <a:fillRect/>
          </a:stretch>
        </p:blipFill>
        <p:spPr>
          <a:xfrm>
            <a:off x="8885361" y="257692"/>
            <a:ext cx="230001" cy="230001"/>
          </a:xfrm>
          <a:prstGeom prst="rect">
            <a:avLst/>
          </a:prstGeom>
          <a:noFill/>
          <a:ln>
            <a:noFill/>
          </a:ln>
        </p:spPr>
      </p:pic>
      <p:sp>
        <p:nvSpPr>
          <p:cNvPr id="353" name="Google Shape;353;p52">
            <a:hlinkClick r:id="rId7"/>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3"/>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C</a:t>
            </a:r>
            <a:r>
              <a:rPr lang="fr-CA"/>
              <a:t>réation d’un nouveau compte</a:t>
            </a:r>
            <a:endParaRPr/>
          </a:p>
        </p:txBody>
      </p:sp>
      <p:sp>
        <p:nvSpPr>
          <p:cNvPr id="359" name="Google Shape;359;p53">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360" name="Google Shape;360;p53"/>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361" name="Google Shape;361;p53">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362" name="Google Shape;362;p53"/>
          <p:cNvPicPr preferRelativeResize="0"/>
          <p:nvPr/>
        </p:nvPicPr>
        <p:blipFill>
          <a:blip r:embed="rId7">
            <a:alphaModFix/>
          </a:blip>
          <a:stretch>
            <a:fillRect/>
          </a:stretch>
        </p:blipFill>
        <p:spPr>
          <a:xfrm>
            <a:off x="393650" y="751705"/>
            <a:ext cx="4975069" cy="4295849"/>
          </a:xfrm>
          <a:prstGeom prst="rect">
            <a:avLst/>
          </a:prstGeom>
          <a:noFill/>
          <a:ln>
            <a:noFill/>
          </a:ln>
        </p:spPr>
      </p:pic>
      <p:sp>
        <p:nvSpPr>
          <p:cNvPr id="363" name="Google Shape;363;p53"/>
          <p:cNvSpPr txBox="1"/>
          <p:nvPr/>
        </p:nvSpPr>
        <p:spPr>
          <a:xfrm>
            <a:off x="5666750" y="1031825"/>
            <a:ext cx="3218700" cy="373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600">
                <a:latin typeface="Source Sans Pro"/>
                <a:ea typeface="Source Sans Pro"/>
                <a:cs typeface="Source Sans Pro"/>
                <a:sym typeface="Source Sans Pro"/>
              </a:rPr>
              <a:t>L’outil Polypad est accessible gratuitement sans avoir à créer de compte. Cependant, la création d’un compte permet à l’enseignant:</a:t>
            </a:r>
            <a:endParaRPr sz="1600">
              <a:latin typeface="Source Sans Pro"/>
              <a:ea typeface="Source Sans Pro"/>
              <a:cs typeface="Source Sans Pro"/>
              <a:sym typeface="Source Sans Pro"/>
            </a:endParaRPr>
          </a:p>
          <a:p>
            <a:pPr indent="0" lvl="0" marL="0" rtl="0" algn="l">
              <a:spcBef>
                <a:spcPts val="0"/>
              </a:spcBef>
              <a:spcAft>
                <a:spcPts val="0"/>
              </a:spcAft>
              <a:buNone/>
            </a:pPr>
            <a:r>
              <a:t/>
            </a:r>
            <a:endParaRPr sz="1600">
              <a:latin typeface="Source Sans Pro"/>
              <a:ea typeface="Source Sans Pro"/>
              <a:cs typeface="Source Sans Pro"/>
              <a:sym typeface="Source Sans Pro"/>
            </a:endParaRPr>
          </a:p>
          <a:p>
            <a:pPr indent="-330200" lvl="0" marL="457200" rtl="0" algn="l">
              <a:spcBef>
                <a:spcPts val="0"/>
              </a:spcBef>
              <a:spcAft>
                <a:spcPts val="0"/>
              </a:spcAft>
              <a:buSzPts val="1600"/>
              <a:buFont typeface="Source Sans Pro"/>
              <a:buChar char="●"/>
            </a:pPr>
            <a:r>
              <a:rPr lang="fr-CA" sz="1600">
                <a:latin typeface="Source Sans Pro"/>
                <a:ea typeface="Source Sans Pro"/>
                <a:cs typeface="Source Sans Pro"/>
                <a:sym typeface="Source Sans Pro"/>
              </a:rPr>
              <a:t>d’enregistrer et partager un canevas;</a:t>
            </a:r>
            <a:endParaRPr sz="1600">
              <a:latin typeface="Source Sans Pro"/>
              <a:ea typeface="Source Sans Pro"/>
              <a:cs typeface="Source Sans Pro"/>
              <a:sym typeface="Source Sans Pro"/>
            </a:endParaRPr>
          </a:p>
          <a:p>
            <a:pPr indent="-330200" lvl="0" marL="457200" rtl="0" algn="l">
              <a:spcBef>
                <a:spcPts val="1000"/>
              </a:spcBef>
              <a:spcAft>
                <a:spcPts val="0"/>
              </a:spcAft>
              <a:buSzPts val="1600"/>
              <a:buFont typeface="Source Sans Pro"/>
              <a:buChar char="●"/>
            </a:pPr>
            <a:r>
              <a:rPr lang="fr-CA" sz="1600">
                <a:latin typeface="Source Sans Pro"/>
                <a:ea typeface="Source Sans Pro"/>
                <a:cs typeface="Source Sans Pro"/>
                <a:sym typeface="Source Sans Pro"/>
              </a:rPr>
              <a:t>d'utiliser le même identifiant pour son compte Desmos et Polypad;</a:t>
            </a:r>
            <a:endParaRPr sz="1600">
              <a:latin typeface="Source Sans Pro"/>
              <a:ea typeface="Source Sans Pro"/>
              <a:cs typeface="Source Sans Pro"/>
              <a:sym typeface="Source Sans Pro"/>
            </a:endParaRPr>
          </a:p>
          <a:p>
            <a:pPr indent="-330200" lvl="0" marL="457200" rtl="0" algn="l">
              <a:spcBef>
                <a:spcPts val="1000"/>
              </a:spcBef>
              <a:spcAft>
                <a:spcPts val="1000"/>
              </a:spcAft>
              <a:buSzPts val="1600"/>
              <a:buFont typeface="Source Sans Pro"/>
              <a:buChar char="●"/>
            </a:pPr>
            <a:r>
              <a:rPr lang="fr-CA" sz="1600">
                <a:latin typeface="Source Sans Pro"/>
                <a:ea typeface="Source Sans Pro"/>
                <a:cs typeface="Source Sans Pro"/>
                <a:sym typeface="Source Sans Pro"/>
              </a:rPr>
              <a:t>de partager directement dans Google Classroom et d'y publier des devoirs.</a:t>
            </a:r>
            <a:endParaRPr sz="1600">
              <a:latin typeface="Source Sans Pro"/>
              <a:ea typeface="Source Sans Pro"/>
              <a:cs typeface="Source Sans Pro"/>
              <a:sym typeface="Source Sans Pr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pic>
        <p:nvPicPr>
          <p:cNvPr id="368" name="Google Shape;368;p54"/>
          <p:cNvPicPr preferRelativeResize="0"/>
          <p:nvPr/>
        </p:nvPicPr>
        <p:blipFill rotWithShape="1">
          <a:blip r:embed="rId3">
            <a:alphaModFix/>
          </a:blip>
          <a:srcRect b="52175" l="0" r="0" t="0"/>
          <a:stretch/>
        </p:blipFill>
        <p:spPr>
          <a:xfrm>
            <a:off x="300875" y="815800"/>
            <a:ext cx="1751112" cy="991818"/>
          </a:xfrm>
          <a:prstGeom prst="flowChartDocument">
            <a:avLst/>
          </a:prstGeom>
          <a:noFill/>
          <a:ln>
            <a:noFill/>
          </a:ln>
        </p:spPr>
      </p:pic>
      <p:sp>
        <p:nvSpPr>
          <p:cNvPr id="369" name="Google Shape;369;p54"/>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Enregistrement et gestion des canevas</a:t>
            </a:r>
            <a:endParaRPr/>
          </a:p>
        </p:txBody>
      </p:sp>
      <p:sp>
        <p:nvSpPr>
          <p:cNvPr id="370" name="Google Shape;370;p54">
            <a:hlinkClick r:id="rId4"/>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5">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371" name="Google Shape;371;p54"/>
          <p:cNvPicPr preferRelativeResize="0"/>
          <p:nvPr/>
        </p:nvPicPr>
        <p:blipFill>
          <a:blip r:embed="rId6">
            <a:alphaModFix/>
          </a:blip>
          <a:stretch>
            <a:fillRect/>
          </a:stretch>
        </p:blipFill>
        <p:spPr>
          <a:xfrm>
            <a:off x="8885361" y="257692"/>
            <a:ext cx="230001" cy="230001"/>
          </a:xfrm>
          <a:prstGeom prst="rect">
            <a:avLst/>
          </a:prstGeom>
          <a:noFill/>
          <a:ln>
            <a:noFill/>
          </a:ln>
        </p:spPr>
      </p:pic>
      <p:sp>
        <p:nvSpPr>
          <p:cNvPr id="372" name="Google Shape;372;p54">
            <a:hlinkClick r:id="rId7"/>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cxnSp>
        <p:nvCxnSpPr>
          <p:cNvPr id="373" name="Google Shape;373;p54"/>
          <p:cNvCxnSpPr/>
          <p:nvPr/>
        </p:nvCxnSpPr>
        <p:spPr>
          <a:xfrm>
            <a:off x="6808700" y="1057825"/>
            <a:ext cx="9000" cy="3810000"/>
          </a:xfrm>
          <a:prstGeom prst="straightConnector1">
            <a:avLst/>
          </a:prstGeom>
          <a:noFill/>
          <a:ln cap="flat" cmpd="sng" w="9525">
            <a:solidFill>
              <a:schemeClr val="dk2"/>
            </a:solidFill>
            <a:prstDash val="solid"/>
            <a:round/>
            <a:headEnd len="med" w="med" type="none"/>
            <a:tailEnd len="med" w="med" type="none"/>
          </a:ln>
        </p:spPr>
      </p:cxnSp>
      <p:sp>
        <p:nvSpPr>
          <p:cNvPr id="374" name="Google Shape;374;p54"/>
          <p:cNvSpPr txBox="1"/>
          <p:nvPr/>
        </p:nvSpPr>
        <p:spPr>
          <a:xfrm>
            <a:off x="2402950" y="1214437"/>
            <a:ext cx="40986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fr-CA" sz="1100">
                <a:solidFill>
                  <a:srgbClr val="595959"/>
                </a:solidFill>
                <a:latin typeface="Dosis SemiBold"/>
                <a:ea typeface="Dosis SemiBold"/>
                <a:cs typeface="Dosis SemiBold"/>
                <a:sym typeface="Dosis SemiBold"/>
              </a:rPr>
              <a:t>Il est possible d’enregistrer et de partager en ligne, mais pas de sauvegarder en local.</a:t>
            </a:r>
            <a:endParaRPr i="1" sz="1100">
              <a:solidFill>
                <a:srgbClr val="595959"/>
              </a:solidFill>
              <a:latin typeface="Dosis SemiBold"/>
              <a:ea typeface="Dosis SemiBold"/>
              <a:cs typeface="Dosis SemiBold"/>
              <a:sym typeface="Dosis SemiBold"/>
            </a:endParaRPr>
          </a:p>
        </p:txBody>
      </p:sp>
      <p:sp>
        <p:nvSpPr>
          <p:cNvPr id="375" name="Google Shape;375;p54"/>
          <p:cNvSpPr/>
          <p:nvPr/>
        </p:nvSpPr>
        <p:spPr>
          <a:xfrm>
            <a:off x="584450" y="815800"/>
            <a:ext cx="898500" cy="268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6" name="Google Shape;376;p54"/>
          <p:cNvPicPr preferRelativeResize="0"/>
          <p:nvPr/>
        </p:nvPicPr>
        <p:blipFill rotWithShape="1">
          <a:blip r:embed="rId8">
            <a:alphaModFix/>
          </a:blip>
          <a:srcRect b="7679" l="21382" r="27500" t="6703"/>
          <a:stretch/>
        </p:blipFill>
        <p:spPr>
          <a:xfrm rot="-1492278">
            <a:off x="1367300" y="903153"/>
            <a:ext cx="266321" cy="324096"/>
          </a:xfrm>
          <a:prstGeom prst="rect">
            <a:avLst/>
          </a:prstGeom>
          <a:noFill/>
          <a:ln>
            <a:noFill/>
          </a:ln>
        </p:spPr>
      </p:pic>
      <p:sp>
        <p:nvSpPr>
          <p:cNvPr id="377" name="Google Shape;377;p54"/>
          <p:cNvSpPr txBox="1"/>
          <p:nvPr/>
        </p:nvSpPr>
        <p:spPr>
          <a:xfrm>
            <a:off x="2299875" y="998225"/>
            <a:ext cx="2958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Enregistrement de votre canevas.</a:t>
            </a:r>
            <a:endParaRPr>
              <a:solidFill>
                <a:srgbClr val="0069BF"/>
              </a:solidFill>
              <a:latin typeface="Dosis SemiBold"/>
              <a:ea typeface="Dosis SemiBold"/>
              <a:cs typeface="Dosis SemiBold"/>
              <a:sym typeface="Dosis SemiBold"/>
            </a:endParaRPr>
          </a:p>
        </p:txBody>
      </p:sp>
      <p:sp>
        <p:nvSpPr>
          <p:cNvPr id="378" name="Google Shape;378;p54"/>
          <p:cNvSpPr txBox="1"/>
          <p:nvPr/>
        </p:nvSpPr>
        <p:spPr>
          <a:xfrm>
            <a:off x="2212517" y="3453725"/>
            <a:ext cx="4329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Vos enregistrements se retrouvent ici.</a:t>
            </a:r>
            <a:endParaRPr>
              <a:latin typeface="Dosis SemiBold"/>
              <a:ea typeface="Dosis SemiBold"/>
              <a:cs typeface="Dosis SemiBold"/>
              <a:sym typeface="Dosis SemiBold"/>
            </a:endParaRPr>
          </a:p>
          <a:p>
            <a:pPr indent="0" lvl="0" marL="0" rtl="0" algn="l">
              <a:spcBef>
                <a:spcPts val="0"/>
              </a:spcBef>
              <a:spcAft>
                <a:spcPts val="0"/>
              </a:spcAft>
              <a:buNone/>
            </a:pPr>
            <a:r>
              <a:rPr lang="fr-CA">
                <a:latin typeface="Dosis SemiBold"/>
                <a:ea typeface="Dosis SemiBold"/>
                <a:cs typeface="Dosis SemiBold"/>
                <a:sym typeface="Dosis SemiBold"/>
              </a:rPr>
              <a:t>Possibilité de créer des dossiers pour mieux organiser vos fichiers.</a:t>
            </a:r>
            <a:endParaRPr>
              <a:latin typeface="Dosis SemiBold"/>
              <a:ea typeface="Dosis SemiBold"/>
              <a:cs typeface="Dosis SemiBold"/>
              <a:sym typeface="Dosis SemiBold"/>
            </a:endParaRPr>
          </a:p>
        </p:txBody>
      </p:sp>
      <p:sp>
        <p:nvSpPr>
          <p:cNvPr id="379" name="Google Shape;379;p54"/>
          <p:cNvSpPr/>
          <p:nvPr/>
        </p:nvSpPr>
        <p:spPr>
          <a:xfrm>
            <a:off x="1967400" y="3082182"/>
            <a:ext cx="224100" cy="1574400"/>
          </a:xfrm>
          <a:prstGeom prst="rightBrace">
            <a:avLst>
              <a:gd fmla="val 50000" name="adj1"/>
              <a:gd fmla="val 50000" name="adj2"/>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54"/>
          <p:cNvSpPr txBox="1"/>
          <p:nvPr/>
        </p:nvSpPr>
        <p:spPr>
          <a:xfrm>
            <a:off x="2187400" y="2415200"/>
            <a:ext cx="4329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Modèles de canevas suggérés.</a:t>
            </a:r>
            <a:endParaRPr>
              <a:latin typeface="Dosis SemiBold"/>
              <a:ea typeface="Dosis SemiBold"/>
              <a:cs typeface="Dosis SemiBold"/>
              <a:sym typeface="Dosis SemiBold"/>
            </a:endParaRPr>
          </a:p>
          <a:p>
            <a:pPr indent="0" lvl="0" marL="0" rtl="0" algn="l">
              <a:spcBef>
                <a:spcPts val="0"/>
              </a:spcBef>
              <a:spcAft>
                <a:spcPts val="0"/>
              </a:spcAft>
              <a:buNone/>
            </a:pPr>
            <a:r>
              <a:rPr lang="fr-CA">
                <a:latin typeface="Dosis SemiBold"/>
                <a:ea typeface="Dosis SemiBold"/>
                <a:cs typeface="Dosis SemiBold"/>
                <a:sym typeface="Dosis SemiBold"/>
              </a:rPr>
              <a:t>Aucune gestion possible de cette section.</a:t>
            </a:r>
            <a:endParaRPr>
              <a:latin typeface="Dosis SemiBold"/>
              <a:ea typeface="Dosis SemiBold"/>
              <a:cs typeface="Dosis SemiBold"/>
              <a:sym typeface="Dosis SemiBold"/>
            </a:endParaRPr>
          </a:p>
        </p:txBody>
      </p:sp>
      <p:sp>
        <p:nvSpPr>
          <p:cNvPr id="381" name="Google Shape;381;p54"/>
          <p:cNvSpPr txBox="1"/>
          <p:nvPr/>
        </p:nvSpPr>
        <p:spPr>
          <a:xfrm>
            <a:off x="7151363" y="1271525"/>
            <a:ext cx="16155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a:solidFill>
                  <a:schemeClr val="dk1"/>
                </a:solidFill>
                <a:latin typeface="Dosis SemiBold"/>
                <a:ea typeface="Dosis SemiBold"/>
                <a:cs typeface="Dosis SemiBold"/>
                <a:sym typeface="Dosis SemiBold"/>
              </a:rPr>
              <a:t>Exporter le canevas en tant qu’image</a:t>
            </a:r>
            <a:endParaRPr>
              <a:solidFill>
                <a:schemeClr val="dk1"/>
              </a:solidFill>
              <a:latin typeface="Dosis SemiBold"/>
              <a:ea typeface="Dosis SemiBold"/>
              <a:cs typeface="Dosis SemiBold"/>
              <a:sym typeface="Dosis SemiBold"/>
            </a:endParaRPr>
          </a:p>
        </p:txBody>
      </p:sp>
      <p:pic>
        <p:nvPicPr>
          <p:cNvPr id="382" name="Google Shape;382;p54"/>
          <p:cNvPicPr preferRelativeResize="0"/>
          <p:nvPr/>
        </p:nvPicPr>
        <p:blipFill>
          <a:blip r:embed="rId9">
            <a:alphaModFix/>
          </a:blip>
          <a:stretch>
            <a:fillRect/>
          </a:stretch>
        </p:blipFill>
        <p:spPr>
          <a:xfrm>
            <a:off x="7227574" y="1882000"/>
            <a:ext cx="1615475" cy="2153975"/>
          </a:xfrm>
          <a:prstGeom prst="rect">
            <a:avLst/>
          </a:prstGeom>
          <a:noFill/>
          <a:ln>
            <a:noFill/>
          </a:ln>
        </p:spPr>
      </p:pic>
      <p:sp>
        <p:nvSpPr>
          <p:cNvPr id="383" name="Google Shape;383;p54"/>
          <p:cNvSpPr/>
          <p:nvPr/>
        </p:nvSpPr>
        <p:spPr>
          <a:xfrm>
            <a:off x="8583141" y="3030071"/>
            <a:ext cx="224100" cy="268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4" name="Google Shape;384;p54"/>
          <p:cNvPicPr preferRelativeResize="0"/>
          <p:nvPr/>
        </p:nvPicPr>
        <p:blipFill rotWithShape="1">
          <a:blip r:embed="rId8">
            <a:alphaModFix/>
          </a:blip>
          <a:srcRect b="7679" l="21382" r="27500" t="6703"/>
          <a:stretch/>
        </p:blipFill>
        <p:spPr>
          <a:xfrm>
            <a:off x="8618950" y="3221696"/>
            <a:ext cx="224099" cy="272702"/>
          </a:xfrm>
          <a:prstGeom prst="rect">
            <a:avLst/>
          </a:prstGeom>
          <a:noFill/>
          <a:ln>
            <a:noFill/>
          </a:ln>
        </p:spPr>
      </p:pic>
      <p:pic>
        <p:nvPicPr>
          <p:cNvPr id="385" name="Google Shape;385;p54"/>
          <p:cNvPicPr preferRelativeResize="0"/>
          <p:nvPr/>
        </p:nvPicPr>
        <p:blipFill>
          <a:blip r:embed="rId10">
            <a:alphaModFix/>
          </a:blip>
          <a:stretch>
            <a:fillRect/>
          </a:stretch>
        </p:blipFill>
        <p:spPr>
          <a:xfrm>
            <a:off x="148613" y="2119043"/>
            <a:ext cx="1770175" cy="2918022"/>
          </a:xfrm>
          <a:prstGeom prst="rect">
            <a:avLst/>
          </a:prstGeom>
          <a:noFill/>
          <a:ln>
            <a:noFill/>
          </a:ln>
        </p:spPr>
      </p:pic>
      <p:cxnSp>
        <p:nvCxnSpPr>
          <p:cNvPr id="386" name="Google Shape;386;p54"/>
          <p:cNvCxnSpPr/>
          <p:nvPr/>
        </p:nvCxnSpPr>
        <p:spPr>
          <a:xfrm flipH="1">
            <a:off x="223050" y="1902225"/>
            <a:ext cx="5899800" cy="33300"/>
          </a:xfrm>
          <a:prstGeom prst="straightConnector1">
            <a:avLst/>
          </a:prstGeom>
          <a:noFill/>
          <a:ln cap="flat" cmpd="sng" w="9525">
            <a:solidFill>
              <a:srgbClr val="434343"/>
            </a:solidFill>
            <a:prstDash val="dash"/>
            <a:round/>
            <a:headEnd len="med" w="med" type="none"/>
            <a:tailEnd len="med" w="med" type="none"/>
          </a:ln>
        </p:spPr>
      </p:cxnSp>
      <p:sp>
        <p:nvSpPr>
          <p:cNvPr id="387" name="Google Shape;387;p54"/>
          <p:cNvSpPr/>
          <p:nvPr/>
        </p:nvSpPr>
        <p:spPr>
          <a:xfrm>
            <a:off x="1918775" y="2607950"/>
            <a:ext cx="57900" cy="230100"/>
          </a:xfrm>
          <a:prstGeom prst="rightBrace">
            <a:avLst>
              <a:gd fmla="val 50000" name="adj1"/>
              <a:gd fmla="val 50000" name="adj2"/>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54"/>
          <p:cNvSpPr/>
          <p:nvPr/>
        </p:nvSpPr>
        <p:spPr>
          <a:xfrm>
            <a:off x="727175" y="2106325"/>
            <a:ext cx="898500" cy="268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9" name="Google Shape;389;p54"/>
          <p:cNvPicPr preferRelativeResize="0"/>
          <p:nvPr/>
        </p:nvPicPr>
        <p:blipFill rotWithShape="1">
          <a:blip r:embed="rId8">
            <a:alphaModFix/>
          </a:blip>
          <a:srcRect b="7679" l="21382" r="27500" t="6703"/>
          <a:stretch/>
        </p:blipFill>
        <p:spPr>
          <a:xfrm rot="-1492278">
            <a:off x="1490075" y="2147303"/>
            <a:ext cx="266321" cy="324096"/>
          </a:xfrm>
          <a:prstGeom prst="rect">
            <a:avLst/>
          </a:prstGeom>
          <a:noFill/>
          <a:ln>
            <a:noFill/>
          </a:ln>
        </p:spPr>
      </p:pic>
      <p:sp>
        <p:nvSpPr>
          <p:cNvPr id="390" name="Google Shape;390;p54"/>
          <p:cNvSpPr/>
          <p:nvPr/>
        </p:nvSpPr>
        <p:spPr>
          <a:xfrm>
            <a:off x="1918775" y="4724950"/>
            <a:ext cx="57900" cy="230100"/>
          </a:xfrm>
          <a:prstGeom prst="rightBrace">
            <a:avLst>
              <a:gd fmla="val 50000" name="adj1"/>
              <a:gd fmla="val 50000" name="adj2"/>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54"/>
          <p:cNvSpPr txBox="1"/>
          <p:nvPr/>
        </p:nvSpPr>
        <p:spPr>
          <a:xfrm>
            <a:off x="2203828" y="4535805"/>
            <a:ext cx="4329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Dosis SemiBold"/>
                <a:ea typeface="Dosis SemiBold"/>
                <a:cs typeface="Dosis SemiBold"/>
                <a:sym typeface="Dosis SemiBold"/>
              </a:rPr>
              <a:t>Il est possible de restaurer vos canevas </a:t>
            </a:r>
            <a:r>
              <a:rPr lang="fr-CA">
                <a:latin typeface="Dosis SemiBold"/>
                <a:ea typeface="Dosis SemiBold"/>
                <a:cs typeface="Dosis SemiBold"/>
                <a:sym typeface="Dosis SemiBold"/>
              </a:rPr>
              <a:t>supprimés</a:t>
            </a:r>
            <a:r>
              <a:rPr lang="fr-CA">
                <a:latin typeface="Dosis SemiBold"/>
                <a:ea typeface="Dosis SemiBold"/>
                <a:cs typeface="Dosis SemiBold"/>
                <a:sym typeface="Dosis SemiBold"/>
              </a:rPr>
              <a:t> à partir de la poubelle.</a:t>
            </a:r>
            <a:endParaRPr>
              <a:latin typeface="Dosis SemiBold"/>
              <a:ea typeface="Dosis SemiBold"/>
              <a:cs typeface="Dosis SemiBold"/>
              <a:sym typeface="Dosis SemiBold"/>
            </a:endParaRPr>
          </a:p>
        </p:txBody>
      </p:sp>
      <p:sp>
        <p:nvSpPr>
          <p:cNvPr id="392" name="Google Shape;392;p54"/>
          <p:cNvSpPr/>
          <p:nvPr/>
        </p:nvSpPr>
        <p:spPr>
          <a:xfrm>
            <a:off x="2146975" y="1045384"/>
            <a:ext cx="57900" cy="354300"/>
          </a:xfrm>
          <a:prstGeom prst="rightBrace">
            <a:avLst>
              <a:gd fmla="val 50000" name="adj1"/>
              <a:gd fmla="val 50000" name="adj2"/>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5"/>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Mode Création</a:t>
            </a:r>
            <a:endParaRPr/>
          </a:p>
        </p:txBody>
      </p:sp>
      <p:sp>
        <p:nvSpPr>
          <p:cNvPr id="398" name="Google Shape;398;p55">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399" name="Google Shape;399;p55"/>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400" name="Google Shape;400;p55">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pic>
        <p:nvPicPr>
          <p:cNvPr id="401" name="Google Shape;401;p55"/>
          <p:cNvPicPr preferRelativeResize="0"/>
          <p:nvPr/>
        </p:nvPicPr>
        <p:blipFill>
          <a:blip r:embed="rId7">
            <a:alphaModFix/>
          </a:blip>
          <a:stretch>
            <a:fillRect/>
          </a:stretch>
        </p:blipFill>
        <p:spPr>
          <a:xfrm>
            <a:off x="838200" y="695250"/>
            <a:ext cx="2028307" cy="4295850"/>
          </a:xfrm>
          <a:prstGeom prst="rect">
            <a:avLst/>
          </a:prstGeom>
          <a:noFill/>
          <a:ln>
            <a:noFill/>
          </a:ln>
        </p:spPr>
      </p:pic>
      <p:sp>
        <p:nvSpPr>
          <p:cNvPr id="402" name="Google Shape;402;p55"/>
          <p:cNvSpPr/>
          <p:nvPr/>
        </p:nvSpPr>
        <p:spPr>
          <a:xfrm>
            <a:off x="1191275" y="714995"/>
            <a:ext cx="977400" cy="2958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3" name="Google Shape;403;p55"/>
          <p:cNvPicPr preferRelativeResize="0"/>
          <p:nvPr/>
        </p:nvPicPr>
        <p:blipFill rotWithShape="1">
          <a:blip r:embed="rId8">
            <a:alphaModFix/>
          </a:blip>
          <a:srcRect b="7679" l="21382" r="27500" t="6703"/>
          <a:stretch/>
        </p:blipFill>
        <p:spPr>
          <a:xfrm rot="-1492278">
            <a:off x="1976900" y="856570"/>
            <a:ext cx="266321" cy="324096"/>
          </a:xfrm>
          <a:prstGeom prst="rect">
            <a:avLst/>
          </a:prstGeom>
          <a:noFill/>
          <a:ln>
            <a:noFill/>
          </a:ln>
        </p:spPr>
      </p:pic>
      <p:sp>
        <p:nvSpPr>
          <p:cNvPr id="404" name="Google Shape;404;p55"/>
          <p:cNvSpPr/>
          <p:nvPr/>
        </p:nvSpPr>
        <p:spPr>
          <a:xfrm>
            <a:off x="1106750" y="1856500"/>
            <a:ext cx="1565400" cy="457500"/>
          </a:xfrm>
          <a:prstGeom prst="rect">
            <a:avLst/>
          </a:prstGeom>
          <a:noFill/>
          <a:ln cap="flat" cmpd="sng" w="28575">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5" name="Google Shape;405;p55"/>
          <p:cNvPicPr preferRelativeResize="0"/>
          <p:nvPr/>
        </p:nvPicPr>
        <p:blipFill rotWithShape="1">
          <a:blip r:embed="rId8">
            <a:alphaModFix/>
          </a:blip>
          <a:srcRect b="7679" l="21382" r="27500" t="6703"/>
          <a:stretch/>
        </p:blipFill>
        <p:spPr>
          <a:xfrm rot="-1492278">
            <a:off x="2544375" y="1897470"/>
            <a:ext cx="266321" cy="324096"/>
          </a:xfrm>
          <a:prstGeom prst="rect">
            <a:avLst/>
          </a:prstGeom>
          <a:noFill/>
          <a:ln>
            <a:noFill/>
          </a:ln>
        </p:spPr>
      </p:pic>
      <p:sp>
        <p:nvSpPr>
          <p:cNvPr id="406" name="Google Shape;406;p55"/>
          <p:cNvSpPr txBox="1"/>
          <p:nvPr/>
        </p:nvSpPr>
        <p:spPr>
          <a:xfrm>
            <a:off x="3586200" y="1039800"/>
            <a:ext cx="4329600" cy="3299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600">
                <a:latin typeface="Dosis SemiBold"/>
                <a:ea typeface="Dosis SemiBold"/>
                <a:cs typeface="Dosis SemiBold"/>
                <a:sym typeface="Dosis SemiBold"/>
              </a:rPr>
              <a:t>L’activation du Mode création permet de:</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accéder à des propriétés avancées des tuiles;</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ajouter des boutons d’action;</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accéder aux outils de création;</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modifier, limiter ou retirer des paramètres de tuile;</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sélectionner</a:t>
            </a:r>
            <a:r>
              <a:rPr lang="fr-CA" sz="1600">
                <a:latin typeface="Dosis SemiBold"/>
                <a:ea typeface="Dosis SemiBold"/>
                <a:cs typeface="Dosis SemiBold"/>
                <a:sym typeface="Dosis SemiBold"/>
              </a:rPr>
              <a:t> les outils à afficher;</a:t>
            </a:r>
            <a:endParaRPr sz="1600">
              <a:latin typeface="Dosis SemiBold"/>
              <a:ea typeface="Dosis SemiBold"/>
              <a:cs typeface="Dosis SemiBold"/>
              <a:sym typeface="Dosis SemiBold"/>
            </a:endParaRPr>
          </a:p>
          <a:p>
            <a:pPr indent="-330200" lvl="0" marL="457200" rtl="0" algn="l">
              <a:spcBef>
                <a:spcPts val="1000"/>
              </a:spcBef>
              <a:spcAft>
                <a:spcPts val="0"/>
              </a:spcAft>
              <a:buSzPts val="1600"/>
              <a:buFont typeface="Dosis SemiBold"/>
              <a:buChar char="●"/>
            </a:pPr>
            <a:r>
              <a:rPr lang="fr-CA" sz="1600">
                <a:latin typeface="Dosis SemiBold"/>
                <a:ea typeface="Dosis SemiBold"/>
                <a:cs typeface="Dosis SemiBold"/>
                <a:sym typeface="Dosis SemiBold"/>
              </a:rPr>
              <a:t>retirer des tuiles ou des catégories; </a:t>
            </a:r>
            <a:endParaRPr sz="1600">
              <a:latin typeface="Dosis SemiBold"/>
              <a:ea typeface="Dosis SemiBold"/>
              <a:cs typeface="Dosis SemiBold"/>
              <a:sym typeface="Dosis SemiBold"/>
            </a:endParaRPr>
          </a:p>
          <a:p>
            <a:pPr indent="-330200" lvl="0" marL="457200" rtl="0" algn="l">
              <a:spcBef>
                <a:spcPts val="1000"/>
              </a:spcBef>
              <a:spcAft>
                <a:spcPts val="1000"/>
              </a:spcAft>
              <a:buSzPts val="1600"/>
              <a:buFont typeface="Dosis SemiBold"/>
              <a:buChar char="●"/>
            </a:pPr>
            <a:r>
              <a:rPr lang="fr-CA" sz="1600">
                <a:latin typeface="Dosis SemiBold"/>
                <a:ea typeface="Dosis SemiBold"/>
                <a:cs typeface="Dosis SemiBold"/>
                <a:sym typeface="Dosis SemiBold"/>
              </a:rPr>
              <a:t>verrouiller</a:t>
            </a:r>
            <a:r>
              <a:rPr lang="fr-CA" sz="1600">
                <a:latin typeface="Dosis SemiBold"/>
                <a:ea typeface="Dosis SemiBold"/>
                <a:cs typeface="Dosis SemiBold"/>
                <a:sym typeface="Dosis SemiBold"/>
              </a:rPr>
              <a:t> les tuiles.</a:t>
            </a:r>
            <a:endParaRPr sz="1600">
              <a:latin typeface="Dosis SemiBold"/>
              <a:ea typeface="Dosis SemiBold"/>
              <a:cs typeface="Dosis SemiBold"/>
              <a:sym typeface="Dosis SemiBo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6"/>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Options de partage</a:t>
            </a:r>
            <a:endParaRPr/>
          </a:p>
        </p:txBody>
      </p:sp>
      <p:sp>
        <p:nvSpPr>
          <p:cNvPr id="412" name="Google Shape;412;p56">
            <a:hlinkClick r:id="rId3"/>
          </p:cNvPr>
          <p:cNvSpPr/>
          <p:nvPr/>
        </p:nvSpPr>
        <p:spPr>
          <a:xfrm>
            <a:off x="6967300" y="26475"/>
            <a:ext cx="2073300" cy="354300"/>
          </a:xfrm>
          <a:prstGeom prst="roundRect">
            <a:avLst>
              <a:gd fmla="val 16667" name="adj"/>
            </a:avLst>
          </a:prstGeom>
          <a:solidFill>
            <a:srgbClr val="FFFFFF"/>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CA" sz="1300" u="sng">
                <a:solidFill>
                  <a:srgbClr val="434343"/>
                </a:solidFill>
                <a:latin typeface="Dosis"/>
                <a:ea typeface="Dosis"/>
                <a:cs typeface="Dosis"/>
                <a:sym typeface="Dosis"/>
                <a:hlinkClick r:id="rId4">
                  <a:extLst>
                    <a:ext uri="{A12FA001-AC4F-418D-AE19-62706E023703}">
                      <ahyp:hlinkClr val="tx"/>
                    </a:ext>
                  </a:extLst>
                </a:hlinkClick>
              </a:rPr>
              <a:t>polypad.amplify.com/fr/p</a:t>
            </a:r>
            <a:endParaRPr b="1" sz="1300">
              <a:solidFill>
                <a:srgbClr val="434343"/>
              </a:solidFill>
              <a:latin typeface="Dosis"/>
              <a:ea typeface="Dosis"/>
              <a:cs typeface="Dosis"/>
              <a:sym typeface="Dosis"/>
            </a:endParaRPr>
          </a:p>
        </p:txBody>
      </p:sp>
      <p:pic>
        <p:nvPicPr>
          <p:cNvPr descr="File:Pixel 51 icon cursor click top left.svg - Wikimedia Commons" id="413" name="Google Shape;413;p56"/>
          <p:cNvPicPr preferRelativeResize="0"/>
          <p:nvPr/>
        </p:nvPicPr>
        <p:blipFill>
          <a:blip r:embed="rId5">
            <a:alphaModFix/>
          </a:blip>
          <a:stretch>
            <a:fillRect/>
          </a:stretch>
        </p:blipFill>
        <p:spPr>
          <a:xfrm>
            <a:off x="8885361" y="257692"/>
            <a:ext cx="230001" cy="230001"/>
          </a:xfrm>
          <a:prstGeom prst="rect">
            <a:avLst/>
          </a:prstGeom>
          <a:noFill/>
          <a:ln>
            <a:noFill/>
          </a:ln>
        </p:spPr>
      </p:pic>
      <p:sp>
        <p:nvSpPr>
          <p:cNvPr id="414" name="Google Shape;414;p56">
            <a:hlinkClick r:id="rId6"/>
          </p:cNvPr>
          <p:cNvSpPr/>
          <p:nvPr/>
        </p:nvSpPr>
        <p:spPr>
          <a:xfrm>
            <a:off x="6967300" y="25950"/>
            <a:ext cx="2073300" cy="354300"/>
          </a:xfrm>
          <a:prstGeom prst="roundRect">
            <a:avLst>
              <a:gd fmla="val 16667"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iga"/>
              <a:ea typeface="Viga"/>
              <a:cs typeface="Viga"/>
              <a:sym typeface="Viga"/>
            </a:endParaRPr>
          </a:p>
        </p:txBody>
      </p:sp>
      <p:sp>
        <p:nvSpPr>
          <p:cNvPr id="415" name="Google Shape;415;p56"/>
          <p:cNvSpPr/>
          <p:nvPr/>
        </p:nvSpPr>
        <p:spPr>
          <a:xfrm>
            <a:off x="6216125" y="1075235"/>
            <a:ext cx="2458500" cy="37746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6"/>
          <p:cNvSpPr/>
          <p:nvPr/>
        </p:nvSpPr>
        <p:spPr>
          <a:xfrm>
            <a:off x="3342763" y="1057825"/>
            <a:ext cx="2458500" cy="37746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56"/>
          <p:cNvSpPr/>
          <p:nvPr/>
        </p:nvSpPr>
        <p:spPr>
          <a:xfrm>
            <a:off x="469400" y="1057825"/>
            <a:ext cx="2458500" cy="3774600"/>
          </a:xfrm>
          <a:prstGeom prst="rect">
            <a:avLst/>
          </a:prstGeom>
          <a:solidFill>
            <a:srgbClr val="F3F3F3"/>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8" name="Google Shape;418;p56"/>
          <p:cNvPicPr preferRelativeResize="0"/>
          <p:nvPr/>
        </p:nvPicPr>
        <p:blipFill>
          <a:blip r:embed="rId7">
            <a:alphaModFix/>
          </a:blip>
          <a:stretch>
            <a:fillRect/>
          </a:stretch>
        </p:blipFill>
        <p:spPr>
          <a:xfrm>
            <a:off x="7094800" y="1218300"/>
            <a:ext cx="701125" cy="604175"/>
          </a:xfrm>
          <a:prstGeom prst="rect">
            <a:avLst/>
          </a:prstGeom>
          <a:noFill/>
          <a:ln>
            <a:noFill/>
          </a:ln>
        </p:spPr>
      </p:pic>
      <p:pic>
        <p:nvPicPr>
          <p:cNvPr id="419" name="Google Shape;419;p56"/>
          <p:cNvPicPr preferRelativeResize="0"/>
          <p:nvPr/>
        </p:nvPicPr>
        <p:blipFill rotWithShape="1">
          <a:blip r:embed="rId8">
            <a:alphaModFix/>
          </a:blip>
          <a:srcRect b="16406" l="18012" r="16223" t="20948"/>
          <a:stretch/>
        </p:blipFill>
        <p:spPr>
          <a:xfrm>
            <a:off x="1381513" y="1218300"/>
            <a:ext cx="634264" cy="604175"/>
          </a:xfrm>
          <a:prstGeom prst="rect">
            <a:avLst/>
          </a:prstGeom>
          <a:noFill/>
          <a:ln>
            <a:noFill/>
          </a:ln>
        </p:spPr>
      </p:pic>
      <p:pic>
        <p:nvPicPr>
          <p:cNvPr id="420" name="Google Shape;420;p56">
            <a:hlinkClick r:id="rId9"/>
          </p:cNvPr>
          <p:cNvPicPr preferRelativeResize="0"/>
          <p:nvPr/>
        </p:nvPicPr>
        <p:blipFill>
          <a:blip r:embed="rId10">
            <a:alphaModFix/>
          </a:blip>
          <a:stretch>
            <a:fillRect/>
          </a:stretch>
        </p:blipFill>
        <p:spPr>
          <a:xfrm>
            <a:off x="3783960" y="1218300"/>
            <a:ext cx="1576106" cy="604175"/>
          </a:xfrm>
          <a:prstGeom prst="rect">
            <a:avLst/>
          </a:prstGeom>
          <a:noFill/>
          <a:ln>
            <a:noFill/>
          </a:ln>
        </p:spPr>
      </p:pic>
      <p:pic>
        <p:nvPicPr>
          <p:cNvPr id="421" name="Google Shape;421;p56"/>
          <p:cNvPicPr preferRelativeResize="0"/>
          <p:nvPr/>
        </p:nvPicPr>
        <p:blipFill>
          <a:blip r:embed="rId11">
            <a:alphaModFix/>
          </a:blip>
          <a:stretch>
            <a:fillRect/>
          </a:stretch>
        </p:blipFill>
        <p:spPr>
          <a:xfrm>
            <a:off x="3686434" y="2085000"/>
            <a:ext cx="1857475" cy="2401146"/>
          </a:xfrm>
          <a:prstGeom prst="rect">
            <a:avLst/>
          </a:prstGeom>
          <a:noFill/>
          <a:ln>
            <a:noFill/>
          </a:ln>
        </p:spPr>
      </p:pic>
      <p:pic>
        <p:nvPicPr>
          <p:cNvPr id="422" name="Google Shape;422;p56"/>
          <p:cNvPicPr preferRelativeResize="0"/>
          <p:nvPr/>
        </p:nvPicPr>
        <p:blipFill>
          <a:blip r:embed="rId12">
            <a:alphaModFix/>
          </a:blip>
          <a:stretch>
            <a:fillRect/>
          </a:stretch>
        </p:blipFill>
        <p:spPr>
          <a:xfrm>
            <a:off x="6280949" y="2110226"/>
            <a:ext cx="2022198" cy="1085700"/>
          </a:xfrm>
          <a:prstGeom prst="rect">
            <a:avLst/>
          </a:prstGeom>
          <a:noFill/>
          <a:ln>
            <a:noFill/>
          </a:ln>
        </p:spPr>
      </p:pic>
      <p:pic>
        <p:nvPicPr>
          <p:cNvPr id="423" name="Google Shape;423;p56"/>
          <p:cNvPicPr preferRelativeResize="0"/>
          <p:nvPr/>
        </p:nvPicPr>
        <p:blipFill>
          <a:blip r:embed="rId13">
            <a:alphaModFix/>
          </a:blip>
          <a:stretch>
            <a:fillRect/>
          </a:stretch>
        </p:blipFill>
        <p:spPr>
          <a:xfrm>
            <a:off x="6754801" y="3349272"/>
            <a:ext cx="1857475" cy="1279429"/>
          </a:xfrm>
          <a:prstGeom prst="rect">
            <a:avLst/>
          </a:prstGeom>
          <a:noFill/>
          <a:ln>
            <a:noFill/>
          </a:ln>
        </p:spPr>
      </p:pic>
      <p:pic>
        <p:nvPicPr>
          <p:cNvPr id="424" name="Google Shape;424;p56"/>
          <p:cNvPicPr preferRelativeResize="0"/>
          <p:nvPr/>
        </p:nvPicPr>
        <p:blipFill rotWithShape="1">
          <a:blip r:embed="rId14">
            <a:alphaModFix/>
          </a:blip>
          <a:srcRect b="7679" l="21382" r="27500" t="6703"/>
          <a:stretch/>
        </p:blipFill>
        <p:spPr>
          <a:xfrm>
            <a:off x="5158104" y="4240600"/>
            <a:ext cx="385800" cy="469501"/>
          </a:xfrm>
          <a:prstGeom prst="rect">
            <a:avLst/>
          </a:prstGeom>
          <a:noFill/>
          <a:ln>
            <a:noFill/>
          </a:ln>
        </p:spPr>
      </p:pic>
      <p:sp>
        <p:nvSpPr>
          <p:cNvPr id="425" name="Google Shape;425;p56"/>
          <p:cNvSpPr/>
          <p:nvPr/>
        </p:nvSpPr>
        <p:spPr>
          <a:xfrm>
            <a:off x="7804875" y="2511205"/>
            <a:ext cx="215100" cy="218100"/>
          </a:xfrm>
          <a:prstGeom prst="ellipse">
            <a:avLst/>
          </a:prstGeom>
          <a:noFill/>
          <a:ln cap="flat" cmpd="sng" w="19050">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56"/>
          <p:cNvSpPr/>
          <p:nvPr/>
        </p:nvSpPr>
        <p:spPr>
          <a:xfrm>
            <a:off x="6879295" y="3711511"/>
            <a:ext cx="272700" cy="259500"/>
          </a:xfrm>
          <a:prstGeom prst="ellipse">
            <a:avLst/>
          </a:prstGeom>
          <a:noFill/>
          <a:ln cap="flat" cmpd="sng" w="19050">
            <a:solidFill>
              <a:srgbClr val="CC3C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7" name="Google Shape;427;p56"/>
          <p:cNvPicPr preferRelativeResize="0"/>
          <p:nvPr/>
        </p:nvPicPr>
        <p:blipFill rotWithShape="1">
          <a:blip r:embed="rId14">
            <a:alphaModFix/>
          </a:blip>
          <a:srcRect b="7679" l="21382" r="27500" t="6703"/>
          <a:stretch/>
        </p:blipFill>
        <p:spPr>
          <a:xfrm>
            <a:off x="7840686" y="2620169"/>
            <a:ext cx="179301" cy="218200"/>
          </a:xfrm>
          <a:prstGeom prst="rect">
            <a:avLst/>
          </a:prstGeom>
          <a:noFill/>
          <a:ln>
            <a:noFill/>
          </a:ln>
        </p:spPr>
      </p:pic>
      <p:pic>
        <p:nvPicPr>
          <p:cNvPr id="428" name="Google Shape;428;p56"/>
          <p:cNvPicPr preferRelativeResize="0"/>
          <p:nvPr/>
        </p:nvPicPr>
        <p:blipFill rotWithShape="1">
          <a:blip r:embed="rId14">
            <a:alphaModFix/>
          </a:blip>
          <a:srcRect b="7679" l="21382" r="27500" t="6703"/>
          <a:stretch/>
        </p:blipFill>
        <p:spPr>
          <a:xfrm>
            <a:off x="6965472" y="3879875"/>
            <a:ext cx="179301" cy="218200"/>
          </a:xfrm>
          <a:prstGeom prst="rect">
            <a:avLst/>
          </a:prstGeom>
          <a:noFill/>
          <a:ln>
            <a:noFill/>
          </a:ln>
        </p:spPr>
      </p:pic>
      <p:cxnSp>
        <p:nvCxnSpPr>
          <p:cNvPr id="429" name="Google Shape;429;p56"/>
          <p:cNvCxnSpPr>
            <a:stCxn id="427" idx="1"/>
            <a:endCxn id="426" idx="0"/>
          </p:cNvCxnSpPr>
          <p:nvPr/>
        </p:nvCxnSpPr>
        <p:spPr>
          <a:xfrm flipH="1">
            <a:off x="7015686" y="2729269"/>
            <a:ext cx="825000" cy="982200"/>
          </a:xfrm>
          <a:prstGeom prst="straightConnector1">
            <a:avLst/>
          </a:prstGeom>
          <a:noFill/>
          <a:ln cap="flat" cmpd="sng" w="19050">
            <a:solidFill>
              <a:srgbClr val="CC3C00"/>
            </a:solidFill>
            <a:prstDash val="solid"/>
            <a:round/>
            <a:headEnd len="med" w="med" type="none"/>
            <a:tailEnd len="med" w="med" type="triangle"/>
          </a:ln>
        </p:spPr>
      </p:cxnSp>
      <p:sp>
        <p:nvSpPr>
          <p:cNvPr id="430" name="Google Shape;430;p56"/>
          <p:cNvSpPr txBox="1"/>
          <p:nvPr/>
        </p:nvSpPr>
        <p:spPr>
          <a:xfrm>
            <a:off x="545600" y="1898675"/>
            <a:ext cx="2188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latin typeface="Dosis SemiBold"/>
                <a:ea typeface="Dosis SemiBold"/>
                <a:cs typeface="Dosis SemiBold"/>
                <a:sym typeface="Dosis SemiBold"/>
              </a:rPr>
              <a:t>Partager le lien</a:t>
            </a:r>
            <a:endParaRPr sz="1200">
              <a:latin typeface="Dosis SemiBold"/>
              <a:ea typeface="Dosis SemiBold"/>
              <a:cs typeface="Dosis SemiBold"/>
              <a:sym typeface="Dosis SemiBold"/>
            </a:endParaRPr>
          </a:p>
        </p:txBody>
      </p:sp>
      <p:pic>
        <p:nvPicPr>
          <p:cNvPr id="431" name="Google Shape;431;p56"/>
          <p:cNvPicPr preferRelativeResize="0"/>
          <p:nvPr/>
        </p:nvPicPr>
        <p:blipFill rotWithShape="1">
          <a:blip r:embed="rId14">
            <a:alphaModFix/>
          </a:blip>
          <a:srcRect b="7679" l="21382" r="27500" t="6703"/>
          <a:stretch/>
        </p:blipFill>
        <p:spPr>
          <a:xfrm>
            <a:off x="1218986" y="3176475"/>
            <a:ext cx="179301" cy="218200"/>
          </a:xfrm>
          <a:prstGeom prst="rect">
            <a:avLst/>
          </a:prstGeom>
          <a:noFill/>
          <a:ln>
            <a:noFill/>
          </a:ln>
        </p:spPr>
      </p:pic>
      <p:pic>
        <p:nvPicPr>
          <p:cNvPr id="432" name="Google Shape;432;p56"/>
          <p:cNvPicPr preferRelativeResize="0"/>
          <p:nvPr/>
        </p:nvPicPr>
        <p:blipFill>
          <a:blip r:embed="rId15">
            <a:alphaModFix/>
          </a:blip>
          <a:stretch>
            <a:fillRect/>
          </a:stretch>
        </p:blipFill>
        <p:spPr>
          <a:xfrm>
            <a:off x="604401" y="2179537"/>
            <a:ext cx="2188500" cy="2570165"/>
          </a:xfrm>
          <a:prstGeom prst="rect">
            <a:avLst/>
          </a:prstGeom>
          <a:noFill/>
          <a:ln>
            <a:noFill/>
          </a:ln>
        </p:spPr>
      </p:pic>
      <p:sp>
        <p:nvSpPr>
          <p:cNvPr id="433" name="Google Shape;433;p56"/>
          <p:cNvSpPr/>
          <p:nvPr/>
        </p:nvSpPr>
        <p:spPr>
          <a:xfrm>
            <a:off x="896175" y="3195913"/>
            <a:ext cx="569400" cy="2181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56"/>
          <p:cNvSpPr/>
          <p:nvPr/>
        </p:nvSpPr>
        <p:spPr>
          <a:xfrm>
            <a:off x="1371650" y="2281375"/>
            <a:ext cx="1362600" cy="1494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5" name="Google Shape;435;p56"/>
          <p:cNvCxnSpPr>
            <a:stCxn id="433" idx="0"/>
          </p:cNvCxnSpPr>
          <p:nvPr/>
        </p:nvCxnSpPr>
        <p:spPr>
          <a:xfrm flipH="1" rot="10800000">
            <a:off x="1180875" y="2481913"/>
            <a:ext cx="381000" cy="714000"/>
          </a:xfrm>
          <a:prstGeom prst="straightConnector1">
            <a:avLst/>
          </a:prstGeom>
          <a:noFill/>
          <a:ln cap="flat" cmpd="sng" w="19050">
            <a:solidFill>
              <a:srgbClr val="FF0000"/>
            </a:solidFill>
            <a:prstDash val="solid"/>
            <a:round/>
            <a:headEnd len="med" w="med" type="none"/>
            <a:tailEnd len="med" w="med" type="triangle"/>
          </a:ln>
        </p:spPr>
      </p:cxnSp>
      <p:sp>
        <p:nvSpPr>
          <p:cNvPr id="436" name="Google Shape;436;p56"/>
          <p:cNvSpPr txBox="1"/>
          <p:nvPr/>
        </p:nvSpPr>
        <p:spPr>
          <a:xfrm>
            <a:off x="1738047" y="2366387"/>
            <a:ext cx="8631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900">
                <a:solidFill>
                  <a:srgbClr val="FF0000"/>
                </a:solidFill>
                <a:latin typeface="Source Sans Pro"/>
                <a:ea typeface="Source Sans Pro"/>
                <a:cs typeface="Source Sans Pro"/>
                <a:sym typeface="Source Sans Pro"/>
              </a:rPr>
              <a:t>Copier le lien</a:t>
            </a:r>
            <a:endParaRPr sz="900">
              <a:solidFill>
                <a:srgbClr val="FF0000"/>
              </a:solidFill>
              <a:latin typeface="Source Sans Pro"/>
              <a:ea typeface="Source Sans Pro"/>
              <a:cs typeface="Source Sans Pro"/>
              <a:sym typeface="Source Sans Pr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57"/>
          <p:cNvSpPr txBox="1"/>
          <p:nvPr>
            <p:ph type="title"/>
          </p:nvPr>
        </p:nvSpPr>
        <p:spPr>
          <a:xfrm>
            <a:off x="98250" y="-598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Polypad - R</a:t>
            </a:r>
            <a:r>
              <a:rPr lang="fr-CA"/>
              <a:t>accourcis clavier</a:t>
            </a:r>
            <a:endParaRPr/>
          </a:p>
        </p:txBody>
      </p:sp>
      <p:graphicFrame>
        <p:nvGraphicFramePr>
          <p:cNvPr id="442" name="Google Shape;442;p57"/>
          <p:cNvGraphicFramePr/>
          <p:nvPr/>
        </p:nvGraphicFramePr>
        <p:xfrm>
          <a:off x="665638" y="794275"/>
          <a:ext cx="3000000" cy="3000000"/>
        </p:xfrm>
        <a:graphic>
          <a:graphicData uri="http://schemas.openxmlformats.org/drawingml/2006/table">
            <a:tbl>
              <a:tblPr>
                <a:solidFill>
                  <a:srgbClr val="FFFFFF"/>
                </a:solidFill>
                <a:tableStyleId>{D799FDEA-84BB-41FF-B5C5-67639B8541C4}</a:tableStyleId>
              </a:tblPr>
              <a:tblGrid>
                <a:gridCol w="1790700"/>
                <a:gridCol w="6296025"/>
              </a:tblGrid>
              <a:tr h="40005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MAJ﻿</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Maintenir la touche enfoncée pour sélectionner plusieurs tuiles.</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40005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ALT﻿</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Maintenir la touche enfoncée avant de sélectionner une tuile et la déplacer pour créer une copie.</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57150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ESPACE﻿</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Maintenir la touche enfoncée pour passer temporairement à l'outil panoramique et déplacer le canevas avec la souris.</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40005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C﻿</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Dupliquer la sélection actuelle.</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57150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R</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Faire pivoter la sélection actuelle de 15° sens horaire. Maintenir la touche MAJ enfoncée pour faire pivoter de 15° sens antihoraire.</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57150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S,D,F,A</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Respectivement, Déplacer le focus vers la barre latérale à gauche, la barre d'outils en bas, la zone de canevas ou la barre d'action d’une tuile.</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r h="400050">
                <a:tc>
                  <a:txBody>
                    <a:bodyPr/>
                    <a:lstStyle/>
                    <a:p>
                      <a:pPr indent="0" lvl="0" marL="0" rtl="0" algn="ctr">
                        <a:lnSpc>
                          <a:spcPct val="115000"/>
                        </a:lnSpc>
                        <a:spcBef>
                          <a:spcPts val="0"/>
                        </a:spcBef>
                        <a:spcAft>
                          <a:spcPts val="0"/>
                        </a:spcAft>
                        <a:buNone/>
                      </a:pPr>
                      <a:r>
                        <a:rPr lang="fr-CA" sz="1250">
                          <a:solidFill>
                            <a:srgbClr val="1D2125"/>
                          </a:solidFill>
                          <a:highlight>
                            <a:srgbClr val="FFFFFF"/>
                          </a:highlight>
                          <a:latin typeface="Poppins"/>
                          <a:ea typeface="Poppins"/>
                          <a:cs typeface="Poppins"/>
                          <a:sym typeface="Poppins"/>
                        </a:rPr>
                        <a:t>V,P,G,T,Q,E</a:t>
                      </a:r>
                      <a:endParaRPr sz="1250">
                        <a:solidFill>
                          <a:srgbClr val="1D2125"/>
                        </a:solidFill>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c>
                  <a:txBody>
                    <a:bodyPr/>
                    <a:lstStyle/>
                    <a:p>
                      <a:pPr indent="0" lvl="0" marL="0" rtl="0" algn="l">
                        <a:spcBef>
                          <a:spcPts val="0"/>
                        </a:spcBef>
                        <a:spcAft>
                          <a:spcPts val="0"/>
                        </a:spcAft>
                        <a:buNone/>
                      </a:pPr>
                      <a:r>
                        <a:rPr lang="fr-CA" sz="1250">
                          <a:highlight>
                            <a:srgbClr val="FFFFFF"/>
                          </a:highlight>
                          <a:latin typeface="Poppins"/>
                          <a:ea typeface="Poppins"/>
                          <a:cs typeface="Poppins"/>
                          <a:sym typeface="Poppins"/>
                        </a:rPr>
                        <a:t>Respectivement, basculer vers l'outil de déplacement, stylo, géométrie, texte, équation ou gomme.</a:t>
                      </a:r>
                      <a:endParaRPr sz="1250">
                        <a:highlight>
                          <a:srgbClr val="FFFFFF"/>
                        </a:highlight>
                        <a:latin typeface="Poppins"/>
                        <a:ea typeface="Poppins"/>
                        <a:cs typeface="Poppins"/>
                        <a:sym typeface="Poppins"/>
                      </a:endParaRPr>
                    </a:p>
                  </a:txBody>
                  <a:tcPr marT="91425" marB="91425" marR="91425" marL="91425">
                    <a:lnT cap="flat" cmpd="sng" w="7625">
                      <a:solidFill>
                        <a:srgbClr val="DEE2E6"/>
                      </a:solidFill>
                      <a:prstDash val="solid"/>
                      <a:round/>
                      <a:headEnd len="sm" w="sm" type="none"/>
                      <a:tailEnd len="sm" w="sm" type="none"/>
                    </a:lnT>
                    <a:lnB cap="flat" cmpd="sng" w="7625">
                      <a:solidFill>
                        <a:srgbClr val="DEE2E6"/>
                      </a:solidFill>
                      <a:prstDash val="solid"/>
                      <a:round/>
                      <a:headEnd len="sm" w="sm" type="none"/>
                      <a:tailEnd len="sm" w="sm" type="none"/>
                    </a:lnB>
                  </a:tcPr>
                </a:tc>
              </a:tr>
            </a:tbl>
          </a:graphicData>
        </a:graphic>
      </p:graphicFrame>
      <p:sp>
        <p:nvSpPr>
          <p:cNvPr id="443" name="Google Shape;443;p57"/>
          <p:cNvSpPr txBox="1"/>
          <p:nvPr/>
        </p:nvSpPr>
        <p:spPr>
          <a:xfrm>
            <a:off x="742400" y="4643950"/>
            <a:ext cx="76707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500">
                <a:solidFill>
                  <a:srgbClr val="434343"/>
                </a:solidFill>
                <a:latin typeface="Roboto"/>
                <a:ea typeface="Roboto"/>
                <a:cs typeface="Roboto"/>
                <a:sym typeface="Roboto"/>
              </a:rPr>
              <a:t>Voir la liste complète dans l’</a:t>
            </a:r>
            <a:r>
              <a:rPr lang="fr-CA" sz="1500" u="sng">
                <a:solidFill>
                  <a:srgbClr val="3564B9"/>
                </a:solidFill>
                <a:latin typeface="Roboto"/>
                <a:ea typeface="Roboto"/>
                <a:cs typeface="Roboto"/>
                <a:sym typeface="Roboto"/>
                <a:hlinkClick r:id="rId3">
                  <a:extLst>
                    <a:ext uri="{A12FA001-AC4F-418D-AE19-62706E023703}">
                      <ahyp:hlinkClr val="tx"/>
                    </a:ext>
                  </a:extLst>
                </a:hlinkClick>
              </a:rPr>
              <a:t>autoformation sur Campus RÉCIT</a:t>
            </a:r>
            <a:r>
              <a:rPr lang="fr-CA" sz="1500">
                <a:solidFill>
                  <a:srgbClr val="434343"/>
                </a:solidFill>
                <a:latin typeface="Roboto"/>
                <a:ea typeface="Roboto"/>
                <a:cs typeface="Roboto"/>
                <a:sym typeface="Roboto"/>
              </a:rPr>
              <a:t>.</a:t>
            </a:r>
            <a:endParaRPr sz="1500">
              <a:solidFill>
                <a:srgbClr val="434343"/>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8"/>
          <p:cNvSpPr txBox="1"/>
          <p:nvPr>
            <p:ph type="title"/>
          </p:nvPr>
        </p:nvSpPr>
        <p:spPr>
          <a:xfrm>
            <a:off x="265500" y="877325"/>
            <a:ext cx="4045200" cy="2828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sz="4500"/>
              <a:t>Démonstration et manipulation </a:t>
            </a:r>
            <a:endParaRPr sz="4500"/>
          </a:p>
        </p:txBody>
      </p:sp>
      <p:pic>
        <p:nvPicPr>
          <p:cNvPr id="449" name="Google Shape;449;p58" title="logo polypad.png"/>
          <p:cNvPicPr preferRelativeResize="0"/>
          <p:nvPr/>
        </p:nvPicPr>
        <p:blipFill>
          <a:blip r:embed="rId3">
            <a:alphaModFix/>
          </a:blip>
          <a:stretch>
            <a:fillRect/>
          </a:stretch>
        </p:blipFill>
        <p:spPr>
          <a:xfrm>
            <a:off x="5314100" y="1337100"/>
            <a:ext cx="3578749" cy="21123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59"/>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Démonstrations</a:t>
            </a:r>
            <a:endParaRPr/>
          </a:p>
        </p:txBody>
      </p:sp>
      <p:sp>
        <p:nvSpPr>
          <p:cNvPr id="455" name="Google Shape;455;p59"/>
          <p:cNvSpPr txBox="1"/>
          <p:nvPr/>
        </p:nvSpPr>
        <p:spPr>
          <a:xfrm>
            <a:off x="98250" y="1025875"/>
            <a:ext cx="2796300" cy="238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solidFill>
                  <a:srgbClr val="0A0A0A"/>
                </a:solidFill>
                <a:latin typeface="Dosis SemiBold"/>
                <a:ea typeface="Dosis SemiBold"/>
                <a:cs typeface="Dosis SemiBold"/>
                <a:sym typeface="Dosis SemiBold"/>
              </a:rPr>
              <a:t>Géométrie</a:t>
            </a:r>
            <a:endParaRPr sz="1900">
              <a:solidFill>
                <a:srgbClr val="0A0A0A"/>
              </a:solidFill>
              <a:latin typeface="Dosis SemiBold"/>
              <a:ea typeface="Dosis SemiBold"/>
              <a:cs typeface="Dosis SemiBold"/>
              <a:sym typeface="Dosis SemiBold"/>
            </a:endParaRPr>
          </a:p>
          <a:p>
            <a:pPr indent="-323850" lvl="0" marL="457200" rtl="0" algn="l">
              <a:spcBef>
                <a:spcPts val="0"/>
              </a:spcBef>
              <a:spcAft>
                <a:spcPts val="0"/>
              </a:spcAft>
              <a:buClr>
                <a:srgbClr val="0069BF"/>
              </a:buClr>
              <a:buSzPts val="1500"/>
              <a:buFont typeface="Dosis SemiBold"/>
              <a:buChar char="-"/>
            </a:pPr>
            <a:r>
              <a:rPr lang="fr-CA" sz="1500" u="sng">
                <a:solidFill>
                  <a:srgbClr val="0069BF"/>
                </a:solidFill>
                <a:latin typeface="Dosis SemiBold"/>
                <a:ea typeface="Dosis SemiBold"/>
                <a:cs typeface="Dosis SemiBold"/>
                <a:sym typeface="Dosis SemiBold"/>
                <a:hlinkClick r:id="rId3">
                  <a:extLst>
                    <a:ext uri="{A12FA001-AC4F-418D-AE19-62706E023703}">
                      <ahyp:hlinkClr val="tx"/>
                    </a:ext>
                  </a:extLst>
                </a:hlinkClick>
              </a:rPr>
              <a:t>Développement des solides</a:t>
            </a:r>
            <a:endParaRPr sz="1500">
              <a:solidFill>
                <a:srgbClr val="0069BF"/>
              </a:solidFill>
              <a:latin typeface="Dosis SemiBold"/>
              <a:ea typeface="Dosis SemiBold"/>
              <a:cs typeface="Dosis SemiBold"/>
              <a:sym typeface="Dosis SemiBold"/>
            </a:endParaRPr>
          </a:p>
          <a:p>
            <a:pPr indent="-323850" lvl="0" marL="457200" rtl="0" algn="l">
              <a:spcBef>
                <a:spcPts val="0"/>
              </a:spcBef>
              <a:spcAft>
                <a:spcPts val="0"/>
              </a:spcAft>
              <a:buClr>
                <a:srgbClr val="0069BF"/>
              </a:buClr>
              <a:buSzPts val="1500"/>
              <a:buFont typeface="Dosis SemiBold"/>
              <a:buChar char="-"/>
            </a:pPr>
            <a:r>
              <a:rPr lang="fr-CA" sz="1500" u="sng">
                <a:solidFill>
                  <a:srgbClr val="0069BF"/>
                </a:solidFill>
                <a:latin typeface="Dosis SemiBold"/>
                <a:ea typeface="Dosis SemiBold"/>
                <a:cs typeface="Dosis SemiBold"/>
                <a:sym typeface="Dosis SemiBold"/>
                <a:hlinkClick r:id="rId4">
                  <a:extLst>
                    <a:ext uri="{A12FA001-AC4F-418D-AE19-62706E023703}">
                      <ahyp:hlinkClr val="tx"/>
                    </a:ext>
                  </a:extLst>
                </a:hlinkClick>
              </a:rPr>
              <a:t>Découper une figure plane</a:t>
            </a:r>
            <a:endParaRPr sz="1500">
              <a:solidFill>
                <a:srgbClr val="0069BF"/>
              </a:solidFill>
              <a:latin typeface="Dosis SemiBold"/>
              <a:ea typeface="Dosis SemiBold"/>
              <a:cs typeface="Dosis SemiBold"/>
              <a:sym typeface="Dosis SemiBold"/>
            </a:endParaRPr>
          </a:p>
          <a:p>
            <a:pPr indent="-323850" lvl="0" marL="457200" rtl="0" algn="l">
              <a:spcBef>
                <a:spcPts val="0"/>
              </a:spcBef>
              <a:spcAft>
                <a:spcPts val="0"/>
              </a:spcAft>
              <a:buClr>
                <a:srgbClr val="0069BF"/>
              </a:buClr>
              <a:buSzPts val="1500"/>
              <a:buFont typeface="Dosis SemiBold"/>
              <a:buChar char="-"/>
            </a:pPr>
            <a:r>
              <a:rPr lang="fr-CA" sz="1500" u="sng">
                <a:solidFill>
                  <a:srgbClr val="0069BF"/>
                </a:solidFill>
                <a:latin typeface="Dosis SemiBold"/>
                <a:ea typeface="Dosis SemiBold"/>
                <a:cs typeface="Dosis SemiBold"/>
                <a:sym typeface="Dosis SemiBold"/>
                <a:hlinkClick r:id="rId5">
                  <a:extLst>
                    <a:ext uri="{A12FA001-AC4F-418D-AE19-62706E023703}">
                      <ahyp:hlinkClr val="tx"/>
                    </a:ext>
                  </a:extLst>
                </a:hlinkClick>
              </a:rPr>
              <a:t>Transformations géométriques</a:t>
            </a:r>
            <a:endParaRPr sz="1500">
              <a:solidFill>
                <a:srgbClr val="0069BF"/>
              </a:solidFill>
              <a:latin typeface="Dosis SemiBold"/>
              <a:ea typeface="Dosis SemiBold"/>
              <a:cs typeface="Dosis SemiBold"/>
              <a:sym typeface="Dosis SemiBold"/>
            </a:endParaRPr>
          </a:p>
          <a:p>
            <a:pPr indent="0" lvl="0" marL="0" rtl="0" algn="l">
              <a:spcBef>
                <a:spcPts val="0"/>
              </a:spcBef>
              <a:spcAft>
                <a:spcPts val="0"/>
              </a:spcAft>
              <a:buNone/>
            </a:pPr>
            <a:r>
              <a:t/>
            </a:r>
            <a:endParaRPr sz="1500">
              <a:solidFill>
                <a:srgbClr val="0A0A0A"/>
              </a:solidFill>
              <a:latin typeface="Dosis SemiBold"/>
              <a:ea typeface="Dosis SemiBold"/>
              <a:cs typeface="Dosis SemiBold"/>
              <a:sym typeface="Dosis SemiBold"/>
            </a:endParaRPr>
          </a:p>
          <a:p>
            <a:pPr indent="0" lvl="0" marL="0" rtl="0" algn="l">
              <a:spcBef>
                <a:spcPts val="0"/>
              </a:spcBef>
              <a:spcAft>
                <a:spcPts val="0"/>
              </a:spcAft>
              <a:buNone/>
            </a:pPr>
            <a:r>
              <a:rPr lang="fr-CA" sz="1900">
                <a:solidFill>
                  <a:srgbClr val="0A0A0A"/>
                </a:solidFill>
                <a:latin typeface="Dosis SemiBold"/>
                <a:ea typeface="Dosis SemiBold"/>
                <a:cs typeface="Dosis SemiBold"/>
                <a:sym typeface="Dosis SemiBold"/>
              </a:rPr>
              <a:t>Arithmétique</a:t>
            </a:r>
            <a:endParaRPr sz="1500">
              <a:solidFill>
                <a:srgbClr val="0A0A0A"/>
              </a:solidFill>
              <a:latin typeface="Dosis SemiBold"/>
              <a:ea typeface="Dosis SemiBold"/>
              <a:cs typeface="Dosis SemiBold"/>
              <a:sym typeface="Dosis SemiBold"/>
            </a:endParaRPr>
          </a:p>
          <a:p>
            <a:pPr indent="-323850" lvl="0" marL="457200" rtl="0" algn="l">
              <a:spcBef>
                <a:spcPts val="0"/>
              </a:spcBef>
              <a:spcAft>
                <a:spcPts val="0"/>
              </a:spcAft>
              <a:buClr>
                <a:srgbClr val="0069BF"/>
              </a:buClr>
              <a:buSzPts val="1500"/>
              <a:buFont typeface="Dosis SemiBold"/>
              <a:buChar char="-"/>
            </a:pPr>
            <a:r>
              <a:rPr lang="fr-CA" sz="1500" u="sng">
                <a:solidFill>
                  <a:srgbClr val="0069BF"/>
                </a:solidFill>
                <a:latin typeface="Dosis SemiBold"/>
                <a:ea typeface="Dosis SemiBold"/>
                <a:cs typeface="Dosis SemiBold"/>
                <a:sym typeface="Dosis SemiBold"/>
                <a:hlinkClick r:id="rId6">
                  <a:extLst>
                    <a:ext uri="{A12FA001-AC4F-418D-AE19-62706E023703}">
                      <ahyp:hlinkClr val="tx"/>
                    </a:ext>
                  </a:extLst>
                </a:hlinkClick>
              </a:rPr>
              <a:t>Droite numérique</a:t>
            </a:r>
            <a:endParaRPr sz="1500">
              <a:solidFill>
                <a:srgbClr val="0069BF"/>
              </a:solidFill>
              <a:latin typeface="Dosis SemiBold"/>
              <a:ea typeface="Dosis SemiBold"/>
              <a:cs typeface="Dosis SemiBold"/>
              <a:sym typeface="Dosis SemiBold"/>
            </a:endParaRPr>
          </a:p>
          <a:p>
            <a:pPr indent="0" lvl="0" marL="914400" rtl="0" algn="l">
              <a:spcBef>
                <a:spcPts val="0"/>
              </a:spcBef>
              <a:spcAft>
                <a:spcPts val="0"/>
              </a:spcAft>
              <a:buNone/>
            </a:pPr>
            <a:r>
              <a:t/>
            </a:r>
            <a:endParaRPr sz="1500">
              <a:solidFill>
                <a:srgbClr val="0A0A0A"/>
              </a:solidFill>
              <a:latin typeface="Dosis SemiBold"/>
              <a:ea typeface="Dosis SemiBold"/>
              <a:cs typeface="Dosis SemiBold"/>
              <a:sym typeface="Dosis SemiBold"/>
            </a:endParaRPr>
          </a:p>
        </p:txBody>
      </p:sp>
      <p:sp>
        <p:nvSpPr>
          <p:cNvPr id="456" name="Google Shape;456;p59"/>
          <p:cNvSpPr txBox="1"/>
          <p:nvPr/>
        </p:nvSpPr>
        <p:spPr>
          <a:xfrm>
            <a:off x="6347700" y="1025875"/>
            <a:ext cx="2796300" cy="232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solidFill>
                  <a:srgbClr val="0A0A0A"/>
                </a:solidFill>
                <a:latin typeface="Dosis SemiBold"/>
                <a:ea typeface="Dosis SemiBold"/>
                <a:cs typeface="Dosis SemiBold"/>
                <a:sym typeface="Dosis SemiBold"/>
              </a:rPr>
              <a:t>Algèbre</a:t>
            </a:r>
            <a:endParaRPr sz="1900">
              <a:solidFill>
                <a:srgbClr val="0A0A0A"/>
              </a:solidFill>
              <a:latin typeface="Dosis SemiBold"/>
              <a:ea typeface="Dosis SemiBold"/>
              <a:cs typeface="Dosis SemiBold"/>
              <a:sym typeface="Dosis SemiBold"/>
            </a:endParaRPr>
          </a:p>
          <a:p>
            <a:pPr indent="-323850" lvl="0" marL="457200" rtl="0" algn="l">
              <a:spcBef>
                <a:spcPts val="0"/>
              </a:spcBef>
              <a:spcAft>
                <a:spcPts val="0"/>
              </a:spcAft>
              <a:buClr>
                <a:schemeClr val="accent1"/>
              </a:buClr>
              <a:buSzPts val="1500"/>
              <a:buFont typeface="Dosis SemiBold"/>
              <a:buChar char="-"/>
            </a:pPr>
            <a:r>
              <a:rPr lang="fr-CA" sz="1500" u="sng">
                <a:solidFill>
                  <a:schemeClr val="accent1"/>
                </a:solidFill>
                <a:latin typeface="Dosis SemiBold"/>
                <a:ea typeface="Dosis SemiBold"/>
                <a:cs typeface="Dosis SemiBold"/>
                <a:sym typeface="Dosis SemiBold"/>
                <a:hlinkClick r:id="rId7">
                  <a:extLst>
                    <a:ext uri="{A12FA001-AC4F-418D-AE19-62706E023703}">
                      <ahyp:hlinkClr val="tx"/>
                    </a:ext>
                  </a:extLst>
                </a:hlinkClick>
              </a:rPr>
              <a:t>Balance (terme manquant)</a:t>
            </a:r>
            <a:endParaRPr sz="1500">
              <a:solidFill>
                <a:schemeClr val="accent1"/>
              </a:solidFill>
              <a:latin typeface="Dosis SemiBold"/>
              <a:ea typeface="Dosis SemiBold"/>
              <a:cs typeface="Dosis SemiBold"/>
              <a:sym typeface="Dosis SemiBold"/>
            </a:endParaRPr>
          </a:p>
          <a:p>
            <a:pPr indent="-323850" lvl="0" marL="457200" rtl="0" algn="l">
              <a:spcBef>
                <a:spcPts val="0"/>
              </a:spcBef>
              <a:spcAft>
                <a:spcPts val="0"/>
              </a:spcAft>
              <a:buClr>
                <a:schemeClr val="accent1"/>
              </a:buClr>
              <a:buSzPts val="1500"/>
              <a:buFont typeface="Dosis SemiBold"/>
              <a:buChar char="-"/>
            </a:pPr>
            <a:r>
              <a:rPr lang="fr-CA" sz="1500" u="sng">
                <a:solidFill>
                  <a:schemeClr val="accent1"/>
                </a:solidFill>
                <a:latin typeface="Dosis SemiBold"/>
                <a:ea typeface="Dosis SemiBold"/>
                <a:cs typeface="Dosis SemiBold"/>
                <a:sym typeface="Dosis SemiBold"/>
                <a:hlinkClick r:id="rId8">
                  <a:extLst>
                    <a:ext uri="{A12FA001-AC4F-418D-AE19-62706E023703}">
                      <ahyp:hlinkClr val="tx"/>
                    </a:ext>
                  </a:extLst>
                </a:hlinkClick>
              </a:rPr>
              <a:t>Résolution d’équation (semi-concret)</a:t>
            </a:r>
            <a:endParaRPr sz="1500">
              <a:solidFill>
                <a:schemeClr val="accent1"/>
              </a:solidFill>
              <a:latin typeface="Dosis SemiBold"/>
              <a:ea typeface="Dosis SemiBold"/>
              <a:cs typeface="Dosis SemiBold"/>
              <a:sym typeface="Dosis SemiBold"/>
            </a:endParaRPr>
          </a:p>
          <a:p>
            <a:pPr indent="-323850" lvl="0" marL="457200" rtl="0" algn="l">
              <a:spcBef>
                <a:spcPts val="0"/>
              </a:spcBef>
              <a:spcAft>
                <a:spcPts val="0"/>
              </a:spcAft>
              <a:buClr>
                <a:schemeClr val="accent1"/>
              </a:buClr>
              <a:buSzPts val="1500"/>
              <a:buFont typeface="Dosis SemiBold"/>
              <a:buChar char="-"/>
            </a:pPr>
            <a:r>
              <a:rPr lang="fr-CA" sz="1500" u="sng">
                <a:solidFill>
                  <a:schemeClr val="accent1"/>
                </a:solidFill>
                <a:latin typeface="Dosis SemiBold"/>
                <a:ea typeface="Dosis SemiBold"/>
                <a:cs typeface="Dosis SemiBold"/>
                <a:sym typeface="Dosis SemiBold"/>
                <a:hlinkClick r:id="rId9">
                  <a:extLst>
                    <a:ext uri="{A12FA001-AC4F-418D-AE19-62706E023703}">
                      <ahyp:hlinkClr val="tx"/>
                    </a:ext>
                  </a:extLst>
                </a:hlinkClick>
              </a:rPr>
              <a:t>Résolution d’équation (abstrait)</a:t>
            </a:r>
            <a:endParaRPr sz="1500">
              <a:solidFill>
                <a:schemeClr val="accent1"/>
              </a:solidFill>
              <a:latin typeface="Dosis SemiBold"/>
              <a:ea typeface="Dosis SemiBold"/>
              <a:cs typeface="Dosis SemiBold"/>
              <a:sym typeface="Dosis SemiBold"/>
            </a:endParaRPr>
          </a:p>
          <a:p>
            <a:pPr indent="-323850" lvl="0" marL="457200" rtl="0" algn="l">
              <a:spcBef>
                <a:spcPts val="0"/>
              </a:spcBef>
              <a:spcAft>
                <a:spcPts val="0"/>
              </a:spcAft>
              <a:buClr>
                <a:srgbClr val="0A0A0A"/>
              </a:buClr>
              <a:buSzPts val="1500"/>
              <a:buFont typeface="Dosis SemiBold"/>
              <a:buChar char="-"/>
            </a:pPr>
            <a:r>
              <a:rPr lang="fr-CA" sz="1500" u="sng">
                <a:solidFill>
                  <a:srgbClr val="0069BF"/>
                </a:solidFill>
                <a:latin typeface="Dosis SemiBold"/>
                <a:ea typeface="Dosis SemiBold"/>
                <a:cs typeface="Dosis SemiBold"/>
                <a:sym typeface="Dosis SemiBold"/>
                <a:hlinkClick r:id="rId10">
                  <a:extLst>
                    <a:ext uri="{A12FA001-AC4F-418D-AE19-62706E023703}">
                      <ahyp:hlinkClr val="tx"/>
                    </a:ext>
                  </a:extLst>
                </a:hlinkClick>
              </a:rPr>
              <a:t>Multiplication</a:t>
            </a:r>
            <a:endParaRPr sz="1500">
              <a:solidFill>
                <a:srgbClr val="0A0A0A"/>
              </a:solidFill>
              <a:latin typeface="Dosis SemiBold"/>
              <a:ea typeface="Dosis SemiBold"/>
              <a:cs typeface="Dosis SemiBold"/>
              <a:sym typeface="Dosis SemiBold"/>
            </a:endParaRPr>
          </a:p>
          <a:p>
            <a:pPr indent="0" lvl="0" marL="0" rtl="0" algn="l">
              <a:spcBef>
                <a:spcPts val="0"/>
              </a:spcBef>
              <a:spcAft>
                <a:spcPts val="0"/>
              </a:spcAft>
              <a:buNone/>
            </a:pPr>
            <a:r>
              <a:rPr lang="fr-CA" sz="1500" u="sng">
                <a:solidFill>
                  <a:srgbClr val="0069BF"/>
                </a:solidFill>
                <a:latin typeface="Dosis SemiBold"/>
                <a:ea typeface="Dosis SemiBold"/>
                <a:cs typeface="Dosis SemiBold"/>
                <a:sym typeface="Dosis SemiBold"/>
                <a:hlinkClick r:id="rId11">
                  <a:extLst>
                    <a:ext uri="{A12FA001-AC4F-418D-AE19-62706E023703}">
                      <ahyp:hlinkClr val="tx"/>
                    </a:ext>
                  </a:extLst>
                </a:hlinkClick>
              </a:rPr>
              <a:t>Exemples</a:t>
            </a:r>
            <a:r>
              <a:rPr lang="fr-CA" sz="1500">
                <a:solidFill>
                  <a:srgbClr val="0A0A0A"/>
                </a:solidFill>
                <a:latin typeface="Dosis SemiBold"/>
                <a:ea typeface="Dosis SemiBold"/>
                <a:cs typeface="Dosis SemiBold"/>
                <a:sym typeface="Dosis SemiBold"/>
              </a:rPr>
              <a:t> </a:t>
            </a:r>
            <a:r>
              <a:rPr lang="fr-CA" sz="1500">
                <a:solidFill>
                  <a:srgbClr val="0A0A0A"/>
                </a:solidFill>
                <a:latin typeface="Dosis SemiBold"/>
                <a:ea typeface="Dosis SemiBold"/>
                <a:cs typeface="Dosis SemiBold"/>
                <a:sym typeface="Dosis SemiBold"/>
              </a:rPr>
              <a:t>(compléter le carré)</a:t>
            </a:r>
            <a:endParaRPr sz="1500">
              <a:solidFill>
                <a:srgbClr val="0A0A0A"/>
              </a:solidFill>
              <a:latin typeface="Dosis SemiBold"/>
              <a:ea typeface="Dosis SemiBold"/>
              <a:cs typeface="Dosis SemiBold"/>
              <a:sym typeface="Dosis SemiBold"/>
            </a:endParaRPr>
          </a:p>
          <a:p>
            <a:pPr indent="0" lvl="0" marL="0" rtl="0" algn="l">
              <a:spcBef>
                <a:spcPts val="0"/>
              </a:spcBef>
              <a:spcAft>
                <a:spcPts val="0"/>
              </a:spcAft>
              <a:buNone/>
            </a:pPr>
            <a:r>
              <a:t/>
            </a:r>
            <a:endParaRPr sz="1500">
              <a:solidFill>
                <a:srgbClr val="0069BF"/>
              </a:solidFill>
              <a:latin typeface="Dosis SemiBold"/>
              <a:ea typeface="Dosis SemiBold"/>
              <a:cs typeface="Dosis SemiBold"/>
              <a:sym typeface="Dosis SemiBold"/>
            </a:endParaRPr>
          </a:p>
        </p:txBody>
      </p:sp>
      <p:sp>
        <p:nvSpPr>
          <p:cNvPr id="457" name="Google Shape;457;p59"/>
          <p:cNvSpPr txBox="1"/>
          <p:nvPr/>
        </p:nvSpPr>
        <p:spPr>
          <a:xfrm>
            <a:off x="2995800" y="1025875"/>
            <a:ext cx="2796300" cy="1400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solidFill>
                  <a:srgbClr val="0A0A0A"/>
                </a:solidFill>
                <a:latin typeface="Dosis SemiBold"/>
                <a:ea typeface="Dosis SemiBold"/>
                <a:cs typeface="Dosis SemiBold"/>
                <a:sym typeface="Dosis SemiBold"/>
              </a:rPr>
              <a:t>Probabilités et statistiques</a:t>
            </a:r>
            <a:endParaRPr sz="1900">
              <a:solidFill>
                <a:srgbClr val="0A0A0A"/>
              </a:solidFill>
              <a:latin typeface="Dosis SemiBold"/>
              <a:ea typeface="Dosis SemiBold"/>
              <a:cs typeface="Dosis SemiBold"/>
              <a:sym typeface="Dosis SemiBold"/>
            </a:endParaRPr>
          </a:p>
          <a:p>
            <a:pPr indent="-323850" lvl="0" marL="457200" rtl="0" algn="l">
              <a:spcBef>
                <a:spcPts val="0"/>
              </a:spcBef>
              <a:spcAft>
                <a:spcPts val="0"/>
              </a:spcAft>
              <a:buClr>
                <a:schemeClr val="accent1"/>
              </a:buClr>
              <a:buSzPts val="1500"/>
              <a:buFont typeface="Dosis SemiBold"/>
              <a:buChar char="-"/>
            </a:pPr>
            <a:r>
              <a:rPr lang="fr-CA" sz="1500" u="sng">
                <a:solidFill>
                  <a:schemeClr val="accent1"/>
                </a:solidFill>
                <a:latin typeface="Dosis SemiBold"/>
                <a:ea typeface="Dosis SemiBold"/>
                <a:cs typeface="Dosis SemiBold"/>
                <a:sym typeface="Dosis SemiBold"/>
                <a:hlinkClick r:id="rId12">
                  <a:extLst>
                    <a:ext uri="{A12FA001-AC4F-418D-AE19-62706E023703}">
                      <ahyp:hlinkClr val="tx"/>
                    </a:ext>
                  </a:extLst>
                </a:hlinkClick>
              </a:rPr>
              <a:t>Expérience aléatoire</a:t>
            </a:r>
            <a:endParaRPr sz="1500">
              <a:solidFill>
                <a:schemeClr val="accent1"/>
              </a:solidFill>
              <a:latin typeface="Dosis SemiBold"/>
              <a:ea typeface="Dosis SemiBold"/>
              <a:cs typeface="Dosis SemiBold"/>
              <a:sym typeface="Dosis SemiBold"/>
            </a:endParaRPr>
          </a:p>
          <a:p>
            <a:pPr indent="-323850" lvl="0" marL="457200" rtl="0" algn="l">
              <a:spcBef>
                <a:spcPts val="0"/>
              </a:spcBef>
              <a:spcAft>
                <a:spcPts val="0"/>
              </a:spcAft>
              <a:buClr>
                <a:schemeClr val="accent1"/>
              </a:buClr>
              <a:buSzPts val="1500"/>
              <a:buFont typeface="Dosis SemiBold"/>
              <a:buChar char="-"/>
            </a:pPr>
            <a:r>
              <a:rPr lang="fr-CA" sz="1500" u="sng">
                <a:solidFill>
                  <a:schemeClr val="accent1"/>
                </a:solidFill>
                <a:latin typeface="Dosis SemiBold"/>
                <a:ea typeface="Dosis SemiBold"/>
                <a:cs typeface="Dosis SemiBold"/>
                <a:sym typeface="Dosis SemiBold"/>
                <a:hlinkClick r:id="rId13">
                  <a:extLst>
                    <a:ext uri="{A12FA001-AC4F-418D-AE19-62706E023703}">
                      <ahyp:hlinkClr val="tx"/>
                    </a:ext>
                  </a:extLst>
                </a:hlinkClick>
              </a:rPr>
              <a:t>Moyenne &amp; médiane</a:t>
            </a:r>
            <a:endParaRPr sz="1500">
              <a:solidFill>
                <a:schemeClr val="accent1"/>
              </a:solidFill>
              <a:latin typeface="Dosis SemiBold"/>
              <a:ea typeface="Dosis SemiBold"/>
              <a:cs typeface="Dosis SemiBold"/>
              <a:sym typeface="Dosis SemiBold"/>
            </a:endParaRPr>
          </a:p>
          <a:p>
            <a:pPr indent="-323850" lvl="0" marL="457200" rtl="0" algn="l">
              <a:spcBef>
                <a:spcPts val="0"/>
              </a:spcBef>
              <a:spcAft>
                <a:spcPts val="0"/>
              </a:spcAft>
              <a:buClr>
                <a:schemeClr val="accent1"/>
              </a:buClr>
              <a:buSzPts val="1500"/>
              <a:buFont typeface="Dosis SemiBold"/>
              <a:buChar char="-"/>
            </a:pPr>
            <a:r>
              <a:rPr lang="fr-CA" sz="1500" u="sng">
                <a:solidFill>
                  <a:schemeClr val="accent1"/>
                </a:solidFill>
                <a:latin typeface="Dosis SemiBold"/>
                <a:ea typeface="Dosis SemiBold"/>
                <a:cs typeface="Dosis SemiBold"/>
                <a:sym typeface="Dosis SemiBold"/>
                <a:hlinkClick r:id="rId14">
                  <a:extLst>
                    <a:ext uri="{A12FA001-AC4F-418D-AE19-62706E023703}">
                      <ahyp:hlinkClr val="tx"/>
                    </a:ext>
                  </a:extLst>
                </a:hlinkClick>
              </a:rPr>
              <a:t>Données aléatoires</a:t>
            </a:r>
            <a:endParaRPr sz="1500">
              <a:solidFill>
                <a:schemeClr val="accent1"/>
              </a:solidFill>
              <a:latin typeface="Dosis SemiBold"/>
              <a:ea typeface="Dosis SemiBold"/>
              <a:cs typeface="Dosis SemiBold"/>
              <a:sym typeface="Dosis SemiBold"/>
            </a:endParaRPr>
          </a:p>
          <a:p>
            <a:pPr indent="-323850" lvl="0" marL="457200" rtl="0" algn="l">
              <a:spcBef>
                <a:spcPts val="0"/>
              </a:spcBef>
              <a:spcAft>
                <a:spcPts val="0"/>
              </a:spcAft>
              <a:buClr>
                <a:srgbClr val="0A0A0A"/>
              </a:buClr>
              <a:buSzPts val="1500"/>
              <a:buFont typeface="Dosis SemiBold"/>
              <a:buChar char="-"/>
            </a:pPr>
            <a:r>
              <a:rPr lang="fr-CA" sz="1500">
                <a:solidFill>
                  <a:srgbClr val="0A0A0A"/>
                </a:solidFill>
                <a:latin typeface="Dosis SemiBold"/>
                <a:ea typeface="Dosis SemiBold"/>
                <a:cs typeface="Dosis SemiBold"/>
                <a:sym typeface="Dosis SemiBold"/>
              </a:rPr>
              <a:t>Représentation graphique</a:t>
            </a:r>
            <a:endParaRPr>
              <a:solidFill>
                <a:srgbClr val="0A0A0A"/>
              </a:solidFill>
            </a:endParaRPr>
          </a:p>
        </p:txBody>
      </p:sp>
      <p:sp>
        <p:nvSpPr>
          <p:cNvPr id="458" name="Google Shape;458;p59"/>
          <p:cNvSpPr txBox="1"/>
          <p:nvPr/>
        </p:nvSpPr>
        <p:spPr>
          <a:xfrm>
            <a:off x="2460450" y="3234900"/>
            <a:ext cx="66972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a:latin typeface="Dosis"/>
                <a:ea typeface="Dosis"/>
                <a:cs typeface="Dosis"/>
                <a:sym typeface="Dosis"/>
              </a:rPr>
              <a:t>Démonstrations vidéos:</a:t>
            </a:r>
            <a:endParaRPr b="1">
              <a:latin typeface="Dosis"/>
              <a:ea typeface="Dosis"/>
              <a:cs typeface="Dosis"/>
              <a:sym typeface="Dosis"/>
            </a:endParaRPr>
          </a:p>
          <a:p>
            <a:pPr indent="457200" lvl="0" marL="0" rtl="0" algn="l">
              <a:spcBef>
                <a:spcPts val="0"/>
              </a:spcBef>
              <a:spcAft>
                <a:spcPts val="0"/>
              </a:spcAft>
              <a:buNone/>
            </a:pPr>
            <a:r>
              <a:rPr lang="fr-CA">
                <a:latin typeface="Dosis SemiBold"/>
                <a:ea typeface="Dosis SemiBold"/>
                <a:cs typeface="Dosis SemiBold"/>
                <a:sym typeface="Dosis SemiBold"/>
              </a:rPr>
              <a:t>Multiplication de fractions (</a:t>
            </a:r>
            <a:r>
              <a:rPr lang="fr-CA" u="sng">
                <a:solidFill>
                  <a:srgbClr val="0097A7"/>
                </a:solidFill>
                <a:latin typeface="Dosis SemiBold"/>
                <a:ea typeface="Dosis SemiBold"/>
                <a:cs typeface="Dosis SemiBold"/>
                <a:sym typeface="Dosis SemiBold"/>
                <a:hlinkClick r:id="rId15">
                  <a:extLst>
                    <a:ext uri="{A12FA001-AC4F-418D-AE19-62706E023703}">
                      <ahyp:hlinkClr val="tx"/>
                    </a:ext>
                  </a:extLst>
                </a:hlinkClick>
              </a:rPr>
              <a:t>vidéo</a:t>
            </a:r>
            <a:r>
              <a:rPr lang="fr-CA">
                <a:latin typeface="Dosis SemiBold"/>
                <a:ea typeface="Dosis SemiBold"/>
                <a:cs typeface="Dosis SemiBold"/>
                <a:sym typeface="Dosis SemiBold"/>
              </a:rPr>
              <a:t>, </a:t>
            </a:r>
            <a:r>
              <a:rPr lang="fr-CA" u="sng">
                <a:solidFill>
                  <a:srgbClr val="0097A7"/>
                </a:solidFill>
                <a:latin typeface="Dosis SemiBold"/>
                <a:ea typeface="Dosis SemiBold"/>
                <a:cs typeface="Dosis SemiBold"/>
                <a:sym typeface="Dosis SemiBold"/>
                <a:hlinkClick r:id="rId16">
                  <a:extLst>
                    <a:ext uri="{A12FA001-AC4F-418D-AE19-62706E023703}">
                      <ahyp:hlinkClr val="tx"/>
                    </a:ext>
                  </a:extLst>
                </a:hlinkClick>
              </a:rPr>
              <a:t>canevas</a:t>
            </a:r>
            <a:r>
              <a:rPr lang="fr-CA">
                <a:latin typeface="Dosis SemiBold"/>
                <a:ea typeface="Dosis SemiBold"/>
                <a:cs typeface="Dosis SemiBold"/>
                <a:sym typeface="Dosis SemiBold"/>
              </a:rPr>
              <a:t>)(</a:t>
            </a:r>
            <a:r>
              <a:rPr lang="fr-CA" u="sng">
                <a:solidFill>
                  <a:srgbClr val="0097A7"/>
                </a:solidFill>
                <a:latin typeface="Dosis SemiBold"/>
                <a:ea typeface="Dosis SemiBold"/>
                <a:cs typeface="Dosis SemiBold"/>
                <a:sym typeface="Dosis SemiBold"/>
                <a:hlinkClick r:id="rId17">
                  <a:extLst>
                    <a:ext uri="{A12FA001-AC4F-418D-AE19-62706E023703}">
                      <ahyp:hlinkClr val="tx"/>
                    </a:ext>
                  </a:extLst>
                </a:hlinkClick>
              </a:rPr>
              <a:t>autre vidéo</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a:p>
            <a:pPr indent="457200" lvl="0" marL="0" rtl="0" algn="l">
              <a:spcBef>
                <a:spcPts val="0"/>
              </a:spcBef>
              <a:spcAft>
                <a:spcPts val="0"/>
              </a:spcAft>
              <a:buNone/>
            </a:pPr>
            <a:r>
              <a:rPr lang="fr-CA">
                <a:latin typeface="Dosis SemiBold"/>
                <a:ea typeface="Dosis SemiBold"/>
                <a:cs typeface="Dosis SemiBold"/>
                <a:sym typeface="Dosis SemiBold"/>
              </a:rPr>
              <a:t>Division de fractions (</a:t>
            </a:r>
            <a:r>
              <a:rPr lang="fr-CA" u="sng">
                <a:solidFill>
                  <a:srgbClr val="0097A7"/>
                </a:solidFill>
                <a:latin typeface="Dosis SemiBold"/>
                <a:ea typeface="Dosis SemiBold"/>
                <a:cs typeface="Dosis SemiBold"/>
                <a:sym typeface="Dosis SemiBold"/>
                <a:hlinkClick r:id="rId18">
                  <a:extLst>
                    <a:ext uri="{A12FA001-AC4F-418D-AE19-62706E023703}">
                      <ahyp:hlinkClr val="tx"/>
                    </a:ext>
                  </a:extLst>
                </a:hlinkClick>
              </a:rPr>
              <a:t>vidéo</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a:p>
            <a:pPr indent="457200" lvl="0" marL="0" rtl="0" algn="l">
              <a:spcBef>
                <a:spcPts val="0"/>
              </a:spcBef>
              <a:spcAft>
                <a:spcPts val="0"/>
              </a:spcAft>
              <a:buNone/>
            </a:pPr>
            <a:r>
              <a:rPr lang="fr-CA">
                <a:latin typeface="Dosis SemiBold"/>
                <a:ea typeface="Dosis SemiBold"/>
                <a:cs typeface="Dosis SemiBold"/>
                <a:sym typeface="Dosis SemiBold"/>
              </a:rPr>
              <a:t>Conversion d’une fraction en nombre décimal (</a:t>
            </a:r>
            <a:r>
              <a:rPr lang="fr-CA" u="sng">
                <a:solidFill>
                  <a:srgbClr val="0097A7"/>
                </a:solidFill>
                <a:latin typeface="Dosis SemiBold"/>
                <a:ea typeface="Dosis SemiBold"/>
                <a:cs typeface="Dosis SemiBold"/>
                <a:sym typeface="Dosis SemiBold"/>
                <a:hlinkClick r:id="rId19">
                  <a:extLst>
                    <a:ext uri="{A12FA001-AC4F-418D-AE19-62706E023703}">
                      <ahyp:hlinkClr val="tx"/>
                    </a:ext>
                  </a:extLst>
                </a:hlinkClick>
              </a:rPr>
              <a:t>vidéo</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a:p>
            <a:pPr indent="457200" lvl="0" marL="0" rtl="0" algn="l">
              <a:spcBef>
                <a:spcPts val="0"/>
              </a:spcBef>
              <a:spcAft>
                <a:spcPts val="0"/>
              </a:spcAft>
              <a:buNone/>
            </a:pPr>
            <a:r>
              <a:rPr lang="fr-CA">
                <a:latin typeface="Dosis SemiBold"/>
                <a:ea typeface="Dosis SemiBold"/>
                <a:cs typeface="Dosis SemiBold"/>
                <a:sym typeface="Dosis SemiBold"/>
              </a:rPr>
              <a:t>Découvrir la valeur des 2 cartes (</a:t>
            </a:r>
            <a:r>
              <a:rPr lang="fr-CA" u="sng">
                <a:solidFill>
                  <a:srgbClr val="0097A7"/>
                </a:solidFill>
                <a:latin typeface="Dosis SemiBold"/>
                <a:ea typeface="Dosis SemiBold"/>
                <a:cs typeface="Dosis SemiBold"/>
                <a:sym typeface="Dosis SemiBold"/>
                <a:hlinkClick r:id="rId20">
                  <a:extLst>
                    <a:ext uri="{A12FA001-AC4F-418D-AE19-62706E023703}">
                      <ahyp:hlinkClr val="tx"/>
                    </a:ext>
                  </a:extLst>
                </a:hlinkClick>
              </a:rPr>
              <a:t>vidéo</a:t>
            </a:r>
            <a:r>
              <a:rPr lang="fr-CA">
                <a:latin typeface="Dosis SemiBold"/>
                <a:ea typeface="Dosis SemiBold"/>
                <a:cs typeface="Dosis SemiBold"/>
                <a:sym typeface="Dosis SemiBold"/>
              </a:rPr>
              <a:t>, </a:t>
            </a:r>
            <a:r>
              <a:rPr lang="fr-CA" u="sng">
                <a:solidFill>
                  <a:srgbClr val="0097A7"/>
                </a:solidFill>
                <a:latin typeface="Dosis SemiBold"/>
                <a:ea typeface="Dosis SemiBold"/>
                <a:cs typeface="Dosis SemiBold"/>
                <a:sym typeface="Dosis SemiBold"/>
                <a:hlinkClick r:id="rId21">
                  <a:extLst>
                    <a:ext uri="{A12FA001-AC4F-418D-AE19-62706E023703}">
                      <ahyp:hlinkClr val="tx"/>
                    </a:ext>
                  </a:extLst>
                </a:hlinkClick>
              </a:rPr>
              <a:t>canevas</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a:p>
            <a:pPr indent="457200" lvl="0" marL="0" rtl="0" algn="l">
              <a:spcBef>
                <a:spcPts val="0"/>
              </a:spcBef>
              <a:spcAft>
                <a:spcPts val="0"/>
              </a:spcAft>
              <a:buNone/>
            </a:pPr>
            <a:r>
              <a:rPr lang="fr-CA">
                <a:latin typeface="Dosis SemiBold"/>
                <a:ea typeface="Dosis SemiBold"/>
                <a:cs typeface="Dosis SemiBold"/>
                <a:sym typeface="Dosis SemiBold"/>
              </a:rPr>
              <a:t>Tutoriels de S. Godmé en français (</a:t>
            </a:r>
            <a:r>
              <a:rPr lang="fr-CA" u="sng">
                <a:solidFill>
                  <a:srgbClr val="0097A7"/>
                </a:solidFill>
                <a:latin typeface="Dosis SemiBold"/>
                <a:ea typeface="Dosis SemiBold"/>
                <a:cs typeface="Dosis SemiBold"/>
                <a:sym typeface="Dosis SemiBold"/>
                <a:hlinkClick r:id="rId22">
                  <a:extLst>
                    <a:ext uri="{A12FA001-AC4F-418D-AE19-62706E023703}">
                      <ahyp:hlinkClr val="tx"/>
                    </a:ext>
                  </a:extLst>
                </a:hlinkClick>
              </a:rPr>
              <a:t>Arithmétique</a:t>
            </a:r>
            <a:r>
              <a:rPr lang="fr-CA">
                <a:latin typeface="Dosis SemiBold"/>
                <a:ea typeface="Dosis SemiBold"/>
                <a:cs typeface="Dosis SemiBold"/>
                <a:sym typeface="Dosis SemiBold"/>
              </a:rPr>
              <a:t>, </a:t>
            </a:r>
            <a:r>
              <a:rPr lang="fr-CA" u="sng">
                <a:solidFill>
                  <a:srgbClr val="0097A7"/>
                </a:solidFill>
                <a:latin typeface="Dosis SemiBold"/>
                <a:ea typeface="Dosis SemiBold"/>
                <a:cs typeface="Dosis SemiBold"/>
                <a:sym typeface="Dosis SemiBold"/>
                <a:hlinkClick r:id="rId23">
                  <a:extLst>
                    <a:ext uri="{A12FA001-AC4F-418D-AE19-62706E023703}">
                      <ahyp:hlinkClr val="tx"/>
                    </a:ext>
                  </a:extLst>
                </a:hlinkClick>
              </a:rPr>
              <a:t>Développer</a:t>
            </a:r>
            <a:r>
              <a:rPr lang="fr-CA">
                <a:latin typeface="Dosis SemiBold"/>
                <a:ea typeface="Dosis SemiBold"/>
                <a:cs typeface="Dosis SemiBold"/>
                <a:sym typeface="Dosis SemiBold"/>
              </a:rPr>
              <a:t> et </a:t>
            </a:r>
            <a:r>
              <a:rPr lang="fr-CA" u="sng">
                <a:solidFill>
                  <a:srgbClr val="0097A7"/>
                </a:solidFill>
                <a:latin typeface="Dosis SemiBold"/>
                <a:ea typeface="Dosis SemiBold"/>
                <a:cs typeface="Dosis SemiBold"/>
                <a:sym typeface="Dosis SemiBold"/>
                <a:hlinkClick r:id="rId24">
                  <a:extLst>
                    <a:ext uri="{A12FA001-AC4F-418D-AE19-62706E023703}">
                      <ahyp:hlinkClr val="tx"/>
                    </a:ext>
                  </a:extLst>
                </a:hlinkClick>
              </a:rPr>
              <a:t>Addition/soustraction</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a:p>
            <a:pPr indent="457200" lvl="0" marL="0" rtl="0" algn="l">
              <a:spcBef>
                <a:spcPts val="0"/>
              </a:spcBef>
              <a:spcAft>
                <a:spcPts val="0"/>
              </a:spcAft>
              <a:buNone/>
            </a:pPr>
            <a:r>
              <a:rPr lang="fr-CA">
                <a:latin typeface="Dosis SemiBold"/>
                <a:ea typeface="Dosis SemiBold"/>
                <a:cs typeface="Dosis SemiBold"/>
                <a:sym typeface="Dosis SemiBold"/>
              </a:rPr>
              <a:t>*Résoudre un système d’équations linéaires (</a:t>
            </a:r>
            <a:r>
              <a:rPr lang="fr-CA" u="sng">
                <a:solidFill>
                  <a:srgbClr val="0097A7"/>
                </a:solidFill>
                <a:latin typeface="Dosis SemiBold"/>
                <a:ea typeface="Dosis SemiBold"/>
                <a:cs typeface="Dosis SemiBold"/>
                <a:sym typeface="Dosis SemiBold"/>
                <a:hlinkClick r:id="rId25">
                  <a:extLst>
                    <a:ext uri="{A12FA001-AC4F-418D-AE19-62706E023703}">
                      <ahyp:hlinkClr val="tx"/>
                    </a:ext>
                  </a:extLst>
                </a:hlinkClick>
              </a:rPr>
              <a:t>vidéo,</a:t>
            </a:r>
            <a:r>
              <a:rPr lang="fr-CA">
                <a:latin typeface="Dosis SemiBold"/>
                <a:ea typeface="Dosis SemiBold"/>
                <a:cs typeface="Dosis SemiBold"/>
                <a:sym typeface="Dosis SemiBold"/>
              </a:rPr>
              <a:t> </a:t>
            </a:r>
            <a:r>
              <a:rPr lang="fr-CA" u="sng">
                <a:solidFill>
                  <a:srgbClr val="0097A7"/>
                </a:solidFill>
                <a:latin typeface="Dosis SemiBold"/>
                <a:ea typeface="Dosis SemiBold"/>
                <a:cs typeface="Dosis SemiBold"/>
                <a:sym typeface="Dosis SemiBold"/>
                <a:hlinkClick r:id="rId26">
                  <a:extLst>
                    <a:ext uri="{A12FA001-AC4F-418D-AE19-62706E023703}">
                      <ahyp:hlinkClr val="tx"/>
                    </a:ext>
                  </a:extLst>
                </a:hlinkClick>
              </a:rPr>
              <a:t>canevas</a:t>
            </a:r>
            <a:r>
              <a:rPr lang="fr-CA">
                <a:latin typeface="Dosis SemiBold"/>
                <a:ea typeface="Dosis SemiBold"/>
                <a:cs typeface="Dosis SemiBold"/>
                <a:sym typeface="Dosis SemiBold"/>
              </a:rPr>
              <a:t>) (</a:t>
            </a:r>
            <a:r>
              <a:rPr lang="fr-CA" u="sng">
                <a:solidFill>
                  <a:srgbClr val="0097A7"/>
                </a:solidFill>
                <a:latin typeface="Dosis SemiBold"/>
                <a:ea typeface="Dosis SemiBold"/>
                <a:cs typeface="Dosis SemiBold"/>
                <a:sym typeface="Dosis SemiBold"/>
                <a:hlinkClick r:id="rId27">
                  <a:extLst>
                    <a:ext uri="{A12FA001-AC4F-418D-AE19-62706E023703}">
                      <ahyp:hlinkClr val="tx"/>
                    </a:ext>
                  </a:extLst>
                </a:hlinkClick>
              </a:rPr>
              <a:t>autre vidéo</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a:p>
            <a:pPr indent="457200" lvl="0" marL="0" rtl="0" algn="l">
              <a:spcBef>
                <a:spcPts val="0"/>
              </a:spcBef>
              <a:spcAft>
                <a:spcPts val="0"/>
              </a:spcAft>
              <a:buNone/>
            </a:pPr>
            <a:r>
              <a:rPr lang="fr-CA">
                <a:latin typeface="Dosis SemiBold"/>
                <a:ea typeface="Dosis SemiBold"/>
                <a:cs typeface="Dosis SemiBold"/>
                <a:sym typeface="Dosis SemiBold"/>
              </a:rPr>
              <a:t>*Compléter le carré - expression algébrique (</a:t>
            </a:r>
            <a:r>
              <a:rPr lang="fr-CA" u="sng">
                <a:solidFill>
                  <a:srgbClr val="0097A7"/>
                </a:solidFill>
                <a:latin typeface="Dosis SemiBold"/>
                <a:ea typeface="Dosis SemiBold"/>
                <a:cs typeface="Dosis SemiBold"/>
                <a:sym typeface="Dosis SemiBold"/>
                <a:hlinkClick r:id="rId28">
                  <a:extLst>
                    <a:ext uri="{A12FA001-AC4F-418D-AE19-62706E023703}">
                      <ahyp:hlinkClr val="tx"/>
                    </a:ext>
                  </a:extLst>
                </a:hlinkClick>
              </a:rPr>
              <a:t>vidéo</a:t>
            </a:r>
            <a:r>
              <a:rPr lang="fr-CA">
                <a:latin typeface="Dosis SemiBold"/>
                <a:ea typeface="Dosis SemiBold"/>
                <a:cs typeface="Dosis SemiBold"/>
                <a:sym typeface="Dosis SemiBold"/>
              </a:rPr>
              <a:t>)</a:t>
            </a:r>
            <a:endParaRPr>
              <a:latin typeface="Dosis SemiBold"/>
              <a:ea typeface="Dosis SemiBold"/>
              <a:cs typeface="Dosis SemiBold"/>
              <a:sym typeface="Dosis SemiBo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0"/>
          <p:cNvSpPr txBox="1"/>
          <p:nvPr>
            <p:ph type="title"/>
          </p:nvPr>
        </p:nvSpPr>
        <p:spPr>
          <a:xfrm>
            <a:off x="265500" y="1766575"/>
            <a:ext cx="40452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fr-CA" sz="5000"/>
              <a:t>Ressources et questions</a:t>
            </a:r>
            <a:endParaRPr sz="50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1"/>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Ressources Polypad</a:t>
            </a:r>
            <a:endParaRPr/>
          </a:p>
        </p:txBody>
      </p:sp>
      <p:sp>
        <p:nvSpPr>
          <p:cNvPr id="469" name="Google Shape;469;p61"/>
          <p:cNvSpPr txBox="1"/>
          <p:nvPr/>
        </p:nvSpPr>
        <p:spPr>
          <a:xfrm>
            <a:off x="286825" y="1714350"/>
            <a:ext cx="3057900" cy="109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latin typeface="Dosis SemiBold"/>
                <a:ea typeface="Dosis SemiBold"/>
                <a:cs typeface="Dosis SemiBold"/>
                <a:sym typeface="Dosis SemiBold"/>
              </a:rPr>
              <a:t>Canevas de base</a:t>
            </a:r>
            <a:endParaRPr sz="1900">
              <a:latin typeface="Dosis SemiBold"/>
              <a:ea typeface="Dosis SemiBold"/>
              <a:cs typeface="Dosis SemiBold"/>
              <a:sym typeface="Dosis SemiBold"/>
            </a:endParaRPr>
          </a:p>
          <a:p>
            <a:pPr indent="269999" lvl="0" marL="0" rtl="0" algn="l">
              <a:spcBef>
                <a:spcPts val="1000"/>
              </a:spcBef>
              <a:spcAft>
                <a:spcPts val="0"/>
              </a:spcAft>
              <a:buNone/>
            </a:pPr>
            <a:r>
              <a:rPr lang="fr-CA" sz="1600" u="sng">
                <a:solidFill>
                  <a:srgbClr val="0D5CDF"/>
                </a:solidFill>
                <a:latin typeface="Dosis SemiBold"/>
                <a:ea typeface="Dosis SemiBold"/>
                <a:cs typeface="Dosis SemiBold"/>
                <a:sym typeface="Dosis SemiBold"/>
                <a:hlinkClick r:id="rId3">
                  <a:extLst>
                    <a:ext uri="{A12FA001-AC4F-418D-AE19-62706E023703}">
                      <ahyp:hlinkClr val="tx"/>
                    </a:ext>
                  </a:extLst>
                </a:hlinkClick>
              </a:rPr>
              <a:t>Collection MST</a:t>
            </a:r>
            <a:endParaRPr sz="1600">
              <a:solidFill>
                <a:srgbClr val="0D5CDF"/>
              </a:solidFill>
              <a:latin typeface="Dosis SemiBold"/>
              <a:ea typeface="Dosis SemiBold"/>
              <a:cs typeface="Dosis SemiBold"/>
              <a:sym typeface="Dosis SemiBold"/>
            </a:endParaRPr>
          </a:p>
          <a:p>
            <a:pPr indent="269999" lvl="0" marL="0" rtl="0" algn="l">
              <a:spcBef>
                <a:spcPts val="0"/>
              </a:spcBef>
              <a:spcAft>
                <a:spcPts val="0"/>
              </a:spcAft>
              <a:buNone/>
            </a:pPr>
            <a:r>
              <a:rPr lang="fr-CA" sz="1600" u="sng">
                <a:solidFill>
                  <a:srgbClr val="0D5CDF"/>
                </a:solidFill>
                <a:latin typeface="Dosis SemiBold"/>
                <a:ea typeface="Dosis SemiBold"/>
                <a:cs typeface="Dosis SemiBold"/>
                <a:sym typeface="Dosis SemiBold"/>
                <a:hlinkClick r:id="rId4">
                  <a:extLst>
                    <a:ext uri="{A12FA001-AC4F-418D-AE19-62706E023703}">
                      <ahyp:hlinkClr val="tx"/>
                    </a:ext>
                  </a:extLst>
                </a:hlinkClick>
              </a:rPr>
              <a:t>Collection MST (primaire)</a:t>
            </a:r>
            <a:endParaRPr sz="1600">
              <a:solidFill>
                <a:srgbClr val="0D5CDF"/>
              </a:solidFill>
              <a:latin typeface="Dosis SemiBold"/>
              <a:ea typeface="Dosis SemiBold"/>
              <a:cs typeface="Dosis SemiBold"/>
              <a:sym typeface="Dosis SemiBold"/>
            </a:endParaRPr>
          </a:p>
        </p:txBody>
      </p:sp>
      <p:sp>
        <p:nvSpPr>
          <p:cNvPr id="470" name="Google Shape;470;p61"/>
          <p:cNvSpPr txBox="1"/>
          <p:nvPr/>
        </p:nvSpPr>
        <p:spPr>
          <a:xfrm>
            <a:off x="4299825" y="1714350"/>
            <a:ext cx="4387500" cy="225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900">
                <a:latin typeface="Dosis SemiBold"/>
                <a:ea typeface="Dosis SemiBold"/>
                <a:cs typeface="Dosis SemiBold"/>
                <a:sym typeface="Dosis SemiBold"/>
              </a:rPr>
              <a:t>Ressources officielles</a:t>
            </a:r>
            <a:endParaRPr sz="1900">
              <a:latin typeface="Dosis SemiBold"/>
              <a:ea typeface="Dosis SemiBold"/>
              <a:cs typeface="Dosis SemiBold"/>
              <a:sym typeface="Dosis SemiBold"/>
            </a:endParaRPr>
          </a:p>
          <a:p>
            <a:pPr indent="457200" lvl="0" marL="0" rtl="0" algn="l">
              <a:spcBef>
                <a:spcPts val="1000"/>
              </a:spcBef>
              <a:spcAft>
                <a:spcPts val="0"/>
              </a:spcAft>
              <a:buNone/>
            </a:pPr>
            <a:r>
              <a:rPr lang="fr-CA" sz="1600" u="sng">
                <a:solidFill>
                  <a:srgbClr val="0069BF"/>
                </a:solidFill>
                <a:latin typeface="Dosis SemiBold"/>
                <a:ea typeface="Dosis SemiBold"/>
                <a:cs typeface="Dosis SemiBold"/>
                <a:sym typeface="Dosis SemiBold"/>
                <a:hlinkClick r:id="rId5">
                  <a:extLst>
                    <a:ext uri="{A12FA001-AC4F-418D-AE19-62706E023703}">
                      <ahyp:hlinkClr val="tx"/>
                    </a:ext>
                  </a:extLst>
                </a:hlinkClick>
              </a:rPr>
              <a:t>Chaîne </a:t>
            </a:r>
            <a:r>
              <a:rPr lang="fr-CA" sz="1600" u="sng">
                <a:solidFill>
                  <a:srgbClr val="0069BF"/>
                </a:solidFill>
                <a:latin typeface="Dosis SemiBold"/>
                <a:ea typeface="Dosis SemiBold"/>
                <a:cs typeface="Dosis SemiBold"/>
                <a:sym typeface="Dosis SemiBold"/>
                <a:hlinkClick r:id="rId6">
                  <a:extLst>
                    <a:ext uri="{A12FA001-AC4F-418D-AE19-62706E023703}">
                      <ahyp:hlinkClr val="tx"/>
                    </a:ext>
                  </a:extLst>
                </a:hlinkClick>
              </a:rPr>
              <a:t>Youtube</a:t>
            </a:r>
            <a:r>
              <a:rPr lang="fr-CA" sz="1600" u="sng">
                <a:solidFill>
                  <a:srgbClr val="0069BF"/>
                </a:solidFill>
                <a:latin typeface="Dosis SemiBold"/>
                <a:ea typeface="Dosis SemiBold"/>
                <a:cs typeface="Dosis SemiBold"/>
                <a:sym typeface="Dosis SemiBold"/>
                <a:hlinkClick r:id="rId7">
                  <a:extLst>
                    <a:ext uri="{A12FA001-AC4F-418D-AE19-62706E023703}">
                      <ahyp:hlinkClr val="tx"/>
                    </a:ext>
                  </a:extLst>
                </a:hlinkClick>
              </a:rPr>
              <a:t> Polypad</a:t>
            </a:r>
            <a:r>
              <a:rPr lang="fr-CA" sz="1700">
                <a:latin typeface="Dosis SemiBold"/>
                <a:ea typeface="Dosis SemiBold"/>
                <a:cs typeface="Dosis SemiBold"/>
                <a:sym typeface="Dosis SemiBold"/>
              </a:rPr>
              <a:t> </a:t>
            </a:r>
            <a:r>
              <a:rPr lang="fr-CA">
                <a:latin typeface="Dosis SemiBold"/>
                <a:ea typeface="Dosis SemiBold"/>
                <a:cs typeface="Dosis SemiBold"/>
                <a:sym typeface="Dosis SemiBold"/>
              </a:rPr>
              <a:t>(anglais)</a:t>
            </a:r>
            <a:endParaRPr>
              <a:latin typeface="Dosis SemiBold"/>
              <a:ea typeface="Dosis SemiBold"/>
              <a:cs typeface="Dosis SemiBold"/>
              <a:sym typeface="Dosis SemiBold"/>
            </a:endParaRPr>
          </a:p>
          <a:p>
            <a:pPr indent="0" lvl="0" marL="457200" rtl="0" algn="l">
              <a:spcBef>
                <a:spcPts val="0"/>
              </a:spcBef>
              <a:spcAft>
                <a:spcPts val="0"/>
              </a:spcAft>
              <a:buNone/>
            </a:pPr>
            <a:r>
              <a:rPr lang="fr-CA">
                <a:latin typeface="Dosis SemiBold"/>
                <a:ea typeface="Dosis SemiBold"/>
                <a:cs typeface="Dosis SemiBold"/>
                <a:sym typeface="Dosis SemiBold"/>
              </a:rPr>
              <a:t>Démonstration des nouveautés, astuces, webinaires, etc.</a:t>
            </a:r>
            <a:endParaRPr>
              <a:latin typeface="Dosis SemiBold"/>
              <a:ea typeface="Dosis SemiBold"/>
              <a:cs typeface="Dosis SemiBold"/>
              <a:sym typeface="Dosis SemiBold"/>
            </a:endParaRPr>
          </a:p>
          <a:p>
            <a:pPr indent="0" lvl="0" marL="0" rtl="0" algn="l">
              <a:spcBef>
                <a:spcPts val="0"/>
              </a:spcBef>
              <a:spcAft>
                <a:spcPts val="0"/>
              </a:spcAft>
              <a:buNone/>
            </a:pPr>
            <a:r>
              <a:t/>
            </a:r>
            <a:endParaRPr sz="1700">
              <a:latin typeface="Dosis SemiBold"/>
              <a:ea typeface="Dosis SemiBold"/>
              <a:cs typeface="Dosis SemiBold"/>
              <a:sym typeface="Dosis SemiBold"/>
            </a:endParaRPr>
          </a:p>
          <a:p>
            <a:pPr indent="457200" lvl="0" marL="0" rtl="0" algn="l">
              <a:spcBef>
                <a:spcPts val="0"/>
              </a:spcBef>
              <a:spcAft>
                <a:spcPts val="0"/>
              </a:spcAft>
              <a:buNone/>
            </a:pPr>
            <a:r>
              <a:rPr lang="fr-CA" sz="1600" u="sng">
                <a:solidFill>
                  <a:srgbClr val="3C78D8"/>
                </a:solidFill>
                <a:latin typeface="Dosis SemiBold"/>
                <a:ea typeface="Dosis SemiBold"/>
                <a:cs typeface="Dosis SemiBold"/>
                <a:sym typeface="Dosis SemiBold"/>
                <a:hlinkClick r:id="rId8">
                  <a:extLst>
                    <a:ext uri="{A12FA001-AC4F-418D-AE19-62706E023703}">
                      <ahyp:hlinkClr val="tx"/>
                    </a:ext>
                  </a:extLst>
                </a:hlinkClick>
              </a:rPr>
              <a:t>Activités et plan de cours</a:t>
            </a:r>
            <a:r>
              <a:rPr lang="fr-CA" sz="1700">
                <a:solidFill>
                  <a:srgbClr val="3C78D8"/>
                </a:solidFill>
                <a:latin typeface="Dosis SemiBold"/>
                <a:ea typeface="Dosis SemiBold"/>
                <a:cs typeface="Dosis SemiBold"/>
                <a:sym typeface="Dosis SemiBold"/>
              </a:rPr>
              <a:t> </a:t>
            </a:r>
            <a:r>
              <a:rPr lang="fr-CA">
                <a:latin typeface="Dosis SemiBold"/>
                <a:ea typeface="Dosis SemiBold"/>
                <a:cs typeface="Dosis SemiBold"/>
                <a:sym typeface="Dosis SemiBold"/>
              </a:rPr>
              <a:t>(anglais)</a:t>
            </a:r>
            <a:endParaRPr>
              <a:latin typeface="Dosis SemiBold"/>
              <a:ea typeface="Dosis SemiBold"/>
              <a:cs typeface="Dosis SemiBold"/>
              <a:sym typeface="Dosis SemiBold"/>
            </a:endParaRPr>
          </a:p>
          <a:p>
            <a:pPr indent="0" lvl="0" marL="457200" rtl="0" algn="l">
              <a:spcBef>
                <a:spcPts val="0"/>
              </a:spcBef>
              <a:spcAft>
                <a:spcPts val="0"/>
              </a:spcAft>
              <a:buNone/>
            </a:pPr>
            <a:r>
              <a:rPr lang="fr-CA">
                <a:latin typeface="Dosis SemiBold"/>
                <a:ea typeface="Dosis SemiBold"/>
                <a:cs typeface="Dosis SemiBold"/>
                <a:sym typeface="Dosis SemiBold"/>
              </a:rPr>
              <a:t>Suggestion d’activités avec canevas que l’on peut copier et modifier.</a:t>
            </a:r>
            <a:endParaRPr>
              <a:latin typeface="Dosis SemiBold"/>
              <a:ea typeface="Dosis SemiBold"/>
              <a:cs typeface="Dosis SemiBold"/>
              <a:sym typeface="Dosis SemiBo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2"/>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a:t>Desmos Classroom</a:t>
            </a:r>
            <a:endParaRPr/>
          </a:p>
        </p:txBody>
      </p:sp>
      <p:pic>
        <p:nvPicPr>
          <p:cNvPr id="476" name="Google Shape;476;p62">
            <a:hlinkClick r:id="rId3"/>
          </p:cNvPr>
          <p:cNvPicPr preferRelativeResize="0"/>
          <p:nvPr/>
        </p:nvPicPr>
        <p:blipFill>
          <a:blip r:embed="rId4">
            <a:alphaModFix/>
          </a:blip>
          <a:stretch>
            <a:fillRect/>
          </a:stretch>
        </p:blipFill>
        <p:spPr>
          <a:xfrm>
            <a:off x="3242475" y="2021500"/>
            <a:ext cx="2130100" cy="1334775"/>
          </a:xfrm>
          <a:prstGeom prst="rect">
            <a:avLst/>
          </a:prstGeom>
          <a:noFill/>
          <a:ln>
            <a:noFill/>
          </a:ln>
          <a:effectLst>
            <a:outerShdw blurRad="57150" rotWithShape="0" algn="bl" dir="5400000" dist="19050">
              <a:srgbClr val="000000">
                <a:alpha val="50000"/>
              </a:srgbClr>
            </a:outerShdw>
          </a:effectLst>
        </p:spPr>
      </p:pic>
      <p:sp>
        <p:nvSpPr>
          <p:cNvPr id="477" name="Google Shape;477;p62"/>
          <p:cNvSpPr txBox="1"/>
          <p:nvPr/>
        </p:nvSpPr>
        <p:spPr>
          <a:xfrm>
            <a:off x="414650" y="1283400"/>
            <a:ext cx="1581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478" name="Google Shape;478;p62">
            <a:hlinkClick r:id="rId5"/>
          </p:cNvPr>
          <p:cNvSpPr/>
          <p:nvPr/>
        </p:nvSpPr>
        <p:spPr>
          <a:xfrm>
            <a:off x="6148450" y="2021537"/>
            <a:ext cx="2083200" cy="1334700"/>
          </a:xfrm>
          <a:prstGeom prst="rect">
            <a:avLst/>
          </a:prstGeom>
          <a:solidFill>
            <a:srgbClr val="0D5CDF"/>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2800">
                <a:solidFill>
                  <a:schemeClr val="lt1"/>
                </a:solidFill>
                <a:uFill>
                  <a:noFill/>
                </a:uFill>
                <a:latin typeface="Dosis SemiBold"/>
                <a:ea typeface="Dosis SemiBold"/>
                <a:cs typeface="Dosis SemiBold"/>
                <a:sym typeface="Dosis SemiBold"/>
                <a:hlinkClick r:id="rId6">
                  <a:extLst>
                    <a:ext uri="{A12FA001-AC4F-418D-AE19-62706E023703}">
                      <ahyp:hlinkClr val="tx"/>
                    </a:ext>
                  </a:extLst>
                </a:hlinkClick>
              </a:rPr>
              <a:t>Collection Polypad</a:t>
            </a:r>
            <a:endParaRPr sz="2700">
              <a:solidFill>
                <a:schemeClr val="lt1"/>
              </a:solidFill>
              <a:latin typeface="Viga"/>
              <a:ea typeface="Viga"/>
              <a:cs typeface="Viga"/>
              <a:sym typeface="Viga"/>
            </a:endParaRPr>
          </a:p>
        </p:txBody>
      </p:sp>
      <p:sp>
        <p:nvSpPr>
          <p:cNvPr id="479" name="Google Shape;479;p62">
            <a:hlinkClick r:id="rId7"/>
          </p:cNvPr>
          <p:cNvSpPr/>
          <p:nvPr/>
        </p:nvSpPr>
        <p:spPr>
          <a:xfrm>
            <a:off x="383400" y="2021537"/>
            <a:ext cx="2083200" cy="1334700"/>
          </a:xfrm>
          <a:prstGeom prst="rect">
            <a:avLst/>
          </a:prstGeom>
          <a:solidFill>
            <a:srgbClr val="595959"/>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2800">
                <a:solidFill>
                  <a:schemeClr val="lt1"/>
                </a:solidFill>
                <a:uFill>
                  <a:noFill/>
                </a:uFill>
                <a:latin typeface="Dosis SemiBold"/>
                <a:ea typeface="Dosis SemiBold"/>
                <a:cs typeface="Dosis SemiBold"/>
                <a:sym typeface="Dosis SemiBold"/>
                <a:hlinkClick r:id="rId8">
                  <a:extLst>
                    <a:ext uri="{A12FA001-AC4F-418D-AE19-62706E023703}">
                      <ahyp:hlinkClr val="tx"/>
                    </a:ext>
                  </a:extLst>
                </a:hlinkClick>
              </a:rPr>
              <a:t>desmos classroom</a:t>
            </a:r>
            <a:endParaRPr sz="2700">
              <a:solidFill>
                <a:schemeClr val="lt1"/>
              </a:solidFill>
              <a:latin typeface="Viga"/>
              <a:ea typeface="Viga"/>
              <a:cs typeface="Viga"/>
              <a:sym typeface="Vig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63"/>
          <p:cNvSpPr txBox="1"/>
          <p:nvPr>
            <p:ph type="title"/>
          </p:nvPr>
        </p:nvSpPr>
        <p:spPr>
          <a:xfrm>
            <a:off x="98250" y="16350"/>
            <a:ext cx="8826600" cy="60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fr-CA" sz="2300">
                <a:solidFill>
                  <a:srgbClr val="FFFFFF"/>
                </a:solidFill>
              </a:rPr>
              <a:t>Autoformations à découvrir</a:t>
            </a:r>
            <a:endParaRPr>
              <a:solidFill>
                <a:srgbClr val="FFFFFF"/>
              </a:solidFill>
            </a:endParaRPr>
          </a:p>
        </p:txBody>
      </p:sp>
      <p:pic>
        <p:nvPicPr>
          <p:cNvPr id="485" name="Google Shape;485;p63">
            <a:hlinkClick r:id="rId3"/>
          </p:cNvPr>
          <p:cNvPicPr preferRelativeResize="0"/>
          <p:nvPr/>
        </p:nvPicPr>
        <p:blipFill rotWithShape="1">
          <a:blip r:embed="rId4">
            <a:alphaModFix/>
          </a:blip>
          <a:srcRect b="13058" l="19442" r="20699" t="15543"/>
          <a:stretch/>
        </p:blipFill>
        <p:spPr>
          <a:xfrm>
            <a:off x="3888462" y="1447725"/>
            <a:ext cx="1372275" cy="1464550"/>
          </a:xfrm>
          <a:prstGeom prst="rect">
            <a:avLst/>
          </a:prstGeom>
          <a:noFill/>
          <a:ln>
            <a:noFill/>
          </a:ln>
        </p:spPr>
      </p:pic>
      <p:sp>
        <p:nvSpPr>
          <p:cNvPr id="486" name="Google Shape;486;p63"/>
          <p:cNvSpPr txBox="1"/>
          <p:nvPr/>
        </p:nvSpPr>
        <p:spPr>
          <a:xfrm>
            <a:off x="531050" y="2949675"/>
            <a:ext cx="2272500" cy="83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u="sng">
                <a:solidFill>
                  <a:srgbClr val="434343"/>
                </a:solidFill>
                <a:latin typeface="Source Sans Pro"/>
                <a:ea typeface="Source Sans Pro"/>
                <a:cs typeface="Source Sans Pro"/>
                <a:sym typeface="Source Sans Pro"/>
                <a:hlinkClick r:id="rId5">
                  <a:extLst>
                    <a:ext uri="{A12FA001-AC4F-418D-AE19-62706E023703}">
                      <ahyp:hlinkClr val="tx"/>
                    </a:ext>
                  </a:extLst>
                </a:hlinkClick>
              </a:rPr>
              <a:t>Polypad et la manipulation virtuelle en mathématique</a:t>
            </a:r>
            <a:endParaRPr b="1">
              <a:solidFill>
                <a:srgbClr val="434343"/>
              </a:solidFill>
              <a:latin typeface="Source Sans Pro"/>
              <a:ea typeface="Source Sans Pro"/>
              <a:cs typeface="Source Sans Pro"/>
              <a:sym typeface="Source Sans Pro"/>
            </a:endParaRPr>
          </a:p>
        </p:txBody>
      </p:sp>
      <p:sp>
        <p:nvSpPr>
          <p:cNvPr id="487" name="Google Shape;487;p63"/>
          <p:cNvSpPr txBox="1"/>
          <p:nvPr/>
        </p:nvSpPr>
        <p:spPr>
          <a:xfrm>
            <a:off x="3335525" y="2949675"/>
            <a:ext cx="2590800" cy="400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u="sng">
                <a:solidFill>
                  <a:srgbClr val="434343"/>
                </a:solidFill>
                <a:latin typeface="Source Sans Pro"/>
                <a:ea typeface="Source Sans Pro"/>
                <a:cs typeface="Source Sans Pro"/>
                <a:sym typeface="Source Sans Pro"/>
                <a:hlinkClick r:id="rId6">
                  <a:extLst>
                    <a:ext uri="{A12FA001-AC4F-418D-AE19-62706E023703}">
                      <ahyp:hlinkClr val="tx"/>
                    </a:ext>
                  </a:extLst>
                </a:hlinkClick>
              </a:rPr>
              <a:t>Les PEPPIT MST</a:t>
            </a:r>
            <a:endParaRPr b="1">
              <a:solidFill>
                <a:srgbClr val="595959"/>
              </a:solidFill>
              <a:latin typeface="Source Sans Pro"/>
              <a:ea typeface="Source Sans Pro"/>
              <a:cs typeface="Source Sans Pro"/>
              <a:sym typeface="Source Sans Pro"/>
            </a:endParaRPr>
          </a:p>
          <a:p>
            <a:pPr indent="0" lvl="0" marL="0" rtl="0" algn="ctr">
              <a:spcBef>
                <a:spcPts val="0"/>
              </a:spcBef>
              <a:spcAft>
                <a:spcPts val="0"/>
              </a:spcAft>
              <a:buNone/>
            </a:pPr>
            <a:r>
              <a:t/>
            </a:r>
            <a:endParaRPr b="1">
              <a:solidFill>
                <a:srgbClr val="595959"/>
              </a:solidFill>
              <a:latin typeface="Source Sans Pro"/>
              <a:ea typeface="Source Sans Pro"/>
              <a:cs typeface="Source Sans Pro"/>
              <a:sym typeface="Source Sans Pro"/>
            </a:endParaRPr>
          </a:p>
          <a:p>
            <a:pPr indent="0" lvl="0" marL="0" rtl="0" algn="ctr">
              <a:spcBef>
                <a:spcPts val="0"/>
              </a:spcBef>
              <a:spcAft>
                <a:spcPts val="0"/>
              </a:spcAft>
              <a:buNone/>
            </a:pPr>
            <a:r>
              <a:rPr b="1" lang="fr-CA" u="sng">
                <a:solidFill>
                  <a:srgbClr val="595959"/>
                </a:solidFill>
                <a:latin typeface="Source Sans Pro"/>
                <a:ea typeface="Source Sans Pro"/>
                <a:cs typeface="Source Sans Pro"/>
                <a:sym typeface="Source Sans Pro"/>
                <a:hlinkClick r:id="rId7">
                  <a:extLst>
                    <a:ext uri="{A12FA001-AC4F-418D-AE19-62706E023703}">
                      <ahyp:hlinkClr val="tx"/>
                    </a:ext>
                  </a:extLst>
                </a:hlinkClick>
              </a:rPr>
              <a:t>PEPPIT - Polypad -Découvrir les fonctions</a:t>
            </a:r>
            <a:endParaRPr b="1">
              <a:solidFill>
                <a:srgbClr val="595959"/>
              </a:solidFill>
              <a:latin typeface="Source Sans Pro"/>
              <a:ea typeface="Source Sans Pro"/>
              <a:cs typeface="Source Sans Pro"/>
              <a:sym typeface="Source Sans Pro"/>
            </a:endParaRPr>
          </a:p>
        </p:txBody>
      </p:sp>
      <p:pic>
        <p:nvPicPr>
          <p:cNvPr id="488" name="Google Shape;488;p63" title="logositeblancdroite.png"/>
          <p:cNvPicPr preferRelativeResize="0"/>
          <p:nvPr/>
        </p:nvPicPr>
        <p:blipFill rotWithShape="1">
          <a:blip r:embed="rId8">
            <a:alphaModFix/>
          </a:blip>
          <a:srcRect b="0" l="0" r="48765" t="0"/>
          <a:stretch/>
        </p:blipFill>
        <p:spPr>
          <a:xfrm>
            <a:off x="6568875" y="4539100"/>
            <a:ext cx="2497926" cy="555025"/>
          </a:xfrm>
          <a:prstGeom prst="rect">
            <a:avLst/>
          </a:prstGeom>
          <a:noFill/>
          <a:ln>
            <a:noFill/>
          </a:ln>
        </p:spPr>
      </p:pic>
      <p:pic>
        <p:nvPicPr>
          <p:cNvPr id="489" name="Google Shape;489;p63" title="Logo_campus_blanc.png"/>
          <p:cNvPicPr preferRelativeResize="0"/>
          <p:nvPr/>
        </p:nvPicPr>
        <p:blipFill>
          <a:blip r:embed="rId9">
            <a:alphaModFix/>
          </a:blip>
          <a:stretch>
            <a:fillRect/>
          </a:stretch>
        </p:blipFill>
        <p:spPr>
          <a:xfrm>
            <a:off x="59234" y="4561637"/>
            <a:ext cx="1287078" cy="555025"/>
          </a:xfrm>
          <a:prstGeom prst="rect">
            <a:avLst/>
          </a:prstGeom>
          <a:noFill/>
          <a:ln>
            <a:noFill/>
          </a:ln>
        </p:spPr>
      </p:pic>
      <p:sp>
        <p:nvSpPr>
          <p:cNvPr id="490" name="Google Shape;490;p63"/>
          <p:cNvSpPr txBox="1"/>
          <p:nvPr/>
        </p:nvSpPr>
        <p:spPr>
          <a:xfrm>
            <a:off x="6434000" y="2949675"/>
            <a:ext cx="2272500" cy="83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u="sng">
                <a:solidFill>
                  <a:srgbClr val="434343"/>
                </a:solidFill>
                <a:latin typeface="Source Sans Pro"/>
                <a:ea typeface="Source Sans Pro"/>
                <a:cs typeface="Source Sans Pro"/>
                <a:sym typeface="Source Sans Pro"/>
                <a:hlinkClick r:id="rId10">
                  <a:extLst>
                    <a:ext uri="{A12FA001-AC4F-418D-AE19-62706E023703}">
                      <ahyp:hlinkClr val="tx"/>
                    </a:ext>
                  </a:extLst>
                </a:hlinkClick>
              </a:rPr>
              <a:t>Premiers pas avec Desmos</a:t>
            </a:r>
            <a:endParaRPr b="1">
              <a:solidFill>
                <a:srgbClr val="434343"/>
              </a:solidFill>
              <a:latin typeface="Source Sans Pro"/>
              <a:ea typeface="Source Sans Pro"/>
              <a:cs typeface="Source Sans Pro"/>
              <a:sym typeface="Source Sans Pro"/>
            </a:endParaRPr>
          </a:p>
        </p:txBody>
      </p:sp>
      <p:pic>
        <p:nvPicPr>
          <p:cNvPr id="491" name="Google Shape;491;p63">
            <a:hlinkClick r:id="rId11"/>
          </p:cNvPr>
          <p:cNvPicPr preferRelativeResize="0"/>
          <p:nvPr/>
        </p:nvPicPr>
        <p:blipFill>
          <a:blip r:embed="rId12">
            <a:alphaModFix/>
          </a:blip>
          <a:stretch>
            <a:fillRect/>
          </a:stretch>
        </p:blipFill>
        <p:spPr>
          <a:xfrm>
            <a:off x="6926713" y="1549620"/>
            <a:ext cx="1287075" cy="1260760"/>
          </a:xfrm>
          <a:prstGeom prst="rect">
            <a:avLst/>
          </a:prstGeom>
          <a:noFill/>
          <a:ln>
            <a:noFill/>
          </a:ln>
        </p:spPr>
      </p:pic>
      <p:sp>
        <p:nvSpPr>
          <p:cNvPr id="492" name="Google Shape;492;p63"/>
          <p:cNvSpPr txBox="1"/>
          <p:nvPr/>
        </p:nvSpPr>
        <p:spPr>
          <a:xfrm>
            <a:off x="2539180" y="4686195"/>
            <a:ext cx="3580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100" u="sng">
                <a:solidFill>
                  <a:srgbClr val="FFFFFF"/>
                </a:solidFill>
                <a:latin typeface="Viga"/>
                <a:ea typeface="Viga"/>
                <a:cs typeface="Viga"/>
                <a:sym typeface="Viga"/>
                <a:hlinkClick r:id="rId13">
                  <a:extLst>
                    <a:ext uri="{A12FA001-AC4F-418D-AE19-62706E023703}">
                      <ahyp:hlinkClr val="tx"/>
                    </a:ext>
                  </a:extLst>
                </a:hlinkClick>
              </a:rPr>
              <a:t>Voir toutes les autoformations du RÉCIT MST</a:t>
            </a:r>
            <a:endParaRPr sz="1100">
              <a:solidFill>
                <a:srgbClr val="FFFFFF"/>
              </a:solidFill>
              <a:latin typeface="Viga"/>
              <a:ea typeface="Viga"/>
              <a:cs typeface="Viga"/>
              <a:sym typeface="Viga"/>
            </a:endParaRPr>
          </a:p>
        </p:txBody>
      </p:sp>
      <p:pic>
        <p:nvPicPr>
          <p:cNvPr id="493" name="Google Shape;493;p63" title="polylogo.png"/>
          <p:cNvPicPr preferRelativeResize="0"/>
          <p:nvPr/>
        </p:nvPicPr>
        <p:blipFill>
          <a:blip r:embed="rId14">
            <a:alphaModFix/>
          </a:blip>
          <a:stretch>
            <a:fillRect/>
          </a:stretch>
        </p:blipFill>
        <p:spPr>
          <a:xfrm>
            <a:off x="610025" y="1353888"/>
            <a:ext cx="1888262" cy="16522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pic>
        <p:nvPicPr>
          <p:cNvPr id="498" name="Google Shape;498;p64">
            <a:hlinkClick r:id="rId3"/>
          </p:cNvPr>
          <p:cNvPicPr preferRelativeResize="0"/>
          <p:nvPr/>
        </p:nvPicPr>
        <p:blipFill>
          <a:blip r:embed="rId4">
            <a:alphaModFix/>
          </a:blip>
          <a:stretch>
            <a:fillRect/>
          </a:stretch>
        </p:blipFill>
        <p:spPr>
          <a:xfrm>
            <a:off x="327388" y="1103500"/>
            <a:ext cx="8489224" cy="2486900"/>
          </a:xfrm>
          <a:prstGeom prst="rect">
            <a:avLst/>
          </a:prstGeom>
          <a:noFill/>
          <a:ln>
            <a:noFill/>
          </a:ln>
          <a:effectLst>
            <a:outerShdw blurRad="57150" rotWithShape="0" algn="bl" dir="5400000" dist="19050">
              <a:srgbClr val="000000">
                <a:alpha val="50000"/>
              </a:srgbClr>
            </a:outerShdw>
          </a:effectLst>
        </p:spPr>
      </p:pic>
      <p:sp>
        <p:nvSpPr>
          <p:cNvPr id="499" name="Google Shape;499;p64"/>
          <p:cNvSpPr txBox="1"/>
          <p:nvPr/>
        </p:nvSpPr>
        <p:spPr>
          <a:xfrm>
            <a:off x="561625" y="3712250"/>
            <a:ext cx="78984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3400" u="sng">
                <a:solidFill>
                  <a:srgbClr val="0D5CDF"/>
                </a:solidFill>
                <a:latin typeface="Ubuntu"/>
                <a:ea typeface="Ubuntu"/>
                <a:cs typeface="Ubuntu"/>
                <a:sym typeface="Ubuntu"/>
                <a:hlinkClick r:id="rId5">
                  <a:extLst>
                    <a:ext uri="{A12FA001-AC4F-418D-AE19-62706E023703}">
                      <ahyp:hlinkClr val="tx"/>
                    </a:ext>
                  </a:extLst>
                </a:hlinkClick>
              </a:rPr>
              <a:t>recitmst.qc.ca/ecv</a:t>
            </a:r>
            <a:endParaRPr sz="2700">
              <a:solidFill>
                <a:srgbClr val="0D5CDF"/>
              </a:solidFill>
            </a:endParaRPr>
          </a:p>
        </p:txBody>
      </p:sp>
      <p:pic>
        <p:nvPicPr>
          <p:cNvPr id="500" name="Google Shape;500;p64"/>
          <p:cNvPicPr preferRelativeResize="0"/>
          <p:nvPr/>
        </p:nvPicPr>
        <p:blipFill>
          <a:blip r:embed="rId6">
            <a:alphaModFix/>
          </a:blip>
          <a:stretch>
            <a:fillRect/>
          </a:stretch>
        </p:blipFill>
        <p:spPr>
          <a:xfrm>
            <a:off x="226751" y="28525"/>
            <a:ext cx="2253175" cy="718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65"/>
          <p:cNvSpPr txBox="1"/>
          <p:nvPr>
            <p:ph type="title"/>
          </p:nvPr>
        </p:nvSpPr>
        <p:spPr>
          <a:xfrm>
            <a:off x="1779000" y="284600"/>
            <a:ext cx="3287400" cy="76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fr-CA" sz="2300">
                <a:solidFill>
                  <a:srgbClr val="FFFFFF"/>
                </a:solidFill>
              </a:rPr>
              <a:t>Badge « Découverte »</a:t>
            </a:r>
            <a:endParaRPr>
              <a:solidFill>
                <a:srgbClr val="FFFFFF"/>
              </a:solidFill>
            </a:endParaRPr>
          </a:p>
        </p:txBody>
      </p:sp>
      <p:sp>
        <p:nvSpPr>
          <p:cNvPr id="506" name="Google Shape;506;p65">
            <a:hlinkClick r:id="rId3"/>
          </p:cNvPr>
          <p:cNvSpPr/>
          <p:nvPr/>
        </p:nvSpPr>
        <p:spPr>
          <a:xfrm>
            <a:off x="310840" y="3224588"/>
            <a:ext cx="1981500" cy="735900"/>
          </a:xfrm>
          <a:prstGeom prst="roundRect">
            <a:avLst>
              <a:gd fmla="val 16667" name="adj"/>
            </a:avLst>
          </a:prstGeom>
          <a:solidFill>
            <a:srgbClr val="F3F3F3"/>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7" name="Google Shape;507;p65"/>
          <p:cNvSpPr txBox="1"/>
          <p:nvPr/>
        </p:nvSpPr>
        <p:spPr>
          <a:xfrm>
            <a:off x="233063" y="2429231"/>
            <a:ext cx="2639400" cy="557100"/>
          </a:xfrm>
          <a:prstGeom prst="rect">
            <a:avLst/>
          </a:prstGeom>
          <a:noFill/>
          <a:ln>
            <a:noFill/>
          </a:ln>
        </p:spPr>
        <p:txBody>
          <a:bodyPr anchorCtr="0" anchor="t" bIns="68575" lIns="68575" spcFirstLastPara="1" rIns="68575" wrap="square" tIns="68575">
            <a:spAutoFit/>
          </a:bodyPr>
          <a:lstStyle/>
          <a:p>
            <a:pPr indent="0" lvl="0" marL="0" rtl="0" algn="l">
              <a:lnSpc>
                <a:spcPct val="80000"/>
              </a:lnSpc>
              <a:spcBef>
                <a:spcPts val="0"/>
              </a:spcBef>
              <a:spcAft>
                <a:spcPts val="0"/>
              </a:spcAft>
              <a:buNone/>
            </a:pPr>
            <a:r>
              <a:rPr lang="fr-CA" sz="1700">
                <a:latin typeface="Dosis SemiBold"/>
                <a:ea typeface="Dosis SemiBold"/>
                <a:cs typeface="Dosis SemiBold"/>
                <a:sym typeface="Dosis SemiBold"/>
              </a:rPr>
              <a:t>Création d’un compte gratuit ou se connecter</a:t>
            </a:r>
            <a:endParaRPr sz="1700"/>
          </a:p>
        </p:txBody>
      </p:sp>
      <p:sp>
        <p:nvSpPr>
          <p:cNvPr id="508" name="Google Shape;508;p65"/>
          <p:cNvSpPr txBox="1"/>
          <p:nvPr/>
        </p:nvSpPr>
        <p:spPr>
          <a:xfrm>
            <a:off x="306000" y="2911144"/>
            <a:ext cx="1889700" cy="249300"/>
          </a:xfrm>
          <a:prstGeom prst="rect">
            <a:avLst/>
          </a:prstGeom>
          <a:noFill/>
          <a:ln>
            <a:noFill/>
          </a:ln>
        </p:spPr>
        <p:txBody>
          <a:bodyPr anchorCtr="0" anchor="t" bIns="68575" lIns="68575" spcFirstLastPara="1" rIns="68575" wrap="square" tIns="68575">
            <a:spAutoFit/>
          </a:bodyPr>
          <a:lstStyle/>
          <a:p>
            <a:pPr indent="0" lvl="0" marL="0" rtl="0" algn="l">
              <a:lnSpc>
                <a:spcPct val="80000"/>
              </a:lnSpc>
              <a:spcBef>
                <a:spcPts val="0"/>
              </a:spcBef>
              <a:spcAft>
                <a:spcPts val="0"/>
              </a:spcAft>
              <a:buNone/>
            </a:pPr>
            <a:r>
              <a:rPr i="1" lang="fr-CA" sz="900">
                <a:latin typeface="Dosis Medium"/>
                <a:ea typeface="Dosis Medium"/>
                <a:cs typeface="Dosis Medium"/>
                <a:sym typeface="Dosis Medium"/>
              </a:rPr>
              <a:t>si nouveau compte → valider le courriel</a:t>
            </a:r>
            <a:endParaRPr sz="800">
              <a:latin typeface="Dosis Medium"/>
              <a:ea typeface="Dosis Medium"/>
              <a:cs typeface="Dosis Medium"/>
              <a:sym typeface="Dosis Medium"/>
            </a:endParaRPr>
          </a:p>
        </p:txBody>
      </p:sp>
      <p:pic>
        <p:nvPicPr>
          <p:cNvPr id="509" name="Google Shape;509;p65">
            <a:hlinkClick r:id="rId4"/>
          </p:cNvPr>
          <p:cNvPicPr preferRelativeResize="0"/>
          <p:nvPr/>
        </p:nvPicPr>
        <p:blipFill>
          <a:blip r:embed="rId5">
            <a:alphaModFix/>
          </a:blip>
          <a:stretch>
            <a:fillRect/>
          </a:stretch>
        </p:blipFill>
        <p:spPr>
          <a:xfrm>
            <a:off x="531364" y="3274688"/>
            <a:ext cx="1439048" cy="618750"/>
          </a:xfrm>
          <a:prstGeom prst="rect">
            <a:avLst/>
          </a:prstGeom>
          <a:noFill/>
          <a:ln>
            <a:noFill/>
          </a:ln>
        </p:spPr>
      </p:pic>
      <p:sp>
        <p:nvSpPr>
          <p:cNvPr id="510" name="Google Shape;510;p65">
            <a:hlinkClick r:id="rId6"/>
          </p:cNvPr>
          <p:cNvSpPr/>
          <p:nvPr/>
        </p:nvSpPr>
        <p:spPr>
          <a:xfrm>
            <a:off x="3338355" y="3201009"/>
            <a:ext cx="1981500" cy="735900"/>
          </a:xfrm>
          <a:prstGeom prst="roundRect">
            <a:avLst>
              <a:gd fmla="val 16667" name="adj"/>
            </a:avLst>
          </a:prstGeom>
          <a:solidFill>
            <a:srgbClr val="F3F3F3"/>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68575" lIns="68575" spcFirstLastPara="1" rIns="68575" wrap="square" tIns="68575">
            <a:noAutofit/>
          </a:bodyPr>
          <a:lstStyle/>
          <a:p>
            <a:pPr indent="0" lvl="0" marL="0" rtl="0" algn="ctr">
              <a:spcBef>
                <a:spcPts val="0"/>
              </a:spcBef>
              <a:spcAft>
                <a:spcPts val="0"/>
              </a:spcAft>
              <a:buNone/>
            </a:pPr>
            <a:r>
              <a:rPr lang="fr-CA" u="sng">
                <a:solidFill>
                  <a:srgbClr val="3564B9"/>
                </a:solidFill>
                <a:latin typeface="Viga"/>
                <a:ea typeface="Viga"/>
                <a:cs typeface="Viga"/>
                <a:sym typeface="Viga"/>
                <a:hlinkClick r:id="rId7">
                  <a:extLst>
                    <a:ext uri="{A12FA001-AC4F-418D-AE19-62706E023703}">
                      <ahyp:hlinkClr val="tx"/>
                    </a:ext>
                  </a:extLst>
                </a:hlinkClick>
              </a:rPr>
              <a:t>Polypad et la manipulation virtuelle</a:t>
            </a:r>
            <a:endParaRPr sz="1400">
              <a:solidFill>
                <a:srgbClr val="3564B9"/>
              </a:solidFill>
              <a:latin typeface="Viga"/>
              <a:ea typeface="Viga"/>
              <a:cs typeface="Viga"/>
              <a:sym typeface="Viga"/>
            </a:endParaRPr>
          </a:p>
        </p:txBody>
      </p:sp>
      <p:pic>
        <p:nvPicPr>
          <p:cNvPr id="511" name="Google Shape;511;p65"/>
          <p:cNvPicPr preferRelativeResize="0"/>
          <p:nvPr/>
        </p:nvPicPr>
        <p:blipFill>
          <a:blip r:embed="rId8">
            <a:alphaModFix/>
          </a:blip>
          <a:stretch>
            <a:fillRect/>
          </a:stretch>
        </p:blipFill>
        <p:spPr>
          <a:xfrm rot="-1286681">
            <a:off x="1983622" y="3800953"/>
            <a:ext cx="567505" cy="567505"/>
          </a:xfrm>
          <a:prstGeom prst="rect">
            <a:avLst/>
          </a:prstGeom>
          <a:noFill/>
          <a:ln>
            <a:noFill/>
          </a:ln>
        </p:spPr>
      </p:pic>
      <p:sp>
        <p:nvSpPr>
          <p:cNvPr id="512" name="Google Shape;512;p65"/>
          <p:cNvSpPr/>
          <p:nvPr/>
        </p:nvSpPr>
        <p:spPr>
          <a:xfrm>
            <a:off x="2362341" y="3988988"/>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fr-CA" sz="1700">
                <a:latin typeface="Dosis"/>
                <a:ea typeface="Dosis"/>
                <a:cs typeface="Dosis"/>
                <a:sym typeface="Dosis"/>
              </a:rPr>
              <a:t>1</a:t>
            </a:r>
            <a:endParaRPr b="1" sz="1700">
              <a:latin typeface="Dosis"/>
              <a:ea typeface="Dosis"/>
              <a:cs typeface="Dosis"/>
              <a:sym typeface="Dosis"/>
            </a:endParaRPr>
          </a:p>
        </p:txBody>
      </p:sp>
      <p:pic>
        <p:nvPicPr>
          <p:cNvPr id="513" name="Google Shape;513;p65"/>
          <p:cNvPicPr preferRelativeResize="0"/>
          <p:nvPr/>
        </p:nvPicPr>
        <p:blipFill>
          <a:blip r:embed="rId8">
            <a:alphaModFix/>
          </a:blip>
          <a:stretch>
            <a:fillRect/>
          </a:stretch>
        </p:blipFill>
        <p:spPr>
          <a:xfrm rot="-1286681">
            <a:off x="5011213" y="3751519"/>
            <a:ext cx="567505" cy="567505"/>
          </a:xfrm>
          <a:prstGeom prst="rect">
            <a:avLst/>
          </a:prstGeom>
          <a:noFill/>
          <a:ln>
            <a:noFill/>
          </a:ln>
        </p:spPr>
      </p:pic>
      <p:sp>
        <p:nvSpPr>
          <p:cNvPr id="514" name="Google Shape;514;p65"/>
          <p:cNvSpPr/>
          <p:nvPr/>
        </p:nvSpPr>
        <p:spPr>
          <a:xfrm>
            <a:off x="5389931" y="3939553"/>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fr-CA" sz="1700">
                <a:latin typeface="Dosis"/>
                <a:ea typeface="Dosis"/>
                <a:cs typeface="Dosis"/>
                <a:sym typeface="Dosis"/>
              </a:rPr>
              <a:t>2</a:t>
            </a:r>
            <a:endParaRPr b="1" sz="1700">
              <a:latin typeface="Dosis"/>
              <a:ea typeface="Dosis"/>
              <a:cs typeface="Dosis"/>
              <a:sym typeface="Dosis"/>
            </a:endParaRPr>
          </a:p>
        </p:txBody>
      </p:sp>
      <p:sp>
        <p:nvSpPr>
          <p:cNvPr id="515" name="Google Shape;515;p65">
            <a:hlinkClick r:id="rId9"/>
          </p:cNvPr>
          <p:cNvSpPr/>
          <p:nvPr/>
        </p:nvSpPr>
        <p:spPr>
          <a:xfrm>
            <a:off x="6368494" y="3160444"/>
            <a:ext cx="1981500" cy="735900"/>
          </a:xfrm>
          <a:prstGeom prst="roundRect">
            <a:avLst>
              <a:gd fmla="val 16667" name="adj"/>
            </a:avLst>
          </a:prstGeom>
          <a:solidFill>
            <a:srgbClr val="F3F3F3"/>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68575" lIns="68575" spcFirstLastPara="1" rIns="68575" wrap="square" tIns="68575">
            <a:noAutofit/>
          </a:bodyPr>
          <a:lstStyle/>
          <a:p>
            <a:pPr indent="0" lvl="0" marL="0" rtl="0" algn="ctr">
              <a:spcBef>
                <a:spcPts val="0"/>
              </a:spcBef>
              <a:spcAft>
                <a:spcPts val="0"/>
              </a:spcAft>
              <a:buNone/>
            </a:pPr>
            <a:r>
              <a:rPr lang="fr-CA" sz="1400" u="sng">
                <a:solidFill>
                  <a:srgbClr val="3564B9"/>
                </a:solidFill>
                <a:latin typeface="Viga"/>
                <a:ea typeface="Viga"/>
                <a:cs typeface="Viga"/>
                <a:sym typeface="Viga"/>
                <a:hlinkClick r:id="rId10">
                  <a:extLst>
                    <a:ext uri="{A12FA001-AC4F-418D-AE19-62706E023703}">
                      <ahyp:hlinkClr val="tx"/>
                    </a:ext>
                  </a:extLst>
                </a:hlinkClick>
              </a:rPr>
              <a:t>Obtenir mon badge</a:t>
            </a:r>
            <a:endParaRPr sz="1400" u="sng">
              <a:solidFill>
                <a:srgbClr val="3564B9"/>
              </a:solidFill>
              <a:latin typeface="Viga"/>
              <a:ea typeface="Viga"/>
              <a:cs typeface="Viga"/>
              <a:sym typeface="Viga"/>
            </a:endParaRPr>
          </a:p>
          <a:p>
            <a:pPr indent="0" lvl="0" marL="0" rtl="0" algn="ctr">
              <a:spcBef>
                <a:spcPts val="0"/>
              </a:spcBef>
              <a:spcAft>
                <a:spcPts val="0"/>
              </a:spcAft>
              <a:buNone/>
            </a:pPr>
            <a:r>
              <a:rPr lang="fr-CA" sz="1400" u="sng">
                <a:solidFill>
                  <a:srgbClr val="3564B9"/>
                </a:solidFill>
                <a:latin typeface="Viga"/>
                <a:ea typeface="Viga"/>
                <a:cs typeface="Viga"/>
                <a:sym typeface="Viga"/>
                <a:hlinkClick r:id="rId11">
                  <a:extLst>
                    <a:ext uri="{A12FA001-AC4F-418D-AE19-62706E023703}">
                      <ahyp:hlinkClr val="tx"/>
                    </a:ext>
                  </a:extLst>
                </a:hlinkClick>
              </a:rPr>
              <a:t>DÉCOUVERTE</a:t>
            </a:r>
            <a:endParaRPr sz="1400" u="sng">
              <a:solidFill>
                <a:srgbClr val="3564B9"/>
              </a:solidFill>
              <a:latin typeface="Viga"/>
              <a:ea typeface="Viga"/>
              <a:cs typeface="Viga"/>
              <a:sym typeface="Viga"/>
            </a:endParaRPr>
          </a:p>
        </p:txBody>
      </p:sp>
      <p:pic>
        <p:nvPicPr>
          <p:cNvPr id="516" name="Google Shape;516;p65">
            <a:hlinkClick r:id="rId12"/>
          </p:cNvPr>
          <p:cNvPicPr preferRelativeResize="0"/>
          <p:nvPr/>
        </p:nvPicPr>
        <p:blipFill>
          <a:blip r:embed="rId8">
            <a:alphaModFix/>
          </a:blip>
          <a:stretch>
            <a:fillRect/>
          </a:stretch>
        </p:blipFill>
        <p:spPr>
          <a:xfrm rot="-1286681">
            <a:off x="8261307" y="3687838"/>
            <a:ext cx="567505" cy="567505"/>
          </a:xfrm>
          <a:prstGeom prst="rect">
            <a:avLst/>
          </a:prstGeom>
          <a:noFill/>
          <a:ln>
            <a:noFill/>
          </a:ln>
        </p:spPr>
      </p:pic>
      <p:sp>
        <p:nvSpPr>
          <p:cNvPr id="517" name="Google Shape;517;p65"/>
          <p:cNvSpPr/>
          <p:nvPr/>
        </p:nvSpPr>
        <p:spPr>
          <a:xfrm>
            <a:off x="8410050" y="3805472"/>
            <a:ext cx="270000" cy="270000"/>
          </a:xfrm>
          <a:prstGeom prst="ellipse">
            <a:avLst/>
          </a:prstGeom>
          <a:solidFill>
            <a:srgbClr val="FF0000"/>
          </a:solidFill>
          <a:ln>
            <a:noFill/>
          </a:ln>
        </p:spPr>
        <p:txBody>
          <a:bodyPr anchorCtr="0" anchor="ctr" bIns="0" lIns="0" spcFirstLastPara="1" rIns="0" wrap="square" tIns="0">
            <a:noAutofit/>
          </a:bodyPr>
          <a:lstStyle/>
          <a:p>
            <a:pPr indent="0" lvl="0" marL="0" rtl="0" algn="ctr">
              <a:spcBef>
                <a:spcPts val="0"/>
              </a:spcBef>
              <a:spcAft>
                <a:spcPts val="0"/>
              </a:spcAft>
              <a:buNone/>
            </a:pPr>
            <a:r>
              <a:rPr b="1" lang="fr-CA" sz="1700">
                <a:latin typeface="Dosis"/>
                <a:ea typeface="Dosis"/>
                <a:cs typeface="Dosis"/>
                <a:sym typeface="Dosis"/>
              </a:rPr>
              <a:t>3</a:t>
            </a:r>
            <a:endParaRPr b="1" sz="1700">
              <a:latin typeface="Dosis"/>
              <a:ea typeface="Dosis"/>
              <a:cs typeface="Dosis"/>
              <a:sym typeface="Dosis"/>
            </a:endParaRPr>
          </a:p>
        </p:txBody>
      </p:sp>
      <p:sp>
        <p:nvSpPr>
          <p:cNvPr id="518" name="Google Shape;518;p65"/>
          <p:cNvSpPr txBox="1"/>
          <p:nvPr/>
        </p:nvSpPr>
        <p:spPr>
          <a:xfrm>
            <a:off x="6602288" y="4174519"/>
            <a:ext cx="1889700" cy="295500"/>
          </a:xfrm>
          <a:prstGeom prst="rect">
            <a:avLst/>
          </a:prstGeom>
          <a:noFill/>
          <a:ln>
            <a:noFill/>
          </a:ln>
        </p:spPr>
        <p:txBody>
          <a:bodyPr anchorCtr="0" anchor="ctr" bIns="68575" lIns="68575" spcFirstLastPara="1" rIns="68575" wrap="square" tIns="68575">
            <a:noAutofit/>
          </a:bodyPr>
          <a:lstStyle/>
          <a:p>
            <a:pPr indent="0" lvl="0" marL="0" rtl="0" algn="l">
              <a:lnSpc>
                <a:spcPct val="80000"/>
              </a:lnSpc>
              <a:spcBef>
                <a:spcPts val="0"/>
              </a:spcBef>
              <a:spcAft>
                <a:spcPts val="0"/>
              </a:spcAft>
              <a:buNone/>
            </a:pPr>
            <a:r>
              <a:rPr i="1" lang="fr-CA" sz="1100">
                <a:solidFill>
                  <a:srgbClr val="434343"/>
                </a:solidFill>
                <a:latin typeface="Dosis Medium"/>
                <a:ea typeface="Dosis Medium"/>
                <a:cs typeface="Dosis Medium"/>
                <a:sym typeface="Dosis Medium"/>
              </a:rPr>
              <a:t>Ce</a:t>
            </a:r>
            <a:r>
              <a:rPr i="1" lang="fr-CA" sz="1100">
                <a:solidFill>
                  <a:srgbClr val="434343"/>
                </a:solidFill>
                <a:latin typeface="Dosis Medium"/>
                <a:ea typeface="Dosis Medium"/>
                <a:cs typeface="Dosis Medium"/>
                <a:sym typeface="Dosis Medium"/>
              </a:rPr>
              <a:t> lien s’autodétruira dans quelques heures.</a:t>
            </a:r>
            <a:endParaRPr sz="1400">
              <a:solidFill>
                <a:srgbClr val="595959"/>
              </a:solidFill>
              <a:latin typeface="Dosis Medium"/>
              <a:ea typeface="Dosis Medium"/>
              <a:cs typeface="Dosis Medium"/>
              <a:sym typeface="Dosis Medium"/>
            </a:endParaRPr>
          </a:p>
        </p:txBody>
      </p:sp>
      <p:pic>
        <p:nvPicPr>
          <p:cNvPr id="519" name="Google Shape;519;p65"/>
          <p:cNvPicPr preferRelativeResize="0"/>
          <p:nvPr/>
        </p:nvPicPr>
        <p:blipFill rotWithShape="1">
          <a:blip r:embed="rId13">
            <a:alphaModFix/>
          </a:blip>
          <a:srcRect b="11164" l="15814" r="8411" t="11195"/>
          <a:stretch/>
        </p:blipFill>
        <p:spPr>
          <a:xfrm>
            <a:off x="6368484" y="4183896"/>
            <a:ext cx="270000" cy="276672"/>
          </a:xfrm>
          <a:prstGeom prst="rect">
            <a:avLst/>
          </a:prstGeom>
          <a:noFill/>
          <a:ln>
            <a:noFill/>
          </a:ln>
        </p:spPr>
      </p:pic>
      <p:sp>
        <p:nvSpPr>
          <p:cNvPr id="520" name="Google Shape;520;p65"/>
          <p:cNvSpPr txBox="1"/>
          <p:nvPr/>
        </p:nvSpPr>
        <p:spPr>
          <a:xfrm>
            <a:off x="3614325" y="2429231"/>
            <a:ext cx="1658100" cy="557100"/>
          </a:xfrm>
          <a:prstGeom prst="rect">
            <a:avLst/>
          </a:prstGeom>
          <a:noFill/>
          <a:ln>
            <a:noFill/>
          </a:ln>
        </p:spPr>
        <p:txBody>
          <a:bodyPr anchorCtr="0" anchor="t" bIns="68575" lIns="68575" spcFirstLastPara="1" rIns="68575" wrap="square" tIns="68575">
            <a:spAutoFit/>
          </a:bodyPr>
          <a:lstStyle/>
          <a:p>
            <a:pPr indent="0" lvl="0" marL="0" rtl="0" algn="l">
              <a:lnSpc>
                <a:spcPct val="80000"/>
              </a:lnSpc>
              <a:spcBef>
                <a:spcPts val="0"/>
              </a:spcBef>
              <a:spcAft>
                <a:spcPts val="0"/>
              </a:spcAft>
              <a:buNone/>
            </a:pPr>
            <a:r>
              <a:rPr lang="fr-CA" sz="1700">
                <a:latin typeface="Dosis SemiBold"/>
                <a:ea typeface="Dosis SemiBold"/>
                <a:cs typeface="Dosis SemiBold"/>
                <a:sym typeface="Dosis SemiBold"/>
              </a:rPr>
              <a:t>Inscription à l’autoformation</a:t>
            </a:r>
            <a:endParaRPr sz="1700"/>
          </a:p>
        </p:txBody>
      </p:sp>
      <p:sp>
        <p:nvSpPr>
          <p:cNvPr id="521" name="Google Shape;521;p65"/>
          <p:cNvSpPr txBox="1"/>
          <p:nvPr/>
        </p:nvSpPr>
        <p:spPr>
          <a:xfrm>
            <a:off x="6530156" y="2530819"/>
            <a:ext cx="1658100" cy="348000"/>
          </a:xfrm>
          <a:prstGeom prst="rect">
            <a:avLst/>
          </a:prstGeom>
          <a:noFill/>
          <a:ln>
            <a:noFill/>
          </a:ln>
        </p:spPr>
        <p:txBody>
          <a:bodyPr anchorCtr="0" anchor="t" bIns="68575" lIns="68575" spcFirstLastPara="1" rIns="68575" wrap="square" tIns="68575">
            <a:spAutoFit/>
          </a:bodyPr>
          <a:lstStyle/>
          <a:p>
            <a:pPr indent="0" lvl="0" marL="0" rtl="0" algn="l">
              <a:lnSpc>
                <a:spcPct val="80000"/>
              </a:lnSpc>
              <a:spcBef>
                <a:spcPts val="0"/>
              </a:spcBef>
              <a:spcAft>
                <a:spcPts val="0"/>
              </a:spcAft>
              <a:buNone/>
            </a:pPr>
            <a:r>
              <a:rPr lang="fr-CA" sz="1700">
                <a:latin typeface="Dosis SemiBold"/>
                <a:ea typeface="Dosis SemiBold"/>
                <a:cs typeface="Dosis SemiBold"/>
                <a:sym typeface="Dosis SemiBold"/>
              </a:rPr>
              <a:t>Visiter cette page</a:t>
            </a:r>
            <a:endParaRPr sz="1700"/>
          </a:p>
        </p:txBody>
      </p:sp>
      <p:pic>
        <p:nvPicPr>
          <p:cNvPr id="522" name="Google Shape;522;p65"/>
          <p:cNvPicPr preferRelativeResize="0"/>
          <p:nvPr/>
        </p:nvPicPr>
        <p:blipFill>
          <a:blip r:embed="rId14">
            <a:alphaModFix/>
          </a:blip>
          <a:stretch>
            <a:fillRect/>
          </a:stretch>
        </p:blipFill>
        <p:spPr>
          <a:xfrm>
            <a:off x="16400" y="0"/>
            <a:ext cx="1762600" cy="15538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66"/>
          <p:cNvSpPr txBox="1"/>
          <p:nvPr/>
        </p:nvSpPr>
        <p:spPr>
          <a:xfrm>
            <a:off x="3146600" y="327575"/>
            <a:ext cx="5952600" cy="9387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b="1" lang="fr-CA" sz="8600">
                <a:solidFill>
                  <a:srgbClr val="3564B9"/>
                </a:solidFill>
                <a:latin typeface="Viga"/>
                <a:ea typeface="Viga"/>
                <a:cs typeface="Viga"/>
                <a:sym typeface="Viga"/>
              </a:rPr>
              <a:t>MERCI !</a:t>
            </a:r>
            <a:endParaRPr b="1" sz="8600">
              <a:solidFill>
                <a:srgbClr val="3564B9"/>
              </a:solidFill>
              <a:latin typeface="Viga"/>
              <a:ea typeface="Viga"/>
              <a:cs typeface="Viga"/>
              <a:sym typeface="Viga"/>
            </a:endParaRPr>
          </a:p>
        </p:txBody>
      </p:sp>
      <p:sp>
        <p:nvSpPr>
          <p:cNvPr id="528" name="Google Shape;528;p66"/>
          <p:cNvSpPr txBox="1"/>
          <p:nvPr/>
        </p:nvSpPr>
        <p:spPr>
          <a:xfrm>
            <a:off x="5147200" y="1352550"/>
            <a:ext cx="3342300" cy="1990800"/>
          </a:xfrm>
          <a:prstGeom prst="rect">
            <a:avLst/>
          </a:prstGeom>
          <a:noFill/>
          <a:ln>
            <a:noFill/>
          </a:ln>
        </p:spPr>
        <p:txBody>
          <a:bodyPr anchorCtr="0" anchor="t" bIns="121900" lIns="121900" spcFirstLastPara="1" rIns="121900" wrap="square" tIns="121900">
            <a:noAutofit/>
          </a:bodyPr>
          <a:lstStyle/>
          <a:p>
            <a:pPr indent="0" lvl="0" marL="0" rtl="0" algn="l">
              <a:spcBef>
                <a:spcPts val="800"/>
              </a:spcBef>
              <a:spcAft>
                <a:spcPts val="0"/>
              </a:spcAft>
              <a:buNone/>
            </a:pPr>
            <a:r>
              <a:rPr lang="fr-CA" sz="1600" u="sng">
                <a:solidFill>
                  <a:schemeClr val="hlink"/>
                </a:solidFill>
                <a:latin typeface="Ubuntu"/>
                <a:ea typeface="Ubuntu"/>
                <a:cs typeface="Ubuntu"/>
                <a:sym typeface="Ubuntu"/>
                <a:hlinkClick r:id="rId3"/>
              </a:rPr>
              <a:t>stephanie.rioux</a:t>
            </a:r>
            <a:r>
              <a:rPr lang="fr-CA" sz="1600" u="sng">
                <a:solidFill>
                  <a:schemeClr val="hlink"/>
                </a:solidFill>
                <a:latin typeface="Ubuntu"/>
                <a:ea typeface="Ubuntu"/>
                <a:cs typeface="Ubuntu"/>
                <a:sym typeface="Ubuntu"/>
                <a:hlinkClick r:id="rId4"/>
              </a:rPr>
              <a:t>@recit.qc.ca</a:t>
            </a:r>
            <a:endParaRPr sz="1600">
              <a:solidFill>
                <a:srgbClr val="1C4587"/>
              </a:solidFill>
              <a:latin typeface="Ubuntu"/>
              <a:ea typeface="Ubuntu"/>
              <a:cs typeface="Ubuntu"/>
              <a:sym typeface="Ubuntu"/>
            </a:endParaRPr>
          </a:p>
          <a:p>
            <a:pPr indent="0" lvl="0" marL="0" rtl="0" algn="l">
              <a:spcBef>
                <a:spcPts val="800"/>
              </a:spcBef>
              <a:spcAft>
                <a:spcPts val="0"/>
              </a:spcAft>
              <a:buNone/>
            </a:pPr>
            <a:r>
              <a:rPr lang="fr-CA" sz="1600" u="sng">
                <a:solidFill>
                  <a:schemeClr val="hlink"/>
                </a:solidFill>
                <a:latin typeface="Ubuntu"/>
                <a:ea typeface="Ubuntu"/>
                <a:cs typeface="Ubuntu"/>
                <a:sym typeface="Ubuntu"/>
                <a:hlinkClick r:id="rId5"/>
              </a:rPr>
              <a:t>luc.lagarde@recit.qc.ca</a:t>
            </a:r>
            <a:r>
              <a:rPr lang="fr-CA" sz="1600">
                <a:solidFill>
                  <a:srgbClr val="1C4587"/>
                </a:solidFill>
                <a:latin typeface="Ubuntu"/>
                <a:ea typeface="Ubuntu"/>
                <a:cs typeface="Ubuntu"/>
                <a:sym typeface="Ubuntu"/>
              </a:rPr>
              <a:t> </a:t>
            </a:r>
            <a:endParaRPr sz="1600">
              <a:solidFill>
                <a:srgbClr val="1C4587"/>
              </a:solidFill>
              <a:latin typeface="Ubuntu"/>
              <a:ea typeface="Ubuntu"/>
              <a:cs typeface="Ubuntu"/>
              <a:sym typeface="Ubuntu"/>
            </a:endParaRPr>
          </a:p>
          <a:p>
            <a:pPr indent="0" lvl="0" marL="0" rtl="0" algn="l">
              <a:spcBef>
                <a:spcPts val="800"/>
              </a:spcBef>
              <a:spcAft>
                <a:spcPts val="0"/>
              </a:spcAft>
              <a:buNone/>
            </a:pPr>
            <a:r>
              <a:rPr lang="fr-CA" sz="1600" u="sng">
                <a:solidFill>
                  <a:schemeClr val="hlink"/>
                </a:solidFill>
                <a:latin typeface="Ubuntu"/>
                <a:ea typeface="Ubuntu"/>
                <a:cs typeface="Ubuntu"/>
                <a:sym typeface="Ubuntu"/>
                <a:hlinkClick r:id="rId6"/>
              </a:rPr>
              <a:t>equipemst@recit.qc.ca</a:t>
            </a:r>
            <a:r>
              <a:rPr lang="fr-CA" sz="1600">
                <a:solidFill>
                  <a:srgbClr val="1C4587"/>
                </a:solidFill>
                <a:latin typeface="Ubuntu"/>
                <a:ea typeface="Ubuntu"/>
                <a:cs typeface="Ubuntu"/>
                <a:sym typeface="Ubuntu"/>
              </a:rPr>
              <a:t> </a:t>
            </a:r>
            <a:endParaRPr sz="1600">
              <a:solidFill>
                <a:srgbClr val="1C4587"/>
              </a:solidFill>
              <a:latin typeface="Ubuntu"/>
              <a:ea typeface="Ubuntu"/>
              <a:cs typeface="Ubuntu"/>
              <a:sym typeface="Ubuntu"/>
            </a:endParaRPr>
          </a:p>
          <a:p>
            <a:pPr indent="-368300" lvl="0" marL="609600" rtl="0" algn="l">
              <a:spcBef>
                <a:spcPts val="800"/>
              </a:spcBef>
              <a:spcAft>
                <a:spcPts val="0"/>
              </a:spcAft>
              <a:buClr>
                <a:srgbClr val="1C4587"/>
              </a:buClr>
              <a:buSzPts val="1000"/>
              <a:buFont typeface="Ubuntu"/>
              <a:buChar char="■"/>
            </a:pPr>
            <a:r>
              <a:rPr lang="fr-CA" sz="1000" u="sng">
                <a:solidFill>
                  <a:srgbClr val="1C4587"/>
                </a:solidFill>
                <a:latin typeface="Ubuntu"/>
                <a:ea typeface="Ubuntu"/>
                <a:cs typeface="Ubuntu"/>
                <a:sym typeface="Ubuntu"/>
                <a:hlinkClick r:id="rId7">
                  <a:extLst>
                    <a:ext uri="{A12FA001-AC4F-418D-AE19-62706E023703}">
                      <ahyp:hlinkClr val="tx"/>
                    </a:ext>
                  </a:extLst>
                </a:hlinkClick>
              </a:rPr>
              <a:t>Page Facebook</a:t>
            </a:r>
            <a:endParaRPr sz="1000" u="sng">
              <a:solidFill>
                <a:srgbClr val="1C4587"/>
              </a:solidFill>
              <a:latin typeface="Ubuntu"/>
              <a:ea typeface="Ubuntu"/>
              <a:cs typeface="Ubuntu"/>
              <a:sym typeface="Ubuntu"/>
            </a:endParaRPr>
          </a:p>
          <a:p>
            <a:pPr indent="-368300" lvl="0" marL="609600" rtl="0" algn="l">
              <a:spcBef>
                <a:spcPts val="0"/>
              </a:spcBef>
              <a:spcAft>
                <a:spcPts val="0"/>
              </a:spcAft>
              <a:buClr>
                <a:srgbClr val="1C4587"/>
              </a:buClr>
              <a:buSzPts val="1000"/>
              <a:buFont typeface="Ubuntu"/>
              <a:buChar char="■"/>
            </a:pPr>
            <a:r>
              <a:rPr lang="fr-CA" sz="1000" u="sng">
                <a:solidFill>
                  <a:srgbClr val="1C4587"/>
                </a:solidFill>
                <a:latin typeface="Ubuntu"/>
                <a:ea typeface="Ubuntu"/>
                <a:cs typeface="Ubuntu"/>
                <a:sym typeface="Ubuntu"/>
                <a:hlinkClick r:id="rId8">
                  <a:extLst>
                    <a:ext uri="{A12FA001-AC4F-418D-AE19-62706E023703}">
                      <ahyp:hlinkClr val="tx"/>
                    </a:ext>
                  </a:extLst>
                </a:hlinkClick>
              </a:rPr>
              <a:t>Twitter</a:t>
            </a:r>
            <a:endParaRPr sz="1000" u="sng">
              <a:solidFill>
                <a:srgbClr val="1C4587"/>
              </a:solidFill>
              <a:latin typeface="Ubuntu"/>
              <a:ea typeface="Ubuntu"/>
              <a:cs typeface="Ubuntu"/>
              <a:sym typeface="Ubuntu"/>
            </a:endParaRPr>
          </a:p>
          <a:p>
            <a:pPr indent="-368300" lvl="0" marL="609600" rtl="0" algn="l">
              <a:spcBef>
                <a:spcPts val="0"/>
              </a:spcBef>
              <a:spcAft>
                <a:spcPts val="0"/>
              </a:spcAft>
              <a:buClr>
                <a:srgbClr val="1C4587"/>
              </a:buClr>
              <a:buSzPts val="1000"/>
              <a:buFont typeface="Ubuntu"/>
              <a:buChar char="■"/>
            </a:pPr>
            <a:r>
              <a:rPr lang="fr-CA" sz="1000" u="sng">
                <a:solidFill>
                  <a:srgbClr val="1C4587"/>
                </a:solidFill>
                <a:latin typeface="Ubuntu"/>
                <a:ea typeface="Ubuntu"/>
                <a:cs typeface="Ubuntu"/>
                <a:sym typeface="Ubuntu"/>
                <a:hlinkClick r:id="rId9">
                  <a:extLst>
                    <a:ext uri="{A12FA001-AC4F-418D-AE19-62706E023703}">
                      <ahyp:hlinkClr val="tx"/>
                    </a:ext>
                  </a:extLst>
                </a:hlinkClick>
              </a:rPr>
              <a:t>Chaîne Youtube</a:t>
            </a:r>
            <a:endParaRPr sz="100">
              <a:solidFill>
                <a:srgbClr val="1C4587"/>
              </a:solidFill>
            </a:endParaRPr>
          </a:p>
        </p:txBody>
      </p:sp>
      <p:pic>
        <p:nvPicPr>
          <p:cNvPr id="529" name="Google Shape;529;p66"/>
          <p:cNvPicPr preferRelativeResize="0"/>
          <p:nvPr/>
        </p:nvPicPr>
        <p:blipFill>
          <a:blip r:embed="rId10">
            <a:alphaModFix/>
          </a:blip>
          <a:stretch>
            <a:fillRect/>
          </a:stretch>
        </p:blipFill>
        <p:spPr>
          <a:xfrm>
            <a:off x="39502" y="4771998"/>
            <a:ext cx="735700" cy="260453"/>
          </a:xfrm>
          <a:prstGeom prst="rect">
            <a:avLst/>
          </a:prstGeom>
          <a:noFill/>
          <a:ln>
            <a:noFill/>
          </a:ln>
        </p:spPr>
      </p:pic>
      <p:cxnSp>
        <p:nvCxnSpPr>
          <p:cNvPr id="530" name="Google Shape;530;p66"/>
          <p:cNvCxnSpPr/>
          <p:nvPr/>
        </p:nvCxnSpPr>
        <p:spPr>
          <a:xfrm flipH="1">
            <a:off x="3059238" y="165913"/>
            <a:ext cx="11100" cy="4262400"/>
          </a:xfrm>
          <a:prstGeom prst="straightConnector1">
            <a:avLst/>
          </a:prstGeom>
          <a:noFill/>
          <a:ln cap="flat" cmpd="sng" w="19050">
            <a:solidFill>
              <a:srgbClr val="595959"/>
            </a:solidFill>
            <a:prstDash val="dot"/>
            <a:round/>
            <a:headEnd len="med" w="med" type="none"/>
            <a:tailEnd len="med" w="med" type="none"/>
          </a:ln>
        </p:spPr>
      </p:cxnSp>
      <p:pic>
        <p:nvPicPr>
          <p:cNvPr id="531" name="Google Shape;531;p66"/>
          <p:cNvPicPr preferRelativeResize="0"/>
          <p:nvPr/>
        </p:nvPicPr>
        <p:blipFill>
          <a:blip r:embed="rId11">
            <a:alphaModFix/>
          </a:blip>
          <a:stretch>
            <a:fillRect/>
          </a:stretch>
        </p:blipFill>
        <p:spPr>
          <a:xfrm>
            <a:off x="3797727" y="1561198"/>
            <a:ext cx="1349476" cy="1349474"/>
          </a:xfrm>
          <a:prstGeom prst="rect">
            <a:avLst/>
          </a:prstGeom>
          <a:noFill/>
          <a:ln>
            <a:noFill/>
          </a:ln>
        </p:spPr>
      </p:pic>
      <p:sp>
        <p:nvSpPr>
          <p:cNvPr id="532" name="Google Shape;532;p66"/>
          <p:cNvSpPr/>
          <p:nvPr/>
        </p:nvSpPr>
        <p:spPr>
          <a:xfrm>
            <a:off x="3967100" y="3205600"/>
            <a:ext cx="4311600" cy="537900"/>
          </a:xfrm>
          <a:prstGeom prst="roundRect">
            <a:avLst>
              <a:gd fmla="val 16667" name="adj"/>
            </a:avLst>
          </a:prstGeom>
          <a:solidFill>
            <a:srgbClr val="3564B9"/>
          </a:solidFill>
          <a:ln cap="flat" cmpd="sng" w="19050">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fr-CA" sz="2200" u="sng">
                <a:solidFill>
                  <a:schemeClr val="accent6"/>
                </a:solidFill>
                <a:latin typeface="Source Sans Pro"/>
                <a:ea typeface="Source Sans Pro"/>
                <a:cs typeface="Source Sans Pro"/>
                <a:sym typeface="Source Sans Pro"/>
                <a:hlinkClick r:id="rId12">
                  <a:extLst>
                    <a:ext uri="{A12FA001-AC4F-418D-AE19-62706E023703}">
                      <ahyp:hlinkClr val="tx"/>
                    </a:ext>
                  </a:extLst>
                </a:hlinkClick>
              </a:rPr>
              <a:t>recitmst.qc.ca/polypad07112024</a:t>
            </a:r>
            <a:endParaRPr sz="1600">
              <a:solidFill>
                <a:schemeClr val="accent6"/>
              </a:solidFill>
              <a:highlight>
                <a:schemeClr val="accent6"/>
              </a:highlight>
              <a:latin typeface="Dosis SemiBold"/>
              <a:ea typeface="Dosis SemiBold"/>
              <a:cs typeface="Dosis SemiBold"/>
              <a:sym typeface="Dosis SemiBold"/>
            </a:endParaRPr>
          </a:p>
        </p:txBody>
      </p:sp>
      <p:pic>
        <p:nvPicPr>
          <p:cNvPr id="533" name="Google Shape;533;p66"/>
          <p:cNvPicPr preferRelativeResize="0"/>
          <p:nvPr/>
        </p:nvPicPr>
        <p:blipFill>
          <a:blip r:embed="rId13">
            <a:alphaModFix/>
          </a:blip>
          <a:stretch>
            <a:fillRect/>
          </a:stretch>
        </p:blipFill>
        <p:spPr>
          <a:xfrm rot="-1286681">
            <a:off x="7510738" y="3513713"/>
            <a:ext cx="567505" cy="567505"/>
          </a:xfrm>
          <a:prstGeom prst="rect">
            <a:avLst/>
          </a:prstGeom>
          <a:noFill/>
          <a:ln>
            <a:noFill/>
          </a:ln>
        </p:spPr>
      </p:pic>
      <p:pic>
        <p:nvPicPr>
          <p:cNvPr id="534" name="Google Shape;534;p66" title="logositeblancdroite.png"/>
          <p:cNvPicPr preferRelativeResize="0"/>
          <p:nvPr/>
        </p:nvPicPr>
        <p:blipFill rotWithShape="1">
          <a:blip r:embed="rId14">
            <a:alphaModFix/>
          </a:blip>
          <a:srcRect b="0" l="0" r="48765" t="0"/>
          <a:stretch/>
        </p:blipFill>
        <p:spPr>
          <a:xfrm>
            <a:off x="6568875" y="4539100"/>
            <a:ext cx="2497926" cy="555025"/>
          </a:xfrm>
          <a:prstGeom prst="rect">
            <a:avLst/>
          </a:prstGeom>
          <a:noFill/>
          <a:ln>
            <a:noFill/>
          </a:ln>
        </p:spPr>
      </p:pic>
      <p:sp>
        <p:nvSpPr>
          <p:cNvPr id="535" name="Google Shape;535;p66"/>
          <p:cNvSpPr txBox="1"/>
          <p:nvPr/>
        </p:nvSpPr>
        <p:spPr>
          <a:xfrm>
            <a:off x="836696" y="4798730"/>
            <a:ext cx="36543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600"/>
              </a:spcAft>
              <a:buNone/>
            </a:pPr>
            <a:r>
              <a:rPr lang="fr-CA" sz="700">
                <a:solidFill>
                  <a:schemeClr val="lt1"/>
                </a:solidFill>
              </a:rPr>
              <a:t>Cette présentation est mise à disposition par le  </a:t>
            </a:r>
            <a:r>
              <a:rPr lang="fr-CA" sz="700" u="sng">
                <a:solidFill>
                  <a:schemeClr val="lt1"/>
                </a:solidFill>
                <a:hlinkClick r:id="rId15">
                  <a:extLst>
                    <a:ext uri="{A12FA001-AC4F-418D-AE19-62706E023703}">
                      <ahyp:hlinkClr val="tx"/>
                    </a:ext>
                  </a:extLst>
                </a:hlinkClick>
              </a:rPr>
              <a:t>RÉCIT MST</a:t>
            </a:r>
            <a:r>
              <a:rPr lang="fr-CA" sz="700">
                <a:solidFill>
                  <a:schemeClr val="lt1"/>
                </a:solidFill>
              </a:rPr>
              <a:t>, sauf exception, selon les termes de la </a:t>
            </a:r>
            <a:r>
              <a:rPr lang="fr-CA" sz="700" u="sng">
                <a:solidFill>
                  <a:schemeClr val="lt1"/>
                </a:solidFill>
                <a:hlinkClick r:id="rId16">
                  <a:extLst>
                    <a:ext uri="{A12FA001-AC4F-418D-AE19-62706E023703}">
                      <ahyp:hlinkClr val="tx"/>
                    </a:ext>
                  </a:extLst>
                </a:hlinkClick>
              </a:rPr>
              <a:t>Licence CC BY-NC-SA 4.0</a:t>
            </a:r>
            <a:r>
              <a:rPr lang="fr-CA" sz="700">
                <a:solidFill>
                  <a:schemeClr val="lt1"/>
                </a:solidFill>
              </a:rPr>
              <a:t>, 2024.</a:t>
            </a:r>
            <a:endParaRPr sz="700">
              <a:solidFill>
                <a:schemeClr val="lt1"/>
              </a:solidFill>
            </a:endParaRPr>
          </a:p>
        </p:txBody>
      </p:sp>
      <p:pic>
        <p:nvPicPr>
          <p:cNvPr id="536" name="Google Shape;536;p66" title="polylogo.png"/>
          <p:cNvPicPr preferRelativeResize="0"/>
          <p:nvPr/>
        </p:nvPicPr>
        <p:blipFill>
          <a:blip r:embed="rId17">
            <a:alphaModFix/>
          </a:blip>
          <a:stretch>
            <a:fillRect/>
          </a:stretch>
        </p:blipFill>
        <p:spPr>
          <a:xfrm>
            <a:off x="610025" y="1353888"/>
            <a:ext cx="1888262" cy="16522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