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4.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715" r:id="rId1"/>
    <p:sldMasterId id="2147483716" r:id="rId2"/>
    <p:sldMasterId id="2147483717" r:id="rId3"/>
    <p:sldMasterId id="2147483718" r:id="rId4"/>
    <p:sldMasterId id="2147483719" r:id="rId5"/>
  </p:sldMasterIdLst>
  <p:notesMasterIdLst>
    <p:notesMasterId r:id="rId34"/>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Lst>
  <p:sldSz cx="9144000" cy="5143500" type="screen16x9"/>
  <p:notesSz cx="6858000" cy="9144000"/>
  <p:embeddedFontLst>
    <p:embeddedFont>
      <p:font typeface="Bangers" panose="020B0604020202020204" charset="0"/>
      <p:regular r:id="rId35"/>
    </p:embeddedFont>
    <p:embeddedFont>
      <p:font typeface="Calibri" panose="020F0502020204030204" pitchFamily="34" charset="0"/>
      <p:regular r:id="rId36"/>
      <p:bold r:id="rId37"/>
      <p:italic r:id="rId38"/>
      <p:boldItalic r:id="rId39"/>
    </p:embeddedFont>
    <p:embeddedFont>
      <p:font typeface="Century Gothic" panose="020B0502020202020204" pitchFamily="34" charset="0"/>
      <p:regular r:id="rId40"/>
      <p:bold r:id="rId41"/>
      <p:italic r:id="rId42"/>
      <p:boldItalic r:id="rId43"/>
    </p:embeddedFont>
    <p:embeddedFont>
      <p:font typeface="Corbel" panose="020B0503020204020204" pitchFamily="34" charset="0"/>
      <p:regular r:id="rId44"/>
      <p:bold r:id="rId45"/>
      <p:italic r:id="rId46"/>
      <p:boldItalic r:id="rId47"/>
    </p:embeddedFont>
    <p:embeddedFont>
      <p:font typeface="Dosis" panose="020B0604020202020204" charset="0"/>
      <p:regular r:id="rId48"/>
      <p:bold r:id="rId49"/>
    </p:embeddedFont>
    <p:embeddedFont>
      <p:font typeface="Merriweather" panose="020B0604020202020204" charset="0"/>
      <p:regular r:id="rId50"/>
      <p:bold r:id="rId51"/>
      <p:italic r:id="rId52"/>
      <p:boldItalic r:id="rId53"/>
    </p:embeddedFont>
    <p:embeddedFont>
      <p:font typeface="Montserrat" panose="020B0604020202020204" charset="0"/>
      <p:regular r:id="rId54"/>
      <p:bold r:id="rId55"/>
      <p:italic r:id="rId56"/>
      <p:boldItalic r:id="rId57"/>
    </p:embeddedFont>
    <p:embeddedFont>
      <p:font typeface="Red Hat Display" panose="020B0604020202020204" charset="0"/>
      <p:regular r:id="rId58"/>
      <p:bold r:id="rId59"/>
      <p:italic r:id="rId60"/>
      <p:boldItalic r:id="rId61"/>
    </p:embeddedFont>
    <p:embeddedFont>
      <p:font typeface="Red Hat Text" panose="020B0604020202020204" charset="0"/>
      <p:regular r:id="rId62"/>
      <p:bold r:id="rId63"/>
      <p:italic r:id="rId64"/>
      <p:boldItalic r:id="rId65"/>
    </p:embeddedFont>
    <p:embeddedFont>
      <p:font typeface="Sniglet" panose="020B0604020202020204" charset="0"/>
      <p:regular r:id="rId66"/>
    </p:embeddedFont>
    <p:embeddedFont>
      <p:font typeface="Trebuchet MS" panose="020B0603020202020204" pitchFamily="34" charset="0"/>
      <p:regular r:id="rId67"/>
      <p:bold r:id="rId68"/>
      <p:italic r:id="rId69"/>
      <p:boldItalic r:id="rId70"/>
    </p:embeddedFont>
    <p:embeddedFont>
      <p:font typeface="Ubuntu" panose="020B0604020202020204" charset="0"/>
      <p:regular r:id="rId71"/>
      <p:bold r:id="rId72"/>
      <p:italic r:id="rId73"/>
      <p:boldItalic r:id="rId74"/>
    </p:embeddedFont>
    <p:embeddedFont>
      <p:font typeface="Viga" panose="020B0604020202020204" charset="0"/>
      <p:regular r:id="rId7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8" d="100"/>
          <a:sy n="108" d="100"/>
        </p:scale>
        <p:origin x="730"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font" Target="fonts/font8.fntdata"/><Relationship Id="rId47" Type="http://schemas.openxmlformats.org/officeDocument/2006/relationships/font" Target="fonts/font13.fntdata"/><Relationship Id="rId63" Type="http://schemas.openxmlformats.org/officeDocument/2006/relationships/font" Target="fonts/font29.fntdata"/><Relationship Id="rId68" Type="http://schemas.openxmlformats.org/officeDocument/2006/relationships/font" Target="fonts/font34.fntdata"/><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font" Target="fonts/font3.fntdata"/><Relationship Id="rId40" Type="http://schemas.openxmlformats.org/officeDocument/2006/relationships/font" Target="fonts/font6.fntdata"/><Relationship Id="rId45" Type="http://schemas.openxmlformats.org/officeDocument/2006/relationships/font" Target="fonts/font11.fntdata"/><Relationship Id="rId53" Type="http://schemas.openxmlformats.org/officeDocument/2006/relationships/font" Target="fonts/font19.fntdata"/><Relationship Id="rId58" Type="http://schemas.openxmlformats.org/officeDocument/2006/relationships/font" Target="fonts/font24.fntdata"/><Relationship Id="rId66" Type="http://schemas.openxmlformats.org/officeDocument/2006/relationships/font" Target="fonts/font32.fntdata"/><Relationship Id="rId74" Type="http://schemas.openxmlformats.org/officeDocument/2006/relationships/font" Target="fonts/font40.fntdata"/><Relationship Id="rId79" Type="http://schemas.openxmlformats.org/officeDocument/2006/relationships/tableStyles" Target="tableStyles.xml"/><Relationship Id="rId5" Type="http://schemas.openxmlformats.org/officeDocument/2006/relationships/slideMaster" Target="slideMasters/slideMaster5.xml"/><Relationship Id="rId61" Type="http://schemas.openxmlformats.org/officeDocument/2006/relationships/font" Target="fonts/font27.fntdata"/><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font" Target="fonts/font1.fntdata"/><Relationship Id="rId43" Type="http://schemas.openxmlformats.org/officeDocument/2006/relationships/font" Target="fonts/font9.fntdata"/><Relationship Id="rId48" Type="http://schemas.openxmlformats.org/officeDocument/2006/relationships/font" Target="fonts/font14.fntdata"/><Relationship Id="rId56" Type="http://schemas.openxmlformats.org/officeDocument/2006/relationships/font" Target="fonts/font22.fntdata"/><Relationship Id="rId64" Type="http://schemas.openxmlformats.org/officeDocument/2006/relationships/font" Target="fonts/font30.fntdata"/><Relationship Id="rId69" Type="http://schemas.openxmlformats.org/officeDocument/2006/relationships/font" Target="fonts/font35.fntdata"/><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font" Target="fonts/font17.fntdata"/><Relationship Id="rId72" Type="http://schemas.openxmlformats.org/officeDocument/2006/relationships/font" Target="fonts/font38.fntdata"/><Relationship Id="rId3" Type="http://schemas.openxmlformats.org/officeDocument/2006/relationships/slideMaster" Target="slideMasters/slideMaster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font" Target="fonts/font4.fntdata"/><Relationship Id="rId46" Type="http://schemas.openxmlformats.org/officeDocument/2006/relationships/font" Target="fonts/font12.fntdata"/><Relationship Id="rId59" Type="http://schemas.openxmlformats.org/officeDocument/2006/relationships/font" Target="fonts/font25.fntdata"/><Relationship Id="rId67" Type="http://schemas.openxmlformats.org/officeDocument/2006/relationships/font" Target="fonts/font33.fntdata"/><Relationship Id="rId20" Type="http://schemas.openxmlformats.org/officeDocument/2006/relationships/slide" Target="slides/slide15.xml"/><Relationship Id="rId41" Type="http://schemas.openxmlformats.org/officeDocument/2006/relationships/font" Target="fonts/font7.fntdata"/><Relationship Id="rId54" Type="http://schemas.openxmlformats.org/officeDocument/2006/relationships/font" Target="fonts/font20.fntdata"/><Relationship Id="rId62" Type="http://schemas.openxmlformats.org/officeDocument/2006/relationships/font" Target="fonts/font28.fntdata"/><Relationship Id="rId70" Type="http://schemas.openxmlformats.org/officeDocument/2006/relationships/font" Target="fonts/font36.fntdata"/><Relationship Id="rId75" Type="http://schemas.openxmlformats.org/officeDocument/2006/relationships/font" Target="fonts/font41.fntdata"/><Relationship Id="rId1" Type="http://schemas.openxmlformats.org/officeDocument/2006/relationships/slideMaster" Target="slideMasters/slideMaster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font" Target="fonts/font2.fntdata"/><Relationship Id="rId49" Type="http://schemas.openxmlformats.org/officeDocument/2006/relationships/font" Target="fonts/font15.fntdata"/><Relationship Id="rId57" Type="http://schemas.openxmlformats.org/officeDocument/2006/relationships/font" Target="fonts/font23.fntdata"/><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font" Target="fonts/font10.fntdata"/><Relationship Id="rId52" Type="http://schemas.openxmlformats.org/officeDocument/2006/relationships/font" Target="fonts/font18.fntdata"/><Relationship Id="rId60" Type="http://schemas.openxmlformats.org/officeDocument/2006/relationships/font" Target="fonts/font26.fntdata"/><Relationship Id="rId65" Type="http://schemas.openxmlformats.org/officeDocument/2006/relationships/font" Target="fonts/font31.fntdata"/><Relationship Id="rId73" Type="http://schemas.openxmlformats.org/officeDocument/2006/relationships/font" Target="fonts/font39.fntdata"/><Relationship Id="rId78"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font" Target="fonts/font5.fntdata"/><Relationship Id="rId34" Type="http://schemas.openxmlformats.org/officeDocument/2006/relationships/notesMaster" Target="notesMasters/notesMaster1.xml"/><Relationship Id="rId50" Type="http://schemas.openxmlformats.org/officeDocument/2006/relationships/font" Target="fonts/font16.fntdata"/><Relationship Id="rId55" Type="http://schemas.openxmlformats.org/officeDocument/2006/relationships/font" Target="fonts/font21.fntdata"/><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font" Target="fonts/font37.fntdata"/><Relationship Id="rId2" Type="http://schemas.openxmlformats.org/officeDocument/2006/relationships/slideMaster" Target="slideMasters/slideMaster2.xml"/><Relationship Id="rId29" Type="http://schemas.openxmlformats.org/officeDocument/2006/relationships/slide" Target="slides/slide2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SzPts val="1400"/>
              <a:buChar char="●"/>
              <a:defRPr sz="1100"/>
            </a:lvl1pPr>
            <a:lvl2pPr marL="914400" lvl="1" indent="-317500">
              <a:spcBef>
                <a:spcPts val="0"/>
              </a:spcBef>
              <a:spcAft>
                <a:spcPts val="0"/>
              </a:spcAft>
              <a:buSzPts val="1400"/>
              <a:buChar char="○"/>
              <a:defRPr sz="1100"/>
            </a:lvl2pPr>
            <a:lvl3pPr marL="1371600" lvl="2" indent="-317500">
              <a:spcBef>
                <a:spcPts val="0"/>
              </a:spcBef>
              <a:spcAft>
                <a:spcPts val="0"/>
              </a:spcAft>
              <a:buSzPts val="1400"/>
              <a:buChar char="■"/>
              <a:defRPr sz="1100"/>
            </a:lvl3pPr>
            <a:lvl4pPr marL="1828800" lvl="3" indent="-317500">
              <a:spcBef>
                <a:spcPts val="0"/>
              </a:spcBef>
              <a:spcAft>
                <a:spcPts val="0"/>
              </a:spcAft>
              <a:buSzPts val="1400"/>
              <a:buChar char="●"/>
              <a:defRPr sz="1100"/>
            </a:lvl4pPr>
            <a:lvl5pPr marL="2286000" lvl="4" indent="-317500">
              <a:spcBef>
                <a:spcPts val="0"/>
              </a:spcBef>
              <a:spcAft>
                <a:spcPts val="0"/>
              </a:spcAft>
              <a:buSzPts val="1400"/>
              <a:buChar char="○"/>
              <a:defRPr sz="1100"/>
            </a:lvl5pPr>
            <a:lvl6pPr marL="2743200" lvl="5" indent="-317500">
              <a:spcBef>
                <a:spcPts val="0"/>
              </a:spcBef>
              <a:spcAft>
                <a:spcPts val="0"/>
              </a:spcAft>
              <a:buSzPts val="1400"/>
              <a:buChar char="■"/>
              <a:defRPr sz="1100"/>
            </a:lvl6pPr>
            <a:lvl7pPr marL="3200400" lvl="6" indent="-317500">
              <a:spcBef>
                <a:spcPts val="0"/>
              </a:spcBef>
              <a:spcAft>
                <a:spcPts val="0"/>
              </a:spcAft>
              <a:buSzPts val="1400"/>
              <a:buChar char="●"/>
              <a:defRPr sz="1100"/>
            </a:lvl7pPr>
            <a:lvl8pPr marL="3657600" lvl="7" indent="-317500">
              <a:spcBef>
                <a:spcPts val="0"/>
              </a:spcBef>
              <a:spcAft>
                <a:spcPts val="0"/>
              </a:spcAft>
              <a:buSzPts val="1400"/>
              <a:buChar char="○"/>
              <a:defRPr sz="1100"/>
            </a:lvl8pPr>
            <a:lvl9pPr marL="4114800" lvl="8" indent="-317500">
              <a:spcBef>
                <a:spcPts val="0"/>
              </a:spcBef>
              <a:spcAft>
                <a:spcPts val="0"/>
              </a:spcAft>
              <a:buSzPts val="14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hyperlink" Target="https://monurl.ca/mstscratch22" TargetMode="External"/><Relationship Id="rId2" Type="http://schemas.openxmlformats.org/officeDocument/2006/relationships/slide" Target="../slides/slide1.xml"/><Relationship Id="rId1" Type="http://schemas.openxmlformats.org/officeDocument/2006/relationships/notesMaster" Target="../notesMasters/notesMaster1.xml"/><Relationship Id="rId4" Type="http://schemas.openxmlformats.org/officeDocument/2006/relationships/hyperlink" Target="https://www.recitmst.qc.ca/Webinaire-Scratch-apprendre-a-programmer" TargetMode="Externa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3" Type="http://schemas.openxmlformats.org/officeDocument/2006/relationships/hyperlink" Target="https://scratch.mit.edu/" TargetMode="External"/><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3" Type="http://schemas.openxmlformats.org/officeDocument/2006/relationships/hyperlink" Target="https://scratch.mit.edu/"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3" Type="http://schemas.openxmlformats.org/officeDocument/2006/relationships/hyperlink" Target="https://drive.google.com/file/d/1CEDMpxGhX20uSTu_a_aBOOJaLwFQQx8f/view" TargetMode="External"/><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hyperlink" Target="https://digipad.app/p/191645/90b1efc6c9945"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3" Type="http://schemas.openxmlformats.org/officeDocument/2006/relationships/hyperlink" Target="https://docs.google.com/document/d/1ZljV6dBQn2NmsPSMLyJmFJToKhduQh4-/edit?usp=sharing&amp;ouid=117789784863254704771&amp;rtpof=true&amp;sd=true" TargetMode="External"/><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campus.recit.qc.ca/course/view.php?id=16" TargetMode="External"/><Relationship Id="rId2" Type="http://schemas.openxmlformats.org/officeDocument/2006/relationships/slide" Target="../slides/slide24.xml"/><Relationship Id="rId1" Type="http://schemas.openxmlformats.org/officeDocument/2006/relationships/notesMaster" Target="../notesMasters/notesMaster1.xml"/><Relationship Id="rId5" Type="http://schemas.openxmlformats.org/officeDocument/2006/relationships/hyperlink" Target="https://campus.recit.qc.ca/math%c3%a9matique-science-et-technologie/scratchmathematique1" TargetMode="External"/><Relationship Id="rId4" Type="http://schemas.openxmlformats.org/officeDocument/2006/relationships/hyperlink" Target="https://campus.recit.qc.ca/course/view.php?id=177" TargetMode="External"/></Relationships>
</file>

<file path=ppt/notesSlides/_rels/notesSlide25.xml.rels><?xml version="1.0" encoding="UTF-8" standalone="yes"?>
<Relationships xmlns="http://schemas.openxmlformats.org/package/2006/relationships"><Relationship Id="rId3" Type="http://schemas.openxmlformats.org/officeDocument/2006/relationships/hyperlink" Target="http://recitmst.qc.ca/ecv-zoom" TargetMode="External"/><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3" Type="http://schemas.openxmlformats.org/officeDocument/2006/relationships/hyperlink" Target="https://campus.recit.qc.ca/enrol/index.php?id=177" TargetMode="External"/><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3" Type="http://schemas.openxmlformats.org/officeDocument/2006/relationships/hyperlink" Target="mailto:sonya.fiset@recitmst.qc.ca" TargetMode="External"/><Relationship Id="rId2" Type="http://schemas.openxmlformats.org/officeDocument/2006/relationships/slide" Target="../slides/slide27.xml"/><Relationship Id="rId1" Type="http://schemas.openxmlformats.org/officeDocument/2006/relationships/notesMaster" Target="../notesMasters/notesMaster1.xml"/><Relationship Id="rId4" Type="http://schemas.openxmlformats.org/officeDocument/2006/relationships/hyperlink" Target="mailto:equipe@recitmst.qc.ca" TargetMode="Externa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7"/>
        <p:cNvGrpSpPr/>
        <p:nvPr/>
      </p:nvGrpSpPr>
      <p:grpSpPr>
        <a:xfrm>
          <a:off x="0" y="0"/>
          <a:ext cx="0" cy="0"/>
          <a:chOff x="0" y="0"/>
          <a:chExt cx="0" cy="0"/>
        </a:xfrm>
      </p:grpSpPr>
      <p:sp>
        <p:nvSpPr>
          <p:cNvPr id="1308" name="Google Shape;1308;ged4f52a519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9" name="Google Shape;1309;ged4f52a519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1200"/>
              </a:spcBef>
              <a:spcAft>
                <a:spcPts val="0"/>
              </a:spcAft>
              <a:buClr>
                <a:schemeClr val="dk1"/>
              </a:buClr>
              <a:buSzPts val="1100"/>
              <a:buFont typeface="Arial"/>
              <a:buNone/>
            </a:pPr>
            <a:r>
              <a:rPr lang="en" sz="1200">
                <a:solidFill>
                  <a:schemeClr val="dk1"/>
                </a:solidFill>
              </a:rPr>
              <a:t>Mon cellulaire est le 418-550-8669. Mon poste à l'UQAC est le #4263. Mon local: au H3-1370.</a:t>
            </a:r>
            <a:endParaRPr sz="1200">
              <a:solidFill>
                <a:schemeClr val="dk1"/>
              </a:solidFill>
            </a:endParaRPr>
          </a:p>
          <a:p>
            <a:pPr marL="0" lvl="0" indent="0" algn="l" rtl="0">
              <a:lnSpc>
                <a:spcPct val="115000"/>
              </a:lnSpc>
              <a:spcBef>
                <a:spcPts val="1200"/>
              </a:spcBef>
              <a:spcAft>
                <a:spcPts val="0"/>
              </a:spcAft>
              <a:buClr>
                <a:schemeClr val="dk1"/>
              </a:buClr>
              <a:buSzPts val="1100"/>
              <a:buFont typeface="Arial"/>
              <a:buNone/>
            </a:pPr>
            <a:r>
              <a:rPr lang="en" sz="1200">
                <a:solidFill>
                  <a:schemeClr val="dk1"/>
                </a:solidFill>
              </a:rPr>
              <a:t> </a:t>
            </a:r>
            <a:endParaRPr sz="1200">
              <a:solidFill>
                <a:schemeClr val="dk1"/>
              </a:solidFill>
            </a:endParaRPr>
          </a:p>
          <a:p>
            <a:pPr marL="0" lvl="0" indent="0" algn="l" rtl="0">
              <a:lnSpc>
                <a:spcPct val="115000"/>
              </a:lnSpc>
              <a:spcBef>
                <a:spcPts val="1200"/>
              </a:spcBef>
              <a:spcAft>
                <a:spcPts val="0"/>
              </a:spcAft>
              <a:buClr>
                <a:schemeClr val="dk1"/>
              </a:buClr>
              <a:buSzPts val="1100"/>
              <a:buFont typeface="Arial"/>
              <a:buNone/>
            </a:pPr>
            <a:r>
              <a:rPr lang="en" sz="1200">
                <a:solidFill>
                  <a:schemeClr val="dk1"/>
                </a:solidFill>
              </a:rPr>
              <a:t>Je serai à mon bureau pour t'attendre.</a:t>
            </a:r>
            <a:endParaRPr sz="1200">
              <a:solidFill>
                <a:schemeClr val="dk1"/>
              </a:solidFill>
            </a:endParaRPr>
          </a:p>
          <a:p>
            <a:pPr marL="0" lvl="0" indent="0" algn="l" rtl="0">
              <a:lnSpc>
                <a:spcPct val="115000"/>
              </a:lnSpc>
              <a:spcBef>
                <a:spcPts val="1200"/>
              </a:spcBef>
              <a:spcAft>
                <a:spcPts val="0"/>
              </a:spcAft>
              <a:buClr>
                <a:schemeClr val="dk1"/>
              </a:buClr>
              <a:buSzPts val="1100"/>
              <a:buFont typeface="Arial"/>
              <a:buNone/>
            </a:pPr>
            <a:r>
              <a:rPr lang="en" sz="1200">
                <a:solidFill>
                  <a:schemeClr val="dk1"/>
                </a:solidFill>
              </a:rPr>
              <a:t> </a:t>
            </a:r>
            <a:endParaRPr sz="1200">
              <a:solidFill>
                <a:schemeClr val="dk1"/>
              </a:solidFill>
            </a:endParaRPr>
          </a:p>
          <a:p>
            <a:pPr marL="0" lvl="0" indent="0" algn="l" rtl="0">
              <a:lnSpc>
                <a:spcPct val="115000"/>
              </a:lnSpc>
              <a:spcBef>
                <a:spcPts val="1200"/>
              </a:spcBef>
              <a:spcAft>
                <a:spcPts val="0"/>
              </a:spcAft>
              <a:buClr>
                <a:schemeClr val="dk1"/>
              </a:buClr>
              <a:buSzPts val="1100"/>
              <a:buFont typeface="Arial"/>
              <a:buNone/>
            </a:pPr>
            <a:r>
              <a:rPr lang="en" sz="1200">
                <a:solidFill>
                  <a:schemeClr val="dk1"/>
                </a:solidFill>
              </a:rPr>
              <a:t>Myrianne mon étudiante se joindra à nous vers 11h.</a:t>
            </a:r>
            <a:endParaRPr sz="1200">
              <a:solidFill>
                <a:schemeClr val="dk1"/>
              </a:solidFill>
            </a:endParaRPr>
          </a:p>
          <a:p>
            <a:pPr marL="0" lvl="0" indent="0" algn="l" rtl="0">
              <a:spcBef>
                <a:spcPts val="1200"/>
              </a:spcBef>
              <a:spcAft>
                <a:spcPts val="0"/>
              </a:spcAft>
              <a:buNone/>
            </a:pPr>
            <a:r>
              <a:rPr lang="en">
                <a:solidFill>
                  <a:schemeClr val="dk1"/>
                </a:solidFill>
              </a:rPr>
              <a:t>Lien de la présentation : </a:t>
            </a:r>
            <a:r>
              <a:rPr lang="en" u="sng">
                <a:solidFill>
                  <a:schemeClr val="hlink"/>
                </a:solidFill>
                <a:hlinkClick r:id="rId3"/>
              </a:rPr>
              <a:t>https://monurl.ca/mstscratch22</a:t>
            </a:r>
            <a:r>
              <a:rPr lang="en">
                <a:solidFill>
                  <a:schemeClr val="dk1"/>
                </a:solidFill>
              </a:rPr>
              <a:t> </a:t>
            </a:r>
            <a:endParaRPr sz="100">
              <a:solidFill>
                <a:schemeClr val="dk1"/>
              </a:solidFill>
            </a:endParaRPr>
          </a:p>
          <a:p>
            <a:pPr marL="0" lvl="0" indent="0" algn="l" rtl="0">
              <a:spcBef>
                <a:spcPts val="0"/>
              </a:spcBef>
              <a:spcAft>
                <a:spcPts val="0"/>
              </a:spcAft>
              <a:buNone/>
            </a:pPr>
            <a:endParaRPr/>
          </a:p>
          <a:p>
            <a:pPr marL="0" lvl="0" indent="0" algn="l" rtl="0">
              <a:spcBef>
                <a:spcPts val="0"/>
              </a:spcBef>
              <a:spcAft>
                <a:spcPts val="0"/>
              </a:spcAft>
              <a:buNone/>
            </a:pPr>
            <a:r>
              <a:rPr lang="en"/>
              <a:t>Lien de l’article : </a:t>
            </a:r>
            <a:r>
              <a:rPr lang="en" u="sng">
                <a:solidFill>
                  <a:schemeClr val="hlink"/>
                </a:solidFill>
                <a:hlinkClick r:id="rId4"/>
              </a:rPr>
              <a:t>https://www.recitmst.qc.ca/Webinaire-Scratch-apprendre-a-programmer</a:t>
            </a:r>
            <a:r>
              <a:rPr lang="en"/>
              <a:t> </a:t>
            </a:r>
            <a:endParaRPr/>
          </a:p>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0"/>
        <p:cNvGrpSpPr/>
        <p:nvPr/>
      </p:nvGrpSpPr>
      <p:grpSpPr>
        <a:xfrm>
          <a:off x="0" y="0"/>
          <a:ext cx="0" cy="0"/>
          <a:chOff x="0" y="0"/>
          <a:chExt cx="0" cy="0"/>
        </a:xfrm>
      </p:grpSpPr>
      <p:sp>
        <p:nvSpPr>
          <p:cNvPr id="1321" name="Google Shape;1321;g126dd54973b_0_6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22" name="Google Shape;1322;g126dd54973b_0_61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0"/>
        <p:cNvGrpSpPr/>
        <p:nvPr/>
      </p:nvGrpSpPr>
      <p:grpSpPr>
        <a:xfrm>
          <a:off x="0" y="0"/>
          <a:ext cx="0" cy="0"/>
          <a:chOff x="0" y="0"/>
          <a:chExt cx="0" cy="0"/>
        </a:xfrm>
      </p:grpSpPr>
      <p:sp>
        <p:nvSpPr>
          <p:cNvPr id="1331" name="Google Shape;1331;g14275ab1f1e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2" name="Google Shape;1332;g14275ab1f1e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7"/>
        <p:cNvGrpSpPr/>
        <p:nvPr/>
      </p:nvGrpSpPr>
      <p:grpSpPr>
        <a:xfrm>
          <a:off x="0" y="0"/>
          <a:ext cx="0" cy="0"/>
          <a:chOff x="0" y="0"/>
          <a:chExt cx="0" cy="0"/>
        </a:xfrm>
      </p:grpSpPr>
      <p:sp>
        <p:nvSpPr>
          <p:cNvPr id="1338" name="Google Shape;1338;g14275ab1f1e_0_5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 name="Google Shape;1339;g14275ab1f1e_0_5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5"/>
        <p:cNvGrpSpPr/>
        <p:nvPr/>
      </p:nvGrpSpPr>
      <p:grpSpPr>
        <a:xfrm>
          <a:off x="0" y="0"/>
          <a:ext cx="0" cy="0"/>
          <a:chOff x="0" y="0"/>
          <a:chExt cx="0" cy="0"/>
        </a:xfrm>
      </p:grpSpPr>
      <p:sp>
        <p:nvSpPr>
          <p:cNvPr id="1346" name="Google Shape;1346;g14275ab1f1e_0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7" name="Google Shape;1347;g14275ab1f1e_0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http://www.education.gouv.qc.ca/dossiers-thematiques/plan-daction-numerique/cadre-de-reference-de-la-competence-numerique/</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6"/>
        <p:cNvGrpSpPr/>
        <p:nvPr/>
      </p:nvGrpSpPr>
      <p:grpSpPr>
        <a:xfrm>
          <a:off x="0" y="0"/>
          <a:ext cx="0" cy="0"/>
          <a:chOff x="0" y="0"/>
          <a:chExt cx="0" cy="0"/>
        </a:xfrm>
      </p:grpSpPr>
      <p:sp>
        <p:nvSpPr>
          <p:cNvPr id="1357" name="Google Shape;1357;g14cfadb1f83_0_1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58" name="Google Shape;1358;g14cfadb1f83_0_10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u="sng">
                <a:solidFill>
                  <a:schemeClr val="hlink"/>
                </a:solidFill>
                <a:hlinkClick r:id="rId3"/>
              </a:rPr>
              <a:t>https://scratch.mit.edu/</a:t>
            </a:r>
            <a:endParaRPr/>
          </a:p>
          <a:p>
            <a:pPr marL="0" lvl="0" indent="0" algn="l" rtl="0">
              <a:lnSpc>
                <a:spcPct val="100000"/>
              </a:lnSpc>
              <a:spcBef>
                <a:spcPts val="0"/>
              </a:spcBef>
              <a:spcAft>
                <a:spcPts val="0"/>
              </a:spcAft>
              <a:buSzPts val="1400"/>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4"/>
        <p:cNvGrpSpPr/>
        <p:nvPr/>
      </p:nvGrpSpPr>
      <p:grpSpPr>
        <a:xfrm>
          <a:off x="0" y="0"/>
          <a:ext cx="0" cy="0"/>
          <a:chOff x="0" y="0"/>
          <a:chExt cx="0" cy="0"/>
        </a:xfrm>
      </p:grpSpPr>
      <p:sp>
        <p:nvSpPr>
          <p:cNvPr id="1385" name="Google Shape;1385;g14cfadb1f83_0_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86" name="Google Shape;1386;g14cfadb1f83_0_13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n" u="sng">
                <a:solidFill>
                  <a:schemeClr val="hlink"/>
                </a:solidFill>
                <a:hlinkClick r:id="rId3"/>
              </a:rPr>
              <a:t>https://scratch.mit.edu/</a:t>
            </a:r>
            <a:endParaRPr/>
          </a:p>
          <a:p>
            <a:pPr marL="0" lvl="0" indent="0" algn="l" rtl="0">
              <a:lnSpc>
                <a:spcPct val="100000"/>
              </a:lnSpc>
              <a:spcBef>
                <a:spcPts val="0"/>
              </a:spcBef>
              <a:spcAft>
                <a:spcPts val="0"/>
              </a:spcAft>
              <a:buSzPts val="1400"/>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1"/>
        <p:cNvGrpSpPr/>
        <p:nvPr/>
      </p:nvGrpSpPr>
      <p:grpSpPr>
        <a:xfrm>
          <a:off x="0" y="0"/>
          <a:ext cx="0" cy="0"/>
          <a:chOff x="0" y="0"/>
          <a:chExt cx="0" cy="0"/>
        </a:xfrm>
      </p:grpSpPr>
      <p:sp>
        <p:nvSpPr>
          <p:cNvPr id="1412" name="Google Shape;1412;g1472cc7711c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3" name="Google Shape;1413;g1472cc7711c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Activités débranchées liens de ressources</a:t>
            </a:r>
            <a:endParaRPr/>
          </a:p>
          <a:p>
            <a:pPr marL="0" lvl="0" indent="0" algn="l" rtl="0">
              <a:spcBef>
                <a:spcPts val="0"/>
              </a:spcBef>
              <a:spcAft>
                <a:spcPts val="0"/>
              </a:spcAft>
              <a:buNone/>
            </a:pPr>
            <a:r>
              <a:rPr lang="en"/>
              <a:t>Motifs de répétition - Avantages d’utiliser des boucles</a:t>
            </a:r>
            <a:endParaRPr/>
          </a:p>
          <a:p>
            <a:pPr marL="0" lvl="0" indent="0" algn="l" rtl="0">
              <a:spcBef>
                <a:spcPts val="0"/>
              </a:spcBef>
              <a:spcAft>
                <a:spcPts val="0"/>
              </a:spcAft>
              <a:buNone/>
            </a:pPr>
            <a:r>
              <a:rPr lang="en"/>
              <a:t>Modélisation avec le carré</a:t>
            </a:r>
            <a:endParaRPr/>
          </a:p>
          <a:p>
            <a:pPr marL="0" lvl="0" indent="0" algn="l" rtl="0">
              <a:spcBef>
                <a:spcPts val="0"/>
              </a:spcBef>
              <a:spcAft>
                <a:spcPts val="0"/>
              </a:spcAft>
              <a:buNone/>
            </a:pPr>
            <a:r>
              <a:rPr lang="en"/>
              <a:t>Différentiation pédagogique rectangle - triangle ou une autres figures planes</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1"/>
        <p:cNvGrpSpPr/>
        <p:nvPr/>
      </p:nvGrpSpPr>
      <p:grpSpPr>
        <a:xfrm>
          <a:off x="0" y="0"/>
          <a:ext cx="0" cy="0"/>
          <a:chOff x="0" y="0"/>
          <a:chExt cx="0" cy="0"/>
        </a:xfrm>
      </p:grpSpPr>
      <p:sp>
        <p:nvSpPr>
          <p:cNvPr id="1422" name="Google Shape;1422;g1472cc7711c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3" name="Google Shape;1423;g1472cc7711c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0"/>
        <p:cNvGrpSpPr/>
        <p:nvPr/>
      </p:nvGrpSpPr>
      <p:grpSpPr>
        <a:xfrm>
          <a:off x="0" y="0"/>
          <a:ext cx="0" cy="0"/>
          <a:chOff x="0" y="0"/>
          <a:chExt cx="0" cy="0"/>
        </a:xfrm>
      </p:grpSpPr>
      <p:sp>
        <p:nvSpPr>
          <p:cNvPr id="1431" name="Google Shape;1431;g1472cc7711c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2" name="Google Shape;1432;g1472cc7711c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Trousse de dépannage : </a:t>
            </a:r>
            <a:r>
              <a:rPr lang="en" u="sng">
                <a:solidFill>
                  <a:schemeClr val="hlink"/>
                </a:solidFill>
                <a:hlinkClick r:id="rId3"/>
              </a:rPr>
              <a:t>https://drive.google.com/file/d/1CEDMpxGhX20uSTu_a_aBOOJaLwFQQx8f/view</a:t>
            </a:r>
            <a:r>
              <a:rPr lang="en"/>
              <a:t> </a:t>
            </a:r>
            <a:endParaRPr/>
          </a:p>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7"/>
        <p:cNvGrpSpPr/>
        <p:nvPr/>
      </p:nvGrpSpPr>
      <p:grpSpPr>
        <a:xfrm>
          <a:off x="0" y="0"/>
          <a:ext cx="0" cy="0"/>
          <a:chOff x="0" y="0"/>
          <a:chExt cx="0" cy="0"/>
        </a:xfrm>
      </p:grpSpPr>
      <p:sp>
        <p:nvSpPr>
          <p:cNvPr id="1438" name="Google Shape;1438;g1280a61fd37_0_5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439" name="Google Shape;1439;g1280a61fd37_0_53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endParaRPr/>
          </a:p>
          <a:p>
            <a:pPr marL="0" lvl="0" indent="0" algn="l" rtl="0">
              <a:lnSpc>
                <a:spcPct val="100000"/>
              </a:lnSpc>
              <a:spcBef>
                <a:spcPts val="0"/>
              </a:spcBef>
              <a:spcAft>
                <a:spcPts val="0"/>
              </a:spcAft>
              <a:buSzPts val="1400"/>
              <a:buNone/>
            </a:pPr>
            <a:r>
              <a:rPr lang="en"/>
              <a:t>Mur de partage : </a:t>
            </a:r>
            <a:r>
              <a:rPr lang="en" u="sng">
                <a:solidFill>
                  <a:schemeClr val="hlink"/>
                </a:solidFill>
                <a:hlinkClick r:id="rId3"/>
              </a:rPr>
              <a:t>https://digipad.app/p/191645/90b1efc6c9945</a:t>
            </a:r>
            <a:r>
              <a:rPr lang="en"/>
              <a:t>  </a:t>
            </a:r>
            <a:endParaRPr/>
          </a:p>
          <a:p>
            <a:pPr marL="0" lvl="0" indent="0" algn="l" rtl="0">
              <a:lnSpc>
                <a:spcPct val="100000"/>
              </a:lnSpc>
              <a:spcBef>
                <a:spcPts val="0"/>
              </a:spcBef>
              <a:spcAft>
                <a:spcPts val="0"/>
              </a:spcAft>
              <a:buSzPts val="1400"/>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45"/>
        <p:cNvGrpSpPr/>
        <p:nvPr/>
      </p:nvGrpSpPr>
      <p:grpSpPr>
        <a:xfrm>
          <a:off x="0" y="0"/>
          <a:ext cx="0" cy="0"/>
          <a:chOff x="0" y="0"/>
          <a:chExt cx="0" cy="0"/>
        </a:xfrm>
      </p:grpSpPr>
      <p:sp>
        <p:nvSpPr>
          <p:cNvPr id="1446" name="Google Shape;1446;g14cfadb1f83_0_2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47" name="Google Shape;1447;g14cfadb1f83_0_2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MAM</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4"/>
        <p:cNvGrpSpPr/>
        <p:nvPr/>
      </p:nvGrpSpPr>
      <p:grpSpPr>
        <a:xfrm>
          <a:off x="0" y="0"/>
          <a:ext cx="0" cy="0"/>
          <a:chOff x="0" y="0"/>
          <a:chExt cx="0" cy="0"/>
        </a:xfrm>
      </p:grpSpPr>
      <p:sp>
        <p:nvSpPr>
          <p:cNvPr id="1455" name="Google Shape;1455;g14cfadb1f83_0_2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6" name="Google Shape;1456;g14cfadb1f83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1472cc7711c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1472cc7711c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8"/>
        <p:cNvGrpSpPr/>
        <p:nvPr/>
      </p:nvGrpSpPr>
      <p:grpSpPr>
        <a:xfrm>
          <a:off x="0" y="0"/>
          <a:ext cx="0" cy="0"/>
          <a:chOff x="0" y="0"/>
          <a:chExt cx="0" cy="0"/>
        </a:xfrm>
      </p:grpSpPr>
      <p:sp>
        <p:nvSpPr>
          <p:cNvPr id="1479" name="Google Shape;1479;g1472cc7711c_0_5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0" name="Google Shape;1480;g1472cc7711c_0_5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6"/>
        <p:cNvGrpSpPr/>
        <p:nvPr/>
      </p:nvGrpSpPr>
      <p:grpSpPr>
        <a:xfrm>
          <a:off x="0" y="0"/>
          <a:ext cx="0" cy="0"/>
          <a:chOff x="0" y="0"/>
          <a:chExt cx="0" cy="0"/>
        </a:xfrm>
      </p:grpSpPr>
      <p:sp>
        <p:nvSpPr>
          <p:cNvPr id="1487" name="Google Shape;1487;g1472cc7711c_0_5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8" name="Google Shape;1488;g1472cc7711c_0_5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3"/>
        <p:cNvGrpSpPr/>
        <p:nvPr/>
      </p:nvGrpSpPr>
      <p:grpSpPr>
        <a:xfrm>
          <a:off x="0" y="0"/>
          <a:ext cx="0" cy="0"/>
          <a:chOff x="0" y="0"/>
          <a:chExt cx="0" cy="0"/>
        </a:xfrm>
      </p:grpSpPr>
      <p:sp>
        <p:nvSpPr>
          <p:cNvPr id="1494" name="Google Shape;1494;g1472cc7711c_0_2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5" name="Google Shape;1495;g1472cc7711c_0_2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https://app.wooclap.com/GDM22</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2"/>
        <p:cNvGrpSpPr/>
        <p:nvPr/>
      </p:nvGrpSpPr>
      <p:grpSpPr>
        <a:xfrm>
          <a:off x="0" y="0"/>
          <a:ext cx="0" cy="0"/>
          <a:chOff x="0" y="0"/>
          <a:chExt cx="0" cy="0"/>
        </a:xfrm>
      </p:grpSpPr>
      <p:sp>
        <p:nvSpPr>
          <p:cNvPr id="1503" name="Google Shape;1503;g1472cc7711c_0_11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4" name="Google Shape;1504;g1472cc7711c_0_1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9"/>
        <p:cNvGrpSpPr/>
        <p:nvPr/>
      </p:nvGrpSpPr>
      <p:grpSpPr>
        <a:xfrm>
          <a:off x="0" y="0"/>
          <a:ext cx="0" cy="0"/>
          <a:chOff x="0" y="0"/>
          <a:chExt cx="0" cy="0"/>
        </a:xfrm>
      </p:grpSpPr>
      <p:sp>
        <p:nvSpPr>
          <p:cNvPr id="1510" name="Google Shape;1510;g1472cc7711c_0_11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1" name="Google Shape;1511;g1472cc7711c_0_11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
        <p:cNvGrpSpPr/>
        <p:nvPr/>
      </p:nvGrpSpPr>
      <p:grpSpPr>
        <a:xfrm>
          <a:off x="0" y="0"/>
          <a:ext cx="0" cy="0"/>
          <a:chOff x="0" y="0"/>
          <a:chExt cx="0" cy="0"/>
        </a:xfrm>
      </p:grpSpPr>
      <p:sp>
        <p:nvSpPr>
          <p:cNvPr id="1517" name="Google Shape;1517;g1472cc7711c_0_1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8" name="Google Shape;1518;g1472cc7711c_0_1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5"/>
        <p:cNvGrpSpPr/>
        <p:nvPr/>
      </p:nvGrpSpPr>
      <p:grpSpPr>
        <a:xfrm>
          <a:off x="0" y="0"/>
          <a:ext cx="0" cy="0"/>
          <a:chOff x="0" y="0"/>
          <a:chExt cx="0" cy="0"/>
        </a:xfrm>
      </p:grpSpPr>
      <p:sp>
        <p:nvSpPr>
          <p:cNvPr id="1526" name="Google Shape;1526;g1472cc7711c_0_11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7" name="Google Shape;1527;g1472cc7711c_0_11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u="sng">
                <a:solidFill>
                  <a:schemeClr val="hlink"/>
                </a:solidFill>
                <a:hlinkClick r:id="rId3"/>
              </a:rPr>
              <a:t>https://docs.google.com/document/d/1ZljV6dBQn2NmsPSMLyJmFJToKhduQh4-/edit?usp=sharing&amp;ouid=117789784863254704771&amp;rtpof=true&amp;sd=true</a:t>
            </a:r>
            <a:r>
              <a:rPr lang="en"/>
              <a:t>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4"/>
        <p:cNvGrpSpPr/>
        <p:nvPr/>
      </p:nvGrpSpPr>
      <p:grpSpPr>
        <a:xfrm>
          <a:off x="0" y="0"/>
          <a:ext cx="0" cy="0"/>
          <a:chOff x="0" y="0"/>
          <a:chExt cx="0" cy="0"/>
        </a:xfrm>
      </p:grpSpPr>
      <p:sp>
        <p:nvSpPr>
          <p:cNvPr id="1535" name="Google Shape;1535;g1472cc7711c_0_28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6" name="Google Shape;1536;g1472cc7711c_0_28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3"/>
        <p:cNvGrpSpPr/>
        <p:nvPr/>
      </p:nvGrpSpPr>
      <p:grpSpPr>
        <a:xfrm>
          <a:off x="0" y="0"/>
          <a:ext cx="0" cy="0"/>
          <a:chOff x="0" y="0"/>
          <a:chExt cx="0" cy="0"/>
        </a:xfrm>
      </p:grpSpPr>
      <p:sp>
        <p:nvSpPr>
          <p:cNvPr id="1544" name="Google Shape;1544;g1472cc7711c_0_1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5" name="Google Shape;1545;g1472cc7711c_0_1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1"/>
        <p:cNvGrpSpPr/>
        <p:nvPr/>
      </p:nvGrpSpPr>
      <p:grpSpPr>
        <a:xfrm>
          <a:off x="0" y="0"/>
          <a:ext cx="0" cy="0"/>
          <a:chOff x="0" y="0"/>
          <a:chExt cx="0" cy="0"/>
        </a:xfrm>
      </p:grpSpPr>
      <p:sp>
        <p:nvSpPr>
          <p:cNvPr id="1552" name="Google Shape;1552;g80a1a99a2d_0_5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3" name="Google Shape;1553;g80a1a99a2d_0_5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0B5394"/>
                </a:solidFill>
                <a:latin typeface="Ubuntu"/>
                <a:ea typeface="Ubuntu"/>
                <a:cs typeface="Ubuntu"/>
                <a:sym typeface="Ubuntu"/>
              </a:rPr>
              <a:t>Autoformation  </a:t>
            </a:r>
            <a:r>
              <a:rPr lang="en" u="sng">
                <a:solidFill>
                  <a:schemeClr val="accent1"/>
                </a:solidFill>
                <a:latin typeface="Ubuntu"/>
                <a:ea typeface="Ubuntu"/>
                <a:cs typeface="Ubuntu"/>
                <a:sym typeface="Ubuntu"/>
                <a:hlinkClick r:id="rId3">
                  <a:extLst>
                    <a:ext uri="{A12FA001-AC4F-418D-AE19-62706E023703}">
                      <ahyp:hlinkClr xmlns:ahyp="http://schemas.microsoft.com/office/drawing/2018/hyperlinkcolor" val="tx"/>
                    </a:ext>
                  </a:extLst>
                </a:hlinkClick>
              </a:rPr>
              <a:t>Scratch</a:t>
            </a:r>
            <a:r>
              <a:rPr lang="en">
                <a:solidFill>
                  <a:srgbClr val="0B5394"/>
                </a:solidFill>
                <a:latin typeface="Ubuntu"/>
                <a:ea typeface="Ubuntu"/>
                <a:cs typeface="Ubuntu"/>
                <a:sym typeface="Ubuntu"/>
              </a:rPr>
              <a:t>  </a:t>
            </a:r>
            <a:r>
              <a:rPr lang="en" u="sng">
                <a:solidFill>
                  <a:schemeClr val="hlink"/>
                </a:solidFill>
                <a:latin typeface="Ubuntu"/>
                <a:ea typeface="Ubuntu"/>
                <a:cs typeface="Ubuntu"/>
                <a:sym typeface="Ubuntu"/>
                <a:hlinkClick r:id="rId4"/>
              </a:rPr>
              <a:t>https://campus.recit.qc.ca/course/view.php?id=177</a:t>
            </a:r>
            <a:r>
              <a:rPr lang="en">
                <a:solidFill>
                  <a:srgbClr val="0B5394"/>
                </a:solidFill>
                <a:latin typeface="Ubuntu"/>
                <a:ea typeface="Ubuntu"/>
                <a:cs typeface="Ubuntu"/>
                <a:sym typeface="Ubuntu"/>
              </a:rPr>
              <a:t> </a:t>
            </a:r>
            <a:endParaRPr>
              <a:solidFill>
                <a:srgbClr val="0B5394"/>
              </a:solidFill>
              <a:latin typeface="Ubuntu"/>
              <a:ea typeface="Ubuntu"/>
              <a:cs typeface="Ubuntu"/>
              <a:sym typeface="Ubuntu"/>
            </a:endParaRPr>
          </a:p>
          <a:p>
            <a:pPr marL="0" lvl="0" indent="0" algn="l" rtl="0">
              <a:spcBef>
                <a:spcPts val="0"/>
              </a:spcBef>
              <a:spcAft>
                <a:spcPts val="0"/>
              </a:spcAft>
              <a:buNone/>
            </a:pPr>
            <a:r>
              <a:rPr lang="en">
                <a:solidFill>
                  <a:srgbClr val="0B5394"/>
                </a:solidFill>
                <a:latin typeface="Ubuntu"/>
                <a:ea typeface="Ubuntu"/>
                <a:cs typeface="Ubuntu"/>
                <a:sym typeface="Ubuntu"/>
              </a:rPr>
              <a:t>Autoformation  </a:t>
            </a:r>
            <a:r>
              <a:rPr lang="en" u="sng">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Scratch en mathématique</a:t>
            </a:r>
            <a:r>
              <a:rPr lang="en"/>
              <a:t> : </a:t>
            </a:r>
            <a:endParaRPr/>
          </a:p>
          <a:p>
            <a:pPr marL="0" lvl="0" indent="0" algn="l" rtl="0">
              <a:spcBef>
                <a:spcPts val="0"/>
              </a:spcBef>
              <a:spcAft>
                <a:spcPts val="0"/>
              </a:spcAft>
              <a:buNone/>
            </a:pPr>
            <a:endParaRPr/>
          </a:p>
          <a:p>
            <a:pPr marL="0" lvl="0" indent="0" algn="l" rtl="0">
              <a:spcBef>
                <a:spcPts val="60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8"/>
        <p:cNvGrpSpPr/>
        <p:nvPr/>
      </p:nvGrpSpPr>
      <p:grpSpPr>
        <a:xfrm>
          <a:off x="0" y="0"/>
          <a:ext cx="0" cy="0"/>
          <a:chOff x="0" y="0"/>
          <a:chExt cx="0" cy="0"/>
        </a:xfrm>
      </p:grpSpPr>
      <p:sp>
        <p:nvSpPr>
          <p:cNvPr id="1559" name="Google Shape;1559;g12594d0f043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0" name="Google Shape;1560;g12594d0f043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Salle de vidéoconférence : </a:t>
            </a:r>
            <a:r>
              <a:rPr lang="en" u="sng">
                <a:solidFill>
                  <a:srgbClr val="1155CC"/>
                </a:solidFill>
                <a:hlinkClick r:id="rId3">
                  <a:extLst>
                    <a:ext uri="{A12FA001-AC4F-418D-AE19-62706E023703}">
                      <ahyp:hlinkClr xmlns:ahyp="http://schemas.microsoft.com/office/drawing/2018/hyperlinkcolor" val="tx"/>
                    </a:ext>
                  </a:extLst>
                </a:hlinkClick>
              </a:rPr>
              <a:t>http://recitmst.qc.ca/ecv-zoom</a:t>
            </a:r>
            <a:r>
              <a:rPr lang="en"/>
              <a:t> </a:t>
            </a:r>
            <a:endParaRPr/>
          </a:p>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8"/>
        <p:cNvGrpSpPr/>
        <p:nvPr/>
      </p:nvGrpSpPr>
      <p:grpSpPr>
        <a:xfrm>
          <a:off x="0" y="0"/>
          <a:ext cx="0" cy="0"/>
          <a:chOff x="0" y="0"/>
          <a:chExt cx="0" cy="0"/>
        </a:xfrm>
      </p:grpSpPr>
      <p:sp>
        <p:nvSpPr>
          <p:cNvPr id="1569" name="Google Shape;1569;g14cfadb1f83_1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0" name="Google Shape;1570;g14cfadb1f83_1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000" u="sng">
                <a:solidFill>
                  <a:schemeClr val="hlink"/>
                </a:solidFill>
                <a:latin typeface="Century Gothic"/>
                <a:ea typeface="Century Gothic"/>
                <a:cs typeface="Century Gothic"/>
                <a:sym typeface="Century Gothic"/>
                <a:hlinkClick r:id="rId3"/>
              </a:rPr>
              <a:t>https://campus.recit.qc.ca/enrol/index.php?id=</a:t>
            </a:r>
            <a:r>
              <a:rPr lang="en" sz="1000">
                <a:solidFill>
                  <a:schemeClr val="dk1"/>
                </a:solidFill>
                <a:latin typeface="Century Gothic"/>
                <a:ea typeface="Century Gothic"/>
                <a:cs typeface="Century Gothic"/>
                <a:sym typeface="Century Gothic"/>
              </a:rPr>
              <a:t>294</a:t>
            </a:r>
            <a:endParaRPr/>
          </a:p>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7"/>
        <p:cNvGrpSpPr/>
        <p:nvPr/>
      </p:nvGrpSpPr>
      <p:grpSpPr>
        <a:xfrm>
          <a:off x="0" y="0"/>
          <a:ext cx="0" cy="0"/>
          <a:chOff x="0" y="0"/>
          <a:chExt cx="0" cy="0"/>
        </a:xfrm>
      </p:grpSpPr>
      <p:sp>
        <p:nvSpPr>
          <p:cNvPr id="1578" name="Google Shape;1578;g35ed75ccf_0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9" name="Google Shape;1579;g35ed75ccf_0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t>Me joindre </a:t>
            </a:r>
            <a:r>
              <a:rPr lang="en" u="sng">
                <a:solidFill>
                  <a:schemeClr val="hlink"/>
                </a:solidFill>
                <a:latin typeface="Ubuntu"/>
                <a:ea typeface="Ubuntu"/>
                <a:cs typeface="Ubuntu"/>
                <a:sym typeface="Ubuntu"/>
                <a:hlinkClick r:id="rId3"/>
              </a:rPr>
              <a:t>sonya.fiset@recitmst.qc.ca</a:t>
            </a:r>
            <a:endParaRPr>
              <a:solidFill>
                <a:srgbClr val="666666"/>
              </a:solidFill>
              <a:latin typeface="Ubuntu"/>
              <a:ea typeface="Ubuntu"/>
              <a:cs typeface="Ubuntu"/>
              <a:sym typeface="Ubuntu"/>
            </a:endParaRPr>
          </a:p>
          <a:p>
            <a:pPr marL="0" lvl="0" indent="0" algn="l" rtl="0">
              <a:spcBef>
                <a:spcPts val="600"/>
              </a:spcBef>
              <a:spcAft>
                <a:spcPts val="0"/>
              </a:spcAft>
              <a:buNone/>
            </a:pPr>
            <a:r>
              <a:rPr lang="en">
                <a:solidFill>
                  <a:srgbClr val="666666"/>
                </a:solidFill>
                <a:latin typeface="Ubuntu"/>
                <a:ea typeface="Ubuntu"/>
                <a:cs typeface="Ubuntu"/>
                <a:sym typeface="Ubuntu"/>
              </a:rPr>
              <a:t>Message à l’équipe : equipe</a:t>
            </a:r>
            <a:r>
              <a:rPr lang="en">
                <a:solidFill>
                  <a:srgbClr val="666666"/>
                </a:solidFill>
                <a:uFill>
                  <a:noFill/>
                </a:uFill>
                <a:latin typeface="Ubuntu"/>
                <a:ea typeface="Ubuntu"/>
                <a:cs typeface="Ubuntu"/>
                <a:sym typeface="Ubuntu"/>
                <a:hlinkClick r:id="rId4">
                  <a:extLst>
                    <a:ext uri="{A12FA001-AC4F-418D-AE19-62706E023703}">
                      <ahyp:hlinkClr xmlns:ahyp="http://schemas.microsoft.com/office/drawing/2018/hyperlinkcolor" val="tx"/>
                    </a:ext>
                  </a:extLst>
                </a:hlinkClick>
              </a:rPr>
              <a:t>@recitmst.qc.c</a:t>
            </a:r>
            <a:r>
              <a:rPr lang="en"/>
              <a:t>a</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7"/>
        <p:cNvGrpSpPr/>
        <p:nvPr/>
      </p:nvGrpSpPr>
      <p:grpSpPr>
        <a:xfrm>
          <a:off x="0" y="0"/>
          <a:ext cx="0" cy="0"/>
          <a:chOff x="0" y="0"/>
          <a:chExt cx="0" cy="0"/>
        </a:xfrm>
      </p:grpSpPr>
      <p:sp>
        <p:nvSpPr>
          <p:cNvPr id="1588" name="Google Shape;1588;g12555872201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9" name="Google Shape;1589;g12555872201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161"/>
        <p:cNvGrpSpPr/>
        <p:nvPr/>
      </p:nvGrpSpPr>
      <p:grpSpPr>
        <a:xfrm>
          <a:off x="0" y="0"/>
          <a:ext cx="0" cy="0"/>
          <a:chOff x="0" y="0"/>
          <a:chExt cx="0" cy="0"/>
        </a:xfrm>
      </p:grpSpPr>
      <p:sp>
        <p:nvSpPr>
          <p:cNvPr id="162" name="Google Shape;162;p2"/>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a:spcBef>
                <a:spcPts val="0"/>
              </a:spcBef>
              <a:spcAft>
                <a:spcPts val="0"/>
              </a:spcAft>
              <a:buClr>
                <a:schemeClr val="dk2"/>
              </a:buClr>
              <a:buSzPts val="4800"/>
              <a:buNone/>
              <a:defRPr sz="4800" b="0">
                <a:solidFill>
                  <a:schemeClr val="dk2"/>
                </a:solidFill>
              </a:defRPr>
            </a:lvl1pPr>
            <a:lvl2pPr lvl="1" algn="r">
              <a:spcBef>
                <a:spcPts val="0"/>
              </a:spcBef>
              <a:spcAft>
                <a:spcPts val="0"/>
              </a:spcAft>
              <a:buClr>
                <a:schemeClr val="dk2"/>
              </a:buClr>
              <a:buSzPts val="4800"/>
              <a:buNone/>
              <a:defRPr sz="4800" b="0">
                <a:solidFill>
                  <a:schemeClr val="dk2"/>
                </a:solidFill>
              </a:defRPr>
            </a:lvl2pPr>
            <a:lvl3pPr lvl="2" algn="r">
              <a:spcBef>
                <a:spcPts val="0"/>
              </a:spcBef>
              <a:spcAft>
                <a:spcPts val="0"/>
              </a:spcAft>
              <a:buClr>
                <a:schemeClr val="dk2"/>
              </a:buClr>
              <a:buSzPts val="4800"/>
              <a:buNone/>
              <a:defRPr sz="4800" b="0">
                <a:solidFill>
                  <a:schemeClr val="dk2"/>
                </a:solidFill>
              </a:defRPr>
            </a:lvl3pPr>
            <a:lvl4pPr lvl="3" algn="r">
              <a:spcBef>
                <a:spcPts val="0"/>
              </a:spcBef>
              <a:spcAft>
                <a:spcPts val="0"/>
              </a:spcAft>
              <a:buClr>
                <a:schemeClr val="dk2"/>
              </a:buClr>
              <a:buSzPts val="4800"/>
              <a:buNone/>
              <a:defRPr sz="4800" b="0">
                <a:solidFill>
                  <a:schemeClr val="dk2"/>
                </a:solidFill>
              </a:defRPr>
            </a:lvl4pPr>
            <a:lvl5pPr lvl="4" algn="r">
              <a:spcBef>
                <a:spcPts val="0"/>
              </a:spcBef>
              <a:spcAft>
                <a:spcPts val="0"/>
              </a:spcAft>
              <a:buClr>
                <a:schemeClr val="dk2"/>
              </a:buClr>
              <a:buSzPts val="4800"/>
              <a:buNone/>
              <a:defRPr sz="4800" b="0">
                <a:solidFill>
                  <a:schemeClr val="dk2"/>
                </a:solidFill>
              </a:defRPr>
            </a:lvl5pPr>
            <a:lvl6pPr lvl="5" algn="r">
              <a:spcBef>
                <a:spcPts val="0"/>
              </a:spcBef>
              <a:spcAft>
                <a:spcPts val="0"/>
              </a:spcAft>
              <a:buClr>
                <a:schemeClr val="dk2"/>
              </a:buClr>
              <a:buSzPts val="4800"/>
              <a:buNone/>
              <a:defRPr sz="4800" b="0">
                <a:solidFill>
                  <a:schemeClr val="dk2"/>
                </a:solidFill>
              </a:defRPr>
            </a:lvl6pPr>
            <a:lvl7pPr lvl="6" algn="r">
              <a:spcBef>
                <a:spcPts val="0"/>
              </a:spcBef>
              <a:spcAft>
                <a:spcPts val="0"/>
              </a:spcAft>
              <a:buClr>
                <a:schemeClr val="dk2"/>
              </a:buClr>
              <a:buSzPts val="4800"/>
              <a:buNone/>
              <a:defRPr sz="4800" b="0">
                <a:solidFill>
                  <a:schemeClr val="dk2"/>
                </a:solidFill>
              </a:defRPr>
            </a:lvl7pPr>
            <a:lvl8pPr lvl="7" algn="r">
              <a:spcBef>
                <a:spcPts val="0"/>
              </a:spcBef>
              <a:spcAft>
                <a:spcPts val="0"/>
              </a:spcAft>
              <a:buClr>
                <a:schemeClr val="dk2"/>
              </a:buClr>
              <a:buSzPts val="4800"/>
              <a:buNone/>
              <a:defRPr sz="4800" b="0">
                <a:solidFill>
                  <a:schemeClr val="dk2"/>
                </a:solidFill>
              </a:defRPr>
            </a:lvl8pPr>
            <a:lvl9pPr lvl="8" algn="r">
              <a:spcBef>
                <a:spcPts val="0"/>
              </a:spcBef>
              <a:spcAft>
                <a:spcPts val="0"/>
              </a:spcAft>
              <a:buClr>
                <a:schemeClr val="dk2"/>
              </a:buClr>
              <a:buSzPts val="4800"/>
              <a:buNone/>
              <a:defRPr sz="4800" b="0">
                <a:solidFill>
                  <a:schemeClr val="dk2"/>
                </a:solidFill>
              </a:defRPr>
            </a:lvl9pPr>
          </a:lstStyle>
          <a:p>
            <a:endParaRPr/>
          </a:p>
        </p:txBody>
      </p:sp>
      <p:sp>
        <p:nvSpPr>
          <p:cNvPr id="163" name="Google Shape;163;p2"/>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4" name="Google Shape;164;p2"/>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5" name="Google Shape;165;p2"/>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6" name="Google Shape;166;p2"/>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7" name="Google Shape;167;p2"/>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8" name="Google Shape;168;p2"/>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9" name="Google Shape;169;p2"/>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0" name="Google Shape;170;p2"/>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1" name="Google Shape;171;p2"/>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2" name="Google Shape;172;p2"/>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3" name="Google Shape;173;p2"/>
          <p:cNvSpPr/>
          <p:nvPr/>
        </p:nvSpPr>
        <p:spPr>
          <a:xfrm>
            <a:off x="1347361" y="3186147"/>
            <a:ext cx="599146" cy="706812"/>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4" name="Google Shape;174;p2"/>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5" name="Google Shape;175;p2"/>
          <p:cNvSpPr/>
          <p:nvPr/>
        </p:nvSpPr>
        <p:spPr>
          <a:xfrm>
            <a:off x="7146421" y="4508764"/>
            <a:ext cx="1040884" cy="73062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6" name="Google Shape;176;p2"/>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7" name="Google Shape;177;p2"/>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8" name="Google Shape;178;p2"/>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9" name="Google Shape;179;p2"/>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0" name="Google Shape;180;p2"/>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1" name="Google Shape;181;p2"/>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2" name="Google Shape;182;p2"/>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3" name="Google Shape;183;p2"/>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4" name="Google Shape;184;p2"/>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5" name="Google Shape;185;p2"/>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6" name="Google Shape;186;p2"/>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7" name="Google Shape;187;p2"/>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8" name="Google Shape;188;p2"/>
          <p:cNvSpPr/>
          <p:nvPr/>
        </p:nvSpPr>
        <p:spPr>
          <a:xfrm rot="-5400000">
            <a:off x="6496794" y="3021441"/>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9" name="Google Shape;189;p2"/>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0" name="Google Shape;190;p2"/>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1" name="Google Shape;191;p2"/>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ubtitle">
  <p:cSld name="TITLE_1">
    <p:spTree>
      <p:nvGrpSpPr>
        <p:cNvPr id="1" name="Shape 192"/>
        <p:cNvGrpSpPr/>
        <p:nvPr/>
      </p:nvGrpSpPr>
      <p:grpSpPr>
        <a:xfrm>
          <a:off x="0" y="0"/>
          <a:ext cx="0" cy="0"/>
          <a:chOff x="0" y="0"/>
          <a:chExt cx="0" cy="0"/>
        </a:xfrm>
      </p:grpSpPr>
      <p:sp>
        <p:nvSpPr>
          <p:cNvPr id="193" name="Google Shape;193;p3"/>
          <p:cNvSpPr txBox="1">
            <a:spLocks noGrp="1"/>
          </p:cNvSpPr>
          <p:nvPr>
            <p:ph type="ctrTitle"/>
          </p:nvPr>
        </p:nvSpPr>
        <p:spPr>
          <a:xfrm>
            <a:off x="3210935" y="1661762"/>
            <a:ext cx="5301600" cy="1159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700"/>
              <a:buNone/>
              <a:defRPr sz="3700" b="0"/>
            </a:lvl1pPr>
            <a:lvl2pPr lvl="1" algn="r" rtl="0">
              <a:spcBef>
                <a:spcPts val="0"/>
              </a:spcBef>
              <a:spcAft>
                <a:spcPts val="0"/>
              </a:spcAft>
              <a:buSzPts val="3700"/>
              <a:buNone/>
              <a:defRPr sz="3700" b="0"/>
            </a:lvl2pPr>
            <a:lvl3pPr lvl="2" algn="r" rtl="0">
              <a:spcBef>
                <a:spcPts val="0"/>
              </a:spcBef>
              <a:spcAft>
                <a:spcPts val="0"/>
              </a:spcAft>
              <a:buSzPts val="3700"/>
              <a:buNone/>
              <a:defRPr sz="3700" b="0"/>
            </a:lvl3pPr>
            <a:lvl4pPr lvl="3" algn="r" rtl="0">
              <a:spcBef>
                <a:spcPts val="0"/>
              </a:spcBef>
              <a:spcAft>
                <a:spcPts val="0"/>
              </a:spcAft>
              <a:buSzPts val="3700"/>
              <a:buNone/>
              <a:defRPr sz="3700" b="0"/>
            </a:lvl4pPr>
            <a:lvl5pPr lvl="4" algn="r" rtl="0">
              <a:spcBef>
                <a:spcPts val="0"/>
              </a:spcBef>
              <a:spcAft>
                <a:spcPts val="0"/>
              </a:spcAft>
              <a:buSzPts val="3700"/>
              <a:buNone/>
              <a:defRPr sz="3700" b="0"/>
            </a:lvl5pPr>
            <a:lvl6pPr lvl="5" algn="r" rtl="0">
              <a:spcBef>
                <a:spcPts val="0"/>
              </a:spcBef>
              <a:spcAft>
                <a:spcPts val="0"/>
              </a:spcAft>
              <a:buSzPts val="3700"/>
              <a:buNone/>
              <a:defRPr sz="3700" b="0"/>
            </a:lvl6pPr>
            <a:lvl7pPr lvl="6" algn="r" rtl="0">
              <a:spcBef>
                <a:spcPts val="0"/>
              </a:spcBef>
              <a:spcAft>
                <a:spcPts val="0"/>
              </a:spcAft>
              <a:buSzPts val="3700"/>
              <a:buNone/>
              <a:defRPr sz="3700" b="0"/>
            </a:lvl7pPr>
            <a:lvl8pPr lvl="7" algn="r" rtl="0">
              <a:spcBef>
                <a:spcPts val="0"/>
              </a:spcBef>
              <a:spcAft>
                <a:spcPts val="0"/>
              </a:spcAft>
              <a:buSzPts val="3700"/>
              <a:buNone/>
              <a:defRPr sz="3700" b="0"/>
            </a:lvl8pPr>
            <a:lvl9pPr lvl="8" algn="r" rtl="0">
              <a:spcBef>
                <a:spcPts val="0"/>
              </a:spcBef>
              <a:spcAft>
                <a:spcPts val="0"/>
              </a:spcAft>
              <a:buSzPts val="3700"/>
              <a:buNone/>
              <a:defRPr sz="3700" b="0"/>
            </a:lvl9pPr>
          </a:lstStyle>
          <a:p>
            <a:endParaRPr/>
          </a:p>
        </p:txBody>
      </p:sp>
      <p:sp>
        <p:nvSpPr>
          <p:cNvPr id="194" name="Google Shape;194;p3"/>
          <p:cNvSpPr txBox="1">
            <a:spLocks noGrp="1"/>
          </p:cNvSpPr>
          <p:nvPr>
            <p:ph type="subTitle" idx="1"/>
          </p:nvPr>
        </p:nvSpPr>
        <p:spPr>
          <a:xfrm>
            <a:off x="3210885" y="2864177"/>
            <a:ext cx="5301600" cy="784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1C4587"/>
              </a:buClr>
              <a:buSzPts val="2600"/>
              <a:buNone/>
              <a:defRPr>
                <a:solidFill>
                  <a:srgbClr val="1C4587"/>
                </a:solidFill>
              </a:defRPr>
            </a:lvl1pPr>
            <a:lvl2pPr lvl="1" algn="r" rtl="0">
              <a:spcBef>
                <a:spcPts val="0"/>
              </a:spcBef>
              <a:spcAft>
                <a:spcPts val="0"/>
              </a:spcAft>
              <a:buClr>
                <a:srgbClr val="1C4587"/>
              </a:buClr>
              <a:buSzPts val="3000"/>
              <a:buNone/>
              <a:defRPr sz="3000">
                <a:solidFill>
                  <a:srgbClr val="1C4587"/>
                </a:solidFill>
              </a:defRPr>
            </a:lvl2pPr>
            <a:lvl3pPr lvl="2" algn="r" rtl="0">
              <a:spcBef>
                <a:spcPts val="0"/>
              </a:spcBef>
              <a:spcAft>
                <a:spcPts val="0"/>
              </a:spcAft>
              <a:buClr>
                <a:srgbClr val="1C4587"/>
              </a:buClr>
              <a:buSzPts val="3000"/>
              <a:buNone/>
              <a:defRPr sz="3000">
                <a:solidFill>
                  <a:srgbClr val="1C4587"/>
                </a:solidFill>
              </a:defRPr>
            </a:lvl3pPr>
            <a:lvl4pPr lvl="3" algn="r" rtl="0">
              <a:spcBef>
                <a:spcPts val="0"/>
              </a:spcBef>
              <a:spcAft>
                <a:spcPts val="0"/>
              </a:spcAft>
              <a:buClr>
                <a:srgbClr val="1C4587"/>
              </a:buClr>
              <a:buSzPts val="3000"/>
              <a:buNone/>
              <a:defRPr sz="3000">
                <a:solidFill>
                  <a:srgbClr val="1C4587"/>
                </a:solidFill>
              </a:defRPr>
            </a:lvl4pPr>
            <a:lvl5pPr lvl="4" algn="r" rtl="0">
              <a:spcBef>
                <a:spcPts val="0"/>
              </a:spcBef>
              <a:spcAft>
                <a:spcPts val="0"/>
              </a:spcAft>
              <a:buClr>
                <a:srgbClr val="1C4587"/>
              </a:buClr>
              <a:buSzPts val="3000"/>
              <a:buNone/>
              <a:defRPr sz="3000">
                <a:solidFill>
                  <a:srgbClr val="1C4587"/>
                </a:solidFill>
              </a:defRPr>
            </a:lvl5pPr>
            <a:lvl6pPr lvl="5" algn="r" rtl="0">
              <a:spcBef>
                <a:spcPts val="0"/>
              </a:spcBef>
              <a:spcAft>
                <a:spcPts val="0"/>
              </a:spcAft>
              <a:buClr>
                <a:srgbClr val="1C4587"/>
              </a:buClr>
              <a:buSzPts val="3000"/>
              <a:buNone/>
              <a:defRPr sz="3000">
                <a:solidFill>
                  <a:srgbClr val="1C4587"/>
                </a:solidFill>
              </a:defRPr>
            </a:lvl6pPr>
            <a:lvl7pPr lvl="6" algn="r" rtl="0">
              <a:spcBef>
                <a:spcPts val="0"/>
              </a:spcBef>
              <a:spcAft>
                <a:spcPts val="0"/>
              </a:spcAft>
              <a:buClr>
                <a:srgbClr val="1C4587"/>
              </a:buClr>
              <a:buSzPts val="3000"/>
              <a:buNone/>
              <a:defRPr sz="3000">
                <a:solidFill>
                  <a:srgbClr val="1C4587"/>
                </a:solidFill>
              </a:defRPr>
            </a:lvl7pPr>
            <a:lvl8pPr lvl="7" algn="r" rtl="0">
              <a:spcBef>
                <a:spcPts val="0"/>
              </a:spcBef>
              <a:spcAft>
                <a:spcPts val="0"/>
              </a:spcAft>
              <a:buClr>
                <a:srgbClr val="1C4587"/>
              </a:buClr>
              <a:buSzPts val="3000"/>
              <a:buNone/>
              <a:defRPr sz="3000">
                <a:solidFill>
                  <a:srgbClr val="1C4587"/>
                </a:solidFill>
              </a:defRPr>
            </a:lvl8pPr>
            <a:lvl9pPr lvl="8" algn="r" rtl="0">
              <a:spcBef>
                <a:spcPts val="0"/>
              </a:spcBef>
              <a:spcAft>
                <a:spcPts val="0"/>
              </a:spcAft>
              <a:buClr>
                <a:srgbClr val="1C4587"/>
              </a:buClr>
              <a:buSzPts val="3000"/>
              <a:buNone/>
              <a:defRPr sz="3000">
                <a:solidFill>
                  <a:srgbClr val="1C4587"/>
                </a:solidFill>
              </a:defRPr>
            </a:lvl9pPr>
          </a:lstStyle>
          <a:p>
            <a:endParaRPr/>
          </a:p>
        </p:txBody>
      </p:sp>
      <p:sp>
        <p:nvSpPr>
          <p:cNvPr id="195" name="Google Shape;195;p3"/>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6" name="Google Shape;196;p3"/>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7" name="Google Shape;197;p3"/>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8" name="Google Shape;198;p3"/>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9" name="Google Shape;199;p3"/>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0" name="Google Shape;200;p3"/>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1" name="Google Shape;201;p3"/>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2" name="Google Shape;202;p3"/>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3" name="Google Shape;203;p3"/>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4" name="Google Shape;204;p3"/>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5" name="Google Shape;205;p3"/>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6" name="Google Shape;206;p3"/>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7" name="Google Shape;207;p3"/>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8" name="Google Shape;208;p3"/>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9" name="Google Shape;209;p3"/>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0" name="Google Shape;210;p3"/>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1" name="Google Shape;211;p3"/>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2" name="Google Shape;212;p3"/>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3" name="Google Shape;213;p3"/>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4" name="Google Shape;214;p3"/>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5" name="Google Shape;215;p3"/>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6" name="Google Shape;216;p3"/>
          <p:cNvSpPr/>
          <p:nvPr/>
        </p:nvSpPr>
        <p:spPr>
          <a:xfrm rot="1920548">
            <a:off x="7236726"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7" name="Google Shape;217;p3"/>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8" name="Google Shape;218;p3"/>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9" name="Google Shape;219;p3"/>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0" name="Google Shape;220;p3"/>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1" name="Google Shape;221;p3"/>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2" name="Google Shape;222;p3"/>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3" name="Google Shape;223;p3"/>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4" name="Google Shape;224;p3"/>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5" name="Google Shape;225;p3"/>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6" name="Google Shape;226;p3"/>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7" name="Google Shape;227;p3"/>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8" name="Google Shape;228;p3"/>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9" name="Google Shape;229;p3"/>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0" name="Google Shape;230;p3"/>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1" name="Google Shape;231;p3"/>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2" name="Google Shape;232;p3"/>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3" name="Google Shape;233;p3"/>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4" name="Google Shape;234;p3"/>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5" name="Google Shape;235;p3"/>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6" name="Google Shape;236;p3"/>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7" name="Google Shape;237;p3"/>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8" name="Google Shape;238;p3"/>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9" name="Google Shape;239;p3"/>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0" name="Google Shape;240;p3"/>
          <p:cNvSpPr/>
          <p:nvPr/>
        </p:nvSpPr>
        <p:spPr>
          <a:xfrm rot="1920548">
            <a:off x="2436125"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1" name="Google Shape;241;p3"/>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2" name="Google Shape;242;p3"/>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3" name="Google Shape;243;p3"/>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4" name="Google Shape;244;p3"/>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5" name="Google Shape;245;p3"/>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246"/>
        <p:cNvGrpSpPr/>
        <p:nvPr/>
      </p:nvGrpSpPr>
      <p:grpSpPr>
        <a:xfrm>
          <a:off x="0" y="0"/>
          <a:ext cx="0" cy="0"/>
          <a:chOff x="0" y="0"/>
          <a:chExt cx="0" cy="0"/>
        </a:xfrm>
      </p:grpSpPr>
      <p:sp>
        <p:nvSpPr>
          <p:cNvPr id="247" name="Google Shape;247;p4"/>
          <p:cNvSpPr txBox="1">
            <a:spLocks noGrp="1"/>
          </p:cNvSpPr>
          <p:nvPr>
            <p:ph type="body" idx="1"/>
          </p:nvPr>
        </p:nvSpPr>
        <p:spPr>
          <a:xfrm>
            <a:off x="2159325" y="2161800"/>
            <a:ext cx="4825500" cy="819900"/>
          </a:xfrm>
          <a:prstGeom prst="rect">
            <a:avLst/>
          </a:prstGeom>
        </p:spPr>
        <p:txBody>
          <a:bodyPr spcFirstLastPara="1" wrap="square" lIns="91425" tIns="91425" rIns="91425" bIns="91425" anchor="ctr" anchorCtr="0">
            <a:noAutofit/>
          </a:bodyPr>
          <a:lstStyle>
            <a:lvl1pPr marL="457200" lvl="0" indent="-387350" algn="ctr" rtl="0">
              <a:spcBef>
                <a:spcPts val="600"/>
              </a:spcBef>
              <a:spcAft>
                <a:spcPts val="0"/>
              </a:spcAft>
              <a:buClr>
                <a:srgbClr val="1C4587"/>
              </a:buClr>
              <a:buSzPts val="2500"/>
              <a:buChar char="✘"/>
              <a:defRPr sz="2500" b="1">
                <a:solidFill>
                  <a:srgbClr val="1C4587"/>
                </a:solidFill>
              </a:defRPr>
            </a:lvl1pPr>
            <a:lvl2pPr marL="914400" lvl="1" indent="-387350" algn="ctr" rtl="0">
              <a:spcBef>
                <a:spcPts val="0"/>
              </a:spcBef>
              <a:spcAft>
                <a:spcPts val="0"/>
              </a:spcAft>
              <a:buClr>
                <a:srgbClr val="1C4587"/>
              </a:buClr>
              <a:buSzPts val="2500"/>
              <a:buChar char="✗"/>
              <a:defRPr sz="2500" b="1">
                <a:solidFill>
                  <a:srgbClr val="1C4587"/>
                </a:solidFill>
              </a:defRPr>
            </a:lvl2pPr>
            <a:lvl3pPr marL="1371600" lvl="2" indent="-387350" algn="ctr" rtl="0">
              <a:spcBef>
                <a:spcPts val="0"/>
              </a:spcBef>
              <a:spcAft>
                <a:spcPts val="0"/>
              </a:spcAft>
              <a:buClr>
                <a:srgbClr val="1C4587"/>
              </a:buClr>
              <a:buSzPts val="2500"/>
              <a:buChar char="■"/>
              <a:defRPr sz="2500" b="1">
                <a:solidFill>
                  <a:srgbClr val="1C4587"/>
                </a:solidFill>
              </a:defRPr>
            </a:lvl3pPr>
            <a:lvl4pPr marL="1828800" lvl="3" indent="-387350" algn="ctr" rtl="0">
              <a:spcBef>
                <a:spcPts val="0"/>
              </a:spcBef>
              <a:spcAft>
                <a:spcPts val="0"/>
              </a:spcAft>
              <a:buClr>
                <a:srgbClr val="1C4587"/>
              </a:buClr>
              <a:buSzPts val="2500"/>
              <a:buChar char="●"/>
              <a:defRPr sz="2500" b="1">
                <a:solidFill>
                  <a:srgbClr val="1C4587"/>
                </a:solidFill>
              </a:defRPr>
            </a:lvl4pPr>
            <a:lvl5pPr marL="2286000" lvl="4" indent="-387350" algn="ctr" rtl="0">
              <a:spcBef>
                <a:spcPts val="0"/>
              </a:spcBef>
              <a:spcAft>
                <a:spcPts val="0"/>
              </a:spcAft>
              <a:buClr>
                <a:srgbClr val="1C4587"/>
              </a:buClr>
              <a:buSzPts val="2500"/>
              <a:buChar char="○"/>
              <a:defRPr sz="2500" b="1">
                <a:solidFill>
                  <a:srgbClr val="1C4587"/>
                </a:solidFill>
              </a:defRPr>
            </a:lvl5pPr>
            <a:lvl6pPr marL="2743200" lvl="5" indent="-387350" algn="ctr" rtl="0">
              <a:spcBef>
                <a:spcPts val="0"/>
              </a:spcBef>
              <a:spcAft>
                <a:spcPts val="0"/>
              </a:spcAft>
              <a:buClr>
                <a:srgbClr val="1C4587"/>
              </a:buClr>
              <a:buSzPts val="2500"/>
              <a:buChar char="■"/>
              <a:defRPr sz="2500" b="1">
                <a:solidFill>
                  <a:srgbClr val="1C4587"/>
                </a:solidFill>
              </a:defRPr>
            </a:lvl6pPr>
            <a:lvl7pPr marL="3200400" lvl="6" indent="-387350" algn="ctr" rtl="0">
              <a:spcBef>
                <a:spcPts val="0"/>
              </a:spcBef>
              <a:spcAft>
                <a:spcPts val="0"/>
              </a:spcAft>
              <a:buClr>
                <a:srgbClr val="1C4587"/>
              </a:buClr>
              <a:buSzPts val="2500"/>
              <a:buChar char="●"/>
              <a:defRPr sz="2500" b="1">
                <a:solidFill>
                  <a:srgbClr val="1C4587"/>
                </a:solidFill>
              </a:defRPr>
            </a:lvl7pPr>
            <a:lvl8pPr marL="3657600" lvl="7" indent="-387350" algn="ctr" rtl="0">
              <a:spcBef>
                <a:spcPts val="0"/>
              </a:spcBef>
              <a:spcAft>
                <a:spcPts val="0"/>
              </a:spcAft>
              <a:buClr>
                <a:srgbClr val="1C4587"/>
              </a:buClr>
              <a:buSzPts val="2500"/>
              <a:buChar char="○"/>
              <a:defRPr sz="2500" b="1">
                <a:solidFill>
                  <a:srgbClr val="1C4587"/>
                </a:solidFill>
              </a:defRPr>
            </a:lvl8pPr>
            <a:lvl9pPr marL="4114800" lvl="8" indent="-387350" algn="ctr">
              <a:spcBef>
                <a:spcPts val="0"/>
              </a:spcBef>
              <a:spcAft>
                <a:spcPts val="0"/>
              </a:spcAft>
              <a:buClr>
                <a:srgbClr val="1C4587"/>
              </a:buClr>
              <a:buSzPts val="2500"/>
              <a:buChar char="■"/>
              <a:defRPr sz="2500" b="1">
                <a:solidFill>
                  <a:srgbClr val="1C4587"/>
                </a:solidFill>
              </a:defRPr>
            </a:lvl9pPr>
          </a:lstStyle>
          <a:p>
            <a:endParaRPr/>
          </a:p>
        </p:txBody>
      </p:sp>
      <p:sp>
        <p:nvSpPr>
          <p:cNvPr id="248" name="Google Shape;248;p4"/>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9" name="Google Shape;249;p4"/>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0" name="Google Shape;250;p4"/>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1" name="Google Shape;251;p4"/>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2" name="Google Shape;252;p4"/>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3" name="Google Shape;253;p4"/>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4" name="Google Shape;254;p4"/>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5" name="Google Shape;255;p4"/>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6" name="Google Shape;256;p4"/>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7" name="Google Shape;257;p4"/>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8" name="Google Shape;258;p4"/>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9" name="Google Shape;259;p4"/>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0" name="Google Shape;260;p4"/>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1" name="Google Shape;261;p4"/>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2" name="Google Shape;262;p4"/>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3" name="Google Shape;263;p4"/>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4" name="Google Shape;264;p4"/>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5" name="Google Shape;265;p4"/>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6" name="Google Shape;266;p4"/>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7" name="Google Shape;267;p4"/>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8" name="Google Shape;268;p4"/>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9" name="Google Shape;269;p4"/>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0" name="Google Shape;270;p4"/>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1" name="Google Shape;271;p4"/>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2" name="Google Shape;272;p4"/>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3" name="Google Shape;273;p4"/>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4" name="Google Shape;274;p4"/>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5" name="Google Shape;275;p4"/>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6" name="Google Shape;276;p4"/>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7" name="Google Shape;277;p4"/>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8" name="Google Shape;278;p4"/>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9" name="Google Shape;279;p4"/>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0" name="Google Shape;280;p4"/>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1" name="Google Shape;281;p4"/>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2" name="Google Shape;282;p4"/>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3" name="Google Shape;283;p4"/>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4" name="Google Shape;284;p4"/>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5" name="Google Shape;285;p4"/>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6" name="Google Shape;286;p4"/>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7" name="Google Shape;287;p4"/>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8" name="Google Shape;288;p4"/>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9" name="Google Shape;289;p4"/>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290"/>
        <p:cNvGrpSpPr/>
        <p:nvPr/>
      </p:nvGrpSpPr>
      <p:grpSpPr>
        <a:xfrm>
          <a:off x="0" y="0"/>
          <a:ext cx="0" cy="0"/>
          <a:chOff x="0" y="0"/>
          <a:chExt cx="0" cy="0"/>
        </a:xfrm>
      </p:grpSpPr>
      <p:sp>
        <p:nvSpPr>
          <p:cNvPr id="291" name="Google Shape;291;p5"/>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292" name="Google Shape;292;p5"/>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lvl1pPr marL="457200" lvl="0" indent="-387350">
              <a:spcBef>
                <a:spcPts val="600"/>
              </a:spcBef>
              <a:spcAft>
                <a:spcPts val="0"/>
              </a:spcAft>
              <a:buSzPts val="2500"/>
              <a:buChar char="✘"/>
              <a:defRPr sz="2500"/>
            </a:lvl1pPr>
            <a:lvl2pPr marL="914400" lvl="1" indent="-355600">
              <a:spcBef>
                <a:spcPts val="0"/>
              </a:spcBef>
              <a:spcAft>
                <a:spcPts val="0"/>
              </a:spcAft>
              <a:buSzPts val="2000"/>
              <a:buChar char="✗"/>
              <a:defRPr/>
            </a:lvl2pPr>
            <a:lvl3pPr marL="1371600" lvl="2" indent="-355600">
              <a:spcBef>
                <a:spcPts val="0"/>
              </a:spcBef>
              <a:spcAft>
                <a:spcPts val="0"/>
              </a:spcAft>
              <a:buSzPts val="2000"/>
              <a:buChar char="■"/>
              <a:defRPr/>
            </a:lvl3pPr>
            <a:lvl4pPr marL="1828800" lvl="3" indent="-342900">
              <a:spcBef>
                <a:spcPts val="0"/>
              </a:spcBef>
              <a:spcAft>
                <a:spcPts val="0"/>
              </a:spcAft>
              <a:buSzPts val="1800"/>
              <a:buChar char="●"/>
              <a:defRPr/>
            </a:lvl4pPr>
            <a:lvl5pPr marL="2286000" lvl="4" indent="-342900">
              <a:spcBef>
                <a:spcPts val="0"/>
              </a:spcBef>
              <a:spcAft>
                <a:spcPts val="0"/>
              </a:spcAft>
              <a:buSzPts val="1800"/>
              <a:buChar char="○"/>
              <a:defRPr/>
            </a:lvl5pPr>
            <a:lvl6pPr marL="2743200" lvl="5" indent="-342900">
              <a:spcBef>
                <a:spcPts val="0"/>
              </a:spcBef>
              <a:spcAft>
                <a:spcPts val="0"/>
              </a:spcAft>
              <a:buSzPts val="1800"/>
              <a:buChar char="■"/>
              <a:defRPr/>
            </a:lvl6pPr>
            <a:lvl7pPr marL="3200400" lvl="6" indent="-342900">
              <a:spcBef>
                <a:spcPts val="0"/>
              </a:spcBef>
              <a:spcAft>
                <a:spcPts val="0"/>
              </a:spcAft>
              <a:buSzPts val="1800"/>
              <a:buChar char="●"/>
              <a:defRPr/>
            </a:lvl7pPr>
            <a:lvl8pPr marL="3657600" lvl="7" indent="-342900">
              <a:spcBef>
                <a:spcPts val="0"/>
              </a:spcBef>
              <a:spcAft>
                <a:spcPts val="0"/>
              </a:spcAft>
              <a:buSzPts val="1800"/>
              <a:buChar char="○"/>
              <a:defRPr/>
            </a:lvl8pPr>
            <a:lvl9pPr marL="4114800" lvl="8" indent="-342900">
              <a:spcBef>
                <a:spcPts val="0"/>
              </a:spcBef>
              <a:spcAft>
                <a:spcPts val="0"/>
              </a:spcAft>
              <a:buSzPts val="1800"/>
              <a:buChar char="■"/>
              <a:defRPr/>
            </a:lvl9pPr>
          </a:lstStyle>
          <a:p>
            <a:endParaRPr/>
          </a:p>
        </p:txBody>
      </p:sp>
      <p:grpSp>
        <p:nvGrpSpPr>
          <p:cNvPr id="293" name="Google Shape;293;p5"/>
          <p:cNvGrpSpPr/>
          <p:nvPr/>
        </p:nvGrpSpPr>
        <p:grpSpPr>
          <a:xfrm>
            <a:off x="7442902" y="-91154"/>
            <a:ext cx="1796289" cy="5330574"/>
            <a:chOff x="6023725" y="842300"/>
            <a:chExt cx="1358150" cy="4030375"/>
          </a:xfrm>
        </p:grpSpPr>
        <p:sp>
          <p:nvSpPr>
            <p:cNvPr id="294" name="Google Shape;294;p5"/>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5" name="Google Shape;295;p5"/>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6" name="Google Shape;296;p5"/>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7" name="Google Shape;297;p5"/>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8" name="Google Shape;298;p5"/>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9" name="Google Shape;299;p5"/>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0" name="Google Shape;300;p5"/>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1" name="Google Shape;301;p5"/>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2" name="Google Shape;302;p5"/>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3" name="Google Shape;303;p5"/>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4" name="Google Shape;304;p5"/>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5" name="Google Shape;305;p5"/>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6" name="Google Shape;306;p5"/>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7" name="Google Shape;307;p5"/>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8" name="Google Shape;308;p5"/>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9" name="Google Shape;309;p5"/>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0" name="Google Shape;310;p5"/>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1" name="Google Shape;311;p5"/>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2" name="Google Shape;312;p5"/>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3" name="Google Shape;313;p5"/>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4" name="Google Shape;314;p5"/>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5" name="Google Shape;315;p5"/>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6" name="Google Shape;316;p5"/>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7" name="Google Shape;317;p5"/>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8" name="Google Shape;318;p5"/>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9" name="Google Shape;319;p5"/>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0" name="Google Shape;320;p5"/>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1" name="Google Shape;321;p5"/>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2" name="Google Shape;322;p5"/>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grpSp>
      <p:cxnSp>
        <p:nvCxnSpPr>
          <p:cNvPr id="323" name="Google Shape;323;p5"/>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24" name="Google Shape;324;p5"/>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325"/>
        <p:cNvGrpSpPr/>
        <p:nvPr/>
      </p:nvGrpSpPr>
      <p:grpSpPr>
        <a:xfrm>
          <a:off x="0" y="0"/>
          <a:ext cx="0" cy="0"/>
          <a:chOff x="0" y="0"/>
          <a:chExt cx="0" cy="0"/>
        </a:xfrm>
      </p:grpSpPr>
      <p:sp>
        <p:nvSpPr>
          <p:cNvPr id="326" name="Google Shape;326;p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327" name="Google Shape;327;p6"/>
          <p:cNvSpPr txBox="1">
            <a:spLocks noGrp="1"/>
          </p:cNvSpPr>
          <p:nvPr>
            <p:ph type="body" idx="1"/>
          </p:nvPr>
        </p:nvSpPr>
        <p:spPr>
          <a:xfrm>
            <a:off x="747925" y="1363153"/>
            <a:ext cx="3159000" cy="3610800"/>
          </a:xfrm>
          <a:prstGeom prst="rect">
            <a:avLst/>
          </a:prstGeom>
        </p:spPr>
        <p:txBody>
          <a:bodyPr spcFirstLastPara="1" wrap="square" lIns="91425" tIns="91425" rIns="91425" bIns="91425" anchor="t" anchorCtr="0">
            <a:noAutofit/>
          </a:bodyPr>
          <a:lstStyle>
            <a:lvl1pPr marL="457200" lvl="0" indent="-368300">
              <a:spcBef>
                <a:spcPts val="600"/>
              </a:spcBef>
              <a:spcAft>
                <a:spcPts val="0"/>
              </a:spcAft>
              <a:buSzPts val="2200"/>
              <a:buChar char="✘"/>
              <a:defRPr sz="2200"/>
            </a:lvl1pPr>
            <a:lvl2pPr marL="914400" lvl="1" indent="-368300">
              <a:spcBef>
                <a:spcPts val="0"/>
              </a:spcBef>
              <a:spcAft>
                <a:spcPts val="0"/>
              </a:spcAft>
              <a:buSzPts val="2200"/>
              <a:buChar char="✗"/>
              <a:defRPr sz="2200"/>
            </a:lvl2pPr>
            <a:lvl3pPr marL="1371600" lvl="2" indent="-368300">
              <a:spcBef>
                <a:spcPts val="0"/>
              </a:spcBef>
              <a:spcAft>
                <a:spcPts val="0"/>
              </a:spcAft>
              <a:buSzPts val="2200"/>
              <a:buChar char="■"/>
              <a:defRPr sz="2200"/>
            </a:lvl3pPr>
            <a:lvl4pPr marL="1828800" lvl="3" indent="-368300">
              <a:spcBef>
                <a:spcPts val="0"/>
              </a:spcBef>
              <a:spcAft>
                <a:spcPts val="0"/>
              </a:spcAft>
              <a:buSzPts val="2200"/>
              <a:buChar char="●"/>
              <a:defRPr sz="2200"/>
            </a:lvl4pPr>
            <a:lvl5pPr marL="2286000" lvl="4" indent="-368300">
              <a:spcBef>
                <a:spcPts val="0"/>
              </a:spcBef>
              <a:spcAft>
                <a:spcPts val="0"/>
              </a:spcAft>
              <a:buSzPts val="2200"/>
              <a:buChar char="○"/>
              <a:defRPr sz="2200"/>
            </a:lvl5pPr>
            <a:lvl6pPr marL="2743200" lvl="5" indent="-368300">
              <a:spcBef>
                <a:spcPts val="0"/>
              </a:spcBef>
              <a:spcAft>
                <a:spcPts val="0"/>
              </a:spcAft>
              <a:buSzPts val="2200"/>
              <a:buChar char="■"/>
              <a:defRPr sz="2200"/>
            </a:lvl6pPr>
            <a:lvl7pPr marL="3200400" lvl="6" indent="-368300">
              <a:spcBef>
                <a:spcPts val="0"/>
              </a:spcBef>
              <a:spcAft>
                <a:spcPts val="0"/>
              </a:spcAft>
              <a:buSzPts val="2200"/>
              <a:buChar char="●"/>
              <a:defRPr sz="2200"/>
            </a:lvl7pPr>
            <a:lvl8pPr marL="3657600" lvl="7" indent="-368300">
              <a:spcBef>
                <a:spcPts val="0"/>
              </a:spcBef>
              <a:spcAft>
                <a:spcPts val="0"/>
              </a:spcAft>
              <a:buSzPts val="2200"/>
              <a:buChar char="○"/>
              <a:defRPr sz="2200"/>
            </a:lvl8pPr>
            <a:lvl9pPr marL="4114800" lvl="8" indent="-368300">
              <a:spcBef>
                <a:spcPts val="0"/>
              </a:spcBef>
              <a:spcAft>
                <a:spcPts val="0"/>
              </a:spcAft>
              <a:buSzPts val="2200"/>
              <a:buChar char="■"/>
              <a:defRPr sz="2200"/>
            </a:lvl9pPr>
          </a:lstStyle>
          <a:p>
            <a:endParaRPr/>
          </a:p>
        </p:txBody>
      </p:sp>
      <p:sp>
        <p:nvSpPr>
          <p:cNvPr id="328" name="Google Shape;328;p6"/>
          <p:cNvSpPr txBox="1">
            <a:spLocks noGrp="1"/>
          </p:cNvSpPr>
          <p:nvPr>
            <p:ph type="body" idx="2"/>
          </p:nvPr>
        </p:nvSpPr>
        <p:spPr>
          <a:xfrm>
            <a:off x="4097098" y="1363153"/>
            <a:ext cx="3159000" cy="3610800"/>
          </a:xfrm>
          <a:prstGeom prst="rect">
            <a:avLst/>
          </a:prstGeom>
        </p:spPr>
        <p:txBody>
          <a:bodyPr spcFirstLastPara="1" wrap="square" lIns="91425" tIns="91425" rIns="91425" bIns="91425" anchor="t" anchorCtr="0">
            <a:noAutofit/>
          </a:bodyPr>
          <a:lstStyle>
            <a:lvl1pPr marL="457200" lvl="0" indent="-368300">
              <a:spcBef>
                <a:spcPts val="600"/>
              </a:spcBef>
              <a:spcAft>
                <a:spcPts val="0"/>
              </a:spcAft>
              <a:buSzPts val="2200"/>
              <a:buChar char="✘"/>
              <a:defRPr sz="2200"/>
            </a:lvl1pPr>
            <a:lvl2pPr marL="914400" lvl="1" indent="-368300">
              <a:spcBef>
                <a:spcPts val="0"/>
              </a:spcBef>
              <a:spcAft>
                <a:spcPts val="0"/>
              </a:spcAft>
              <a:buSzPts val="2200"/>
              <a:buChar char="✗"/>
              <a:defRPr sz="2200"/>
            </a:lvl2pPr>
            <a:lvl3pPr marL="1371600" lvl="2" indent="-368300">
              <a:spcBef>
                <a:spcPts val="0"/>
              </a:spcBef>
              <a:spcAft>
                <a:spcPts val="0"/>
              </a:spcAft>
              <a:buSzPts val="2200"/>
              <a:buChar char="■"/>
              <a:defRPr sz="2200"/>
            </a:lvl3pPr>
            <a:lvl4pPr marL="1828800" lvl="3" indent="-368300">
              <a:spcBef>
                <a:spcPts val="0"/>
              </a:spcBef>
              <a:spcAft>
                <a:spcPts val="0"/>
              </a:spcAft>
              <a:buSzPts val="2200"/>
              <a:buChar char="●"/>
              <a:defRPr sz="2200"/>
            </a:lvl4pPr>
            <a:lvl5pPr marL="2286000" lvl="4" indent="-368300">
              <a:spcBef>
                <a:spcPts val="0"/>
              </a:spcBef>
              <a:spcAft>
                <a:spcPts val="0"/>
              </a:spcAft>
              <a:buSzPts val="2200"/>
              <a:buChar char="○"/>
              <a:defRPr sz="2200"/>
            </a:lvl5pPr>
            <a:lvl6pPr marL="2743200" lvl="5" indent="-368300">
              <a:spcBef>
                <a:spcPts val="0"/>
              </a:spcBef>
              <a:spcAft>
                <a:spcPts val="0"/>
              </a:spcAft>
              <a:buSzPts val="2200"/>
              <a:buChar char="■"/>
              <a:defRPr sz="2200"/>
            </a:lvl6pPr>
            <a:lvl7pPr marL="3200400" lvl="6" indent="-368300">
              <a:spcBef>
                <a:spcPts val="0"/>
              </a:spcBef>
              <a:spcAft>
                <a:spcPts val="0"/>
              </a:spcAft>
              <a:buSzPts val="2200"/>
              <a:buChar char="●"/>
              <a:defRPr sz="2200"/>
            </a:lvl7pPr>
            <a:lvl8pPr marL="3657600" lvl="7" indent="-368300">
              <a:spcBef>
                <a:spcPts val="0"/>
              </a:spcBef>
              <a:spcAft>
                <a:spcPts val="0"/>
              </a:spcAft>
              <a:buSzPts val="2200"/>
              <a:buChar char="○"/>
              <a:defRPr sz="2200"/>
            </a:lvl8pPr>
            <a:lvl9pPr marL="4114800" lvl="8" indent="-368300">
              <a:spcBef>
                <a:spcPts val="0"/>
              </a:spcBef>
              <a:spcAft>
                <a:spcPts val="0"/>
              </a:spcAft>
              <a:buSzPts val="2200"/>
              <a:buChar char="■"/>
              <a:defRPr sz="2200"/>
            </a:lvl9pPr>
          </a:lstStyle>
          <a:p>
            <a:endParaRPr/>
          </a:p>
        </p:txBody>
      </p:sp>
      <p:grpSp>
        <p:nvGrpSpPr>
          <p:cNvPr id="329" name="Google Shape;329;p6"/>
          <p:cNvGrpSpPr/>
          <p:nvPr/>
        </p:nvGrpSpPr>
        <p:grpSpPr>
          <a:xfrm>
            <a:off x="7442902" y="-91154"/>
            <a:ext cx="1796289" cy="5330574"/>
            <a:chOff x="6023725" y="842300"/>
            <a:chExt cx="1358150" cy="4030375"/>
          </a:xfrm>
        </p:grpSpPr>
        <p:sp>
          <p:nvSpPr>
            <p:cNvPr id="330" name="Google Shape;330;p6"/>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6"/>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6"/>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6"/>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6"/>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6"/>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6"/>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6"/>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6"/>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6"/>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6"/>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6"/>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6"/>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6"/>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6"/>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6"/>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6"/>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6"/>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6"/>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6"/>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6"/>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6"/>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6"/>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6"/>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6"/>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6"/>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6"/>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6"/>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59" name="Google Shape;359;p6"/>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60" name="Google Shape;360;p6"/>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361"/>
        <p:cNvGrpSpPr/>
        <p:nvPr/>
      </p:nvGrpSpPr>
      <p:grpSpPr>
        <a:xfrm>
          <a:off x="0" y="0"/>
          <a:ext cx="0" cy="0"/>
          <a:chOff x="0" y="0"/>
          <a:chExt cx="0" cy="0"/>
        </a:xfrm>
      </p:grpSpPr>
      <p:sp>
        <p:nvSpPr>
          <p:cNvPr id="362" name="Google Shape;362;p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363" name="Google Shape;363;p7"/>
          <p:cNvSpPr txBox="1">
            <a:spLocks noGrp="1"/>
          </p:cNvSpPr>
          <p:nvPr>
            <p:ph type="body" idx="1"/>
          </p:nvPr>
        </p:nvSpPr>
        <p:spPr>
          <a:xfrm>
            <a:off x="747925"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364" name="Google Shape;364;p7"/>
          <p:cNvSpPr txBox="1">
            <a:spLocks noGrp="1"/>
          </p:cNvSpPr>
          <p:nvPr>
            <p:ph type="body" idx="2"/>
          </p:nvPr>
        </p:nvSpPr>
        <p:spPr>
          <a:xfrm>
            <a:off x="2953087"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365" name="Google Shape;365;p7"/>
          <p:cNvSpPr txBox="1">
            <a:spLocks noGrp="1"/>
          </p:cNvSpPr>
          <p:nvPr>
            <p:ph type="body" idx="3"/>
          </p:nvPr>
        </p:nvSpPr>
        <p:spPr>
          <a:xfrm>
            <a:off x="5158248"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366" name="Google Shape;366;p7"/>
          <p:cNvGrpSpPr/>
          <p:nvPr/>
        </p:nvGrpSpPr>
        <p:grpSpPr>
          <a:xfrm>
            <a:off x="7442902" y="-91154"/>
            <a:ext cx="1796289" cy="5330574"/>
            <a:chOff x="6023725" y="842300"/>
            <a:chExt cx="1358150" cy="4030375"/>
          </a:xfrm>
        </p:grpSpPr>
        <p:sp>
          <p:nvSpPr>
            <p:cNvPr id="367" name="Google Shape;367;p7"/>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7"/>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7"/>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7"/>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7"/>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7"/>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7"/>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7"/>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7"/>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7"/>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7"/>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7"/>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7"/>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7"/>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7"/>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7"/>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7"/>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7"/>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7"/>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7"/>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7"/>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7"/>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7"/>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7"/>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7"/>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7"/>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7"/>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7"/>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7"/>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96" name="Google Shape;396;p7"/>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97" name="Google Shape;397;p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98"/>
        <p:cNvGrpSpPr/>
        <p:nvPr/>
      </p:nvGrpSpPr>
      <p:grpSpPr>
        <a:xfrm>
          <a:off x="0" y="0"/>
          <a:ext cx="0" cy="0"/>
          <a:chOff x="0" y="0"/>
          <a:chExt cx="0" cy="0"/>
        </a:xfrm>
      </p:grpSpPr>
      <p:sp>
        <p:nvSpPr>
          <p:cNvPr id="399" name="Google Shape;399;p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grpSp>
        <p:nvGrpSpPr>
          <p:cNvPr id="400" name="Google Shape;400;p8"/>
          <p:cNvGrpSpPr/>
          <p:nvPr/>
        </p:nvGrpSpPr>
        <p:grpSpPr>
          <a:xfrm>
            <a:off x="7442902" y="-91154"/>
            <a:ext cx="1796289" cy="5330574"/>
            <a:chOff x="6023725" y="842300"/>
            <a:chExt cx="1358150" cy="4030375"/>
          </a:xfrm>
        </p:grpSpPr>
        <p:sp>
          <p:nvSpPr>
            <p:cNvPr id="401" name="Google Shape;401;p8"/>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8"/>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8"/>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8"/>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8"/>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8"/>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8"/>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8"/>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8"/>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8"/>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8"/>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8"/>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8"/>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8"/>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8"/>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8"/>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8"/>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8"/>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8"/>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8"/>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8"/>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8"/>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8"/>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8"/>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8"/>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8"/>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30" name="Google Shape;430;p8"/>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31" name="Google Shape;431;p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32"/>
        <p:cNvGrpSpPr/>
        <p:nvPr/>
      </p:nvGrpSpPr>
      <p:grpSpPr>
        <a:xfrm>
          <a:off x="0" y="0"/>
          <a:ext cx="0" cy="0"/>
          <a:chOff x="0" y="0"/>
          <a:chExt cx="0" cy="0"/>
        </a:xfrm>
      </p:grpSpPr>
      <p:sp>
        <p:nvSpPr>
          <p:cNvPr id="433" name="Google Shape;433;p9"/>
          <p:cNvSpPr txBox="1">
            <a:spLocks noGrp="1"/>
          </p:cNvSpPr>
          <p:nvPr>
            <p:ph type="body" idx="1"/>
          </p:nvPr>
        </p:nvSpPr>
        <p:spPr>
          <a:xfrm>
            <a:off x="457200" y="4406309"/>
            <a:ext cx="8229600" cy="519600"/>
          </a:xfrm>
          <a:prstGeom prst="rect">
            <a:avLst/>
          </a:prstGeom>
        </p:spPr>
        <p:txBody>
          <a:bodyPr spcFirstLastPara="1" wrap="square" lIns="91425" tIns="91425" rIns="91425" bIns="91425" anchor="t" anchorCtr="0">
            <a:noAutofit/>
          </a:bodyPr>
          <a:lstStyle>
            <a:lvl1pPr marL="457200" lvl="0" indent="-228600" algn="ctr">
              <a:spcBef>
                <a:spcPts val="360"/>
              </a:spcBef>
              <a:spcAft>
                <a:spcPts val="0"/>
              </a:spcAft>
              <a:buSzPts val="1800"/>
              <a:buNone/>
              <a:defRPr sz="1800"/>
            </a:lvl1pPr>
          </a:lstStyle>
          <a:p>
            <a:endParaRPr/>
          </a:p>
        </p:txBody>
      </p:sp>
      <p:sp>
        <p:nvSpPr>
          <p:cNvPr id="434" name="Google Shape;434;p9"/>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5" name="Google Shape;435;p9"/>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6" name="Google Shape;436;p9"/>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7" name="Google Shape;437;p9"/>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8" name="Google Shape;438;p9"/>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9" name="Google Shape;439;p9"/>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0" name="Google Shape;440;p9"/>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1" name="Google Shape;441;p9"/>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2" name="Google Shape;442;p9"/>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3" name="Google Shape;443;p9"/>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4" name="Google Shape;444;p9"/>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5" name="Google Shape;445;p9"/>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6" name="Google Shape;446;p9"/>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7" name="Google Shape;447;p9"/>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8" name="Google Shape;448;p9"/>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9" name="Google Shape;449;p9"/>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0" name="Google Shape;450;p9"/>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1" name="Google Shape;451;p9"/>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2" name="Google Shape;452;p9"/>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3" name="Google Shape;453;p9"/>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4" name="Google Shape;454;p9"/>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5" name="Google Shape;455;p9"/>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6" name="Google Shape;456;p9"/>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7" name="Google Shape;457;p9"/>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8" name="Google Shape;458;p9"/>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9" name="Google Shape;459;p9"/>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0" name="Google Shape;460;p9"/>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1" name="Google Shape;461;p9"/>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2" name="Google Shape;462;p9"/>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3" name="Google Shape;463;p9"/>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4" name="Google Shape;464;p9"/>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5" name="Google Shape;465;p9"/>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6" name="Google Shape;466;p9"/>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7" name="Google Shape;467;p9"/>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8" name="Google Shape;468;p9"/>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9" name="Google Shape;469;p9"/>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0" name="Google Shape;470;p9"/>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1" name="Google Shape;471;p9"/>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2" name="Google Shape;472;p9"/>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3" name="Google Shape;473;p9"/>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4" name="Google Shape;474;p9"/>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5" name="Google Shape;475;p9"/>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6"/>
        <p:cNvGrpSpPr/>
        <p:nvPr/>
      </p:nvGrpSpPr>
      <p:grpSpPr>
        <a:xfrm>
          <a:off x="0" y="0"/>
          <a:ext cx="0" cy="0"/>
          <a:chOff x="0" y="0"/>
          <a:chExt cx="0" cy="0"/>
        </a:xfrm>
      </p:grpSpPr>
      <p:sp>
        <p:nvSpPr>
          <p:cNvPr id="477" name="Google Shape;477;p10"/>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8" name="Google Shape;478;p10"/>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9" name="Google Shape;479;p10"/>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0" name="Google Shape;480;p10"/>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1" name="Google Shape;481;p10"/>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2" name="Google Shape;482;p10"/>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3" name="Google Shape;483;p10"/>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4" name="Google Shape;484;p10"/>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5" name="Google Shape;485;p10"/>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6" name="Google Shape;486;p10"/>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7" name="Google Shape;487;p10"/>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8" name="Google Shape;488;p10"/>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9" name="Google Shape;489;p10"/>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0" name="Google Shape;490;p10"/>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1" name="Google Shape;491;p10"/>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2" name="Google Shape;492;p10"/>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3" name="Google Shape;493;p10"/>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4" name="Google Shape;494;p10"/>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5" name="Google Shape;495;p10"/>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6" name="Google Shape;496;p10"/>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7" name="Google Shape;497;p10"/>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8" name="Google Shape;498;p10"/>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9" name="Google Shape;499;p10"/>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0" name="Google Shape;500;p10"/>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1" name="Google Shape;501;p10"/>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2" name="Google Shape;502;p10"/>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3" name="Google Shape;503;p10"/>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4" name="Google Shape;504;p10"/>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5" name="Google Shape;505;p10"/>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6" name="Google Shape;506;p10"/>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7" name="Google Shape;507;p10"/>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8" name="Google Shape;508;p10"/>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9" name="Google Shape;509;p10"/>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0" name="Google Shape;510;p10"/>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1" name="Google Shape;511;p10"/>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2" name="Google Shape;512;p10"/>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3" name="Google Shape;513;p10"/>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4" name="Google Shape;514;p10"/>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5" name="Google Shape;515;p10"/>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6" name="Google Shape;516;p10"/>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7" name="Google Shape;517;p10"/>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8" name="Google Shape;518;p10"/>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Completely blank">
  <p:cSld name="BLANK_1">
    <p:spTree>
      <p:nvGrpSpPr>
        <p:cNvPr id="1" name="Shape 519"/>
        <p:cNvGrpSpPr/>
        <p:nvPr/>
      </p:nvGrpSpPr>
      <p:grpSpPr>
        <a:xfrm>
          <a:off x="0" y="0"/>
          <a:ext cx="0" cy="0"/>
          <a:chOff x="0" y="0"/>
          <a:chExt cx="0" cy="0"/>
        </a:xfrm>
      </p:grpSpPr>
      <p:sp>
        <p:nvSpPr>
          <p:cNvPr id="520" name="Google Shape;520;p11"/>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1 column + image">
  <p:cSld name="TITLE_AND_BODY_1">
    <p:spTree>
      <p:nvGrpSpPr>
        <p:cNvPr id="1" name="Shape 521"/>
        <p:cNvGrpSpPr/>
        <p:nvPr/>
      </p:nvGrpSpPr>
      <p:grpSpPr>
        <a:xfrm>
          <a:off x="0" y="0"/>
          <a:ext cx="0" cy="0"/>
          <a:chOff x="0" y="0"/>
          <a:chExt cx="0" cy="0"/>
        </a:xfrm>
      </p:grpSpPr>
      <p:sp>
        <p:nvSpPr>
          <p:cNvPr id="522" name="Google Shape;522;p12"/>
          <p:cNvSpPr txBox="1">
            <a:spLocks noGrp="1"/>
          </p:cNvSpPr>
          <p:nvPr>
            <p:ph type="title"/>
          </p:nvPr>
        </p:nvSpPr>
        <p:spPr>
          <a:xfrm>
            <a:off x="4572000" y="909050"/>
            <a:ext cx="3639600" cy="6411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523" name="Google Shape;523;p12"/>
          <p:cNvSpPr txBox="1">
            <a:spLocks noGrp="1"/>
          </p:cNvSpPr>
          <p:nvPr>
            <p:ph type="body" idx="1"/>
          </p:nvPr>
        </p:nvSpPr>
        <p:spPr>
          <a:xfrm>
            <a:off x="4572000" y="1525754"/>
            <a:ext cx="3639600" cy="2786100"/>
          </a:xfrm>
          <a:prstGeom prst="rect">
            <a:avLst/>
          </a:prstGeom>
        </p:spPr>
        <p:txBody>
          <a:bodyPr spcFirstLastPara="1" wrap="square" lIns="91425" tIns="91425" rIns="91425" bIns="91425" anchor="t" anchorCtr="0">
            <a:noAutofit/>
          </a:bodyPr>
          <a:lstStyle>
            <a:lvl1pPr marL="457200" lvl="0" indent="-355600" rtl="0">
              <a:spcBef>
                <a:spcPts val="600"/>
              </a:spcBef>
              <a:spcAft>
                <a:spcPts val="0"/>
              </a:spcAft>
              <a:buSzPts val="2000"/>
              <a:buChar char="✘"/>
              <a:defRPr sz="2000"/>
            </a:lvl1pPr>
            <a:lvl2pPr marL="914400" lvl="1" indent="-355600" rtl="0">
              <a:spcBef>
                <a:spcPts val="0"/>
              </a:spcBef>
              <a:spcAft>
                <a:spcPts val="0"/>
              </a:spcAft>
              <a:buSzPts val="2000"/>
              <a:buChar char="✗"/>
              <a:defRPr sz="2000"/>
            </a:lvl2pPr>
            <a:lvl3pPr marL="1371600" lvl="2" indent="-355600" rtl="0">
              <a:spcBef>
                <a:spcPts val="0"/>
              </a:spcBef>
              <a:spcAft>
                <a:spcPts val="0"/>
              </a:spcAft>
              <a:buSzPts val="2000"/>
              <a:buChar char="■"/>
              <a:defRPr sz="2000"/>
            </a:lvl3pPr>
            <a:lvl4pPr marL="1828800" lvl="3" indent="-355600" rtl="0">
              <a:spcBef>
                <a:spcPts val="0"/>
              </a:spcBef>
              <a:spcAft>
                <a:spcPts val="0"/>
              </a:spcAft>
              <a:buSzPts val="2000"/>
              <a:buChar char="●"/>
              <a:defRPr sz="2000"/>
            </a:lvl4pPr>
            <a:lvl5pPr marL="2286000" lvl="4" indent="-355600" rtl="0">
              <a:spcBef>
                <a:spcPts val="0"/>
              </a:spcBef>
              <a:spcAft>
                <a:spcPts val="0"/>
              </a:spcAft>
              <a:buSzPts val="2000"/>
              <a:buChar char="○"/>
              <a:defRPr sz="2000"/>
            </a:lvl5pPr>
            <a:lvl6pPr marL="2743200" lvl="5" indent="-355600" rtl="0">
              <a:spcBef>
                <a:spcPts val="0"/>
              </a:spcBef>
              <a:spcAft>
                <a:spcPts val="0"/>
              </a:spcAft>
              <a:buSzPts val="2000"/>
              <a:buChar char="■"/>
              <a:defRPr sz="2000"/>
            </a:lvl6pPr>
            <a:lvl7pPr marL="3200400" lvl="6" indent="-355600" rtl="0">
              <a:spcBef>
                <a:spcPts val="0"/>
              </a:spcBef>
              <a:spcAft>
                <a:spcPts val="0"/>
              </a:spcAft>
              <a:buSzPts val="2000"/>
              <a:buChar char="●"/>
              <a:defRPr sz="2000"/>
            </a:lvl7pPr>
            <a:lvl8pPr marL="3657600" lvl="7" indent="-355600" rtl="0">
              <a:spcBef>
                <a:spcPts val="0"/>
              </a:spcBef>
              <a:spcAft>
                <a:spcPts val="0"/>
              </a:spcAft>
              <a:buSzPts val="2000"/>
              <a:buChar char="○"/>
              <a:defRPr sz="2000"/>
            </a:lvl8pPr>
            <a:lvl9pPr marL="4114800" lvl="8" indent="-355600" rtl="0">
              <a:spcBef>
                <a:spcPts val="0"/>
              </a:spcBef>
              <a:spcAft>
                <a:spcPts val="0"/>
              </a:spcAft>
              <a:buSzPts val="2000"/>
              <a:buChar char="■"/>
              <a:defRPr sz="2000"/>
            </a:lvl9pPr>
          </a:lstStyle>
          <a:p>
            <a:endParaRPr/>
          </a:p>
        </p:txBody>
      </p:sp>
      <p:sp>
        <p:nvSpPr>
          <p:cNvPr id="524" name="Google Shape;524;p12"/>
          <p:cNvSpPr/>
          <p:nvPr/>
        </p:nvSpPr>
        <p:spPr>
          <a:xfrm>
            <a:off x="580275" y="751950"/>
            <a:ext cx="3639600" cy="3639600"/>
          </a:xfrm>
          <a:prstGeom prst="ellipse">
            <a:avLst/>
          </a:prstGeom>
          <a:solidFill>
            <a:srgbClr val="ED4A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2"/>
          <p:cNvSpPr/>
          <p:nvPr/>
        </p:nvSpPr>
        <p:spPr>
          <a:xfrm>
            <a:off x="-295650" y="-356450"/>
            <a:ext cx="1057800" cy="1057800"/>
          </a:xfrm>
          <a:prstGeom prst="ellipse">
            <a:avLst/>
          </a:prstGeom>
          <a:solidFill>
            <a:srgbClr val="00ACC3">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2"/>
          <p:cNvSpPr/>
          <p:nvPr/>
        </p:nvSpPr>
        <p:spPr>
          <a:xfrm>
            <a:off x="2836600" y="179825"/>
            <a:ext cx="978600" cy="978600"/>
          </a:xfrm>
          <a:prstGeom prst="donut">
            <a:avLst>
              <a:gd name="adj" fmla="val 39527"/>
            </a:avLst>
          </a:prstGeom>
          <a:solidFill>
            <a:srgbClr val="F8BB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2"/>
          <p:cNvSpPr/>
          <p:nvPr/>
        </p:nvSpPr>
        <p:spPr>
          <a:xfrm>
            <a:off x="465975" y="3692750"/>
            <a:ext cx="1019400" cy="1019400"/>
          </a:xfrm>
          <a:prstGeom prst="ellipse">
            <a:avLst/>
          </a:prstGeom>
          <a:solidFill>
            <a:srgbClr val="BBCD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2"/>
          <p:cNvSpPr/>
          <p:nvPr/>
        </p:nvSpPr>
        <p:spPr>
          <a:xfrm>
            <a:off x="1485375" y="4559750"/>
            <a:ext cx="361500" cy="361500"/>
          </a:xfrm>
          <a:prstGeom prst="donut">
            <a:avLst>
              <a:gd name="adj" fmla="val 29951"/>
            </a:avLst>
          </a:prstGeom>
          <a:solidFill>
            <a:srgbClr val="65BB48">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2"/>
          <p:cNvSpPr/>
          <p:nvPr/>
        </p:nvSpPr>
        <p:spPr>
          <a:xfrm>
            <a:off x="2364800" y="346950"/>
            <a:ext cx="274200" cy="273900"/>
          </a:xfrm>
          <a:prstGeom prst="ellipse">
            <a:avLst/>
          </a:prstGeom>
          <a:solidFill>
            <a:srgbClr val="E8004C">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2"/>
          <p:cNvSpPr/>
          <p:nvPr/>
        </p:nvSpPr>
        <p:spPr>
          <a:xfrm>
            <a:off x="-472600" y="-533400"/>
            <a:ext cx="1411800" cy="1411800"/>
          </a:xfrm>
          <a:prstGeom prst="ellipse">
            <a:avLst/>
          </a:prstGeom>
          <a:noFill/>
          <a:ln w="9525" cap="flat" cmpd="sng">
            <a:solidFill>
              <a:srgbClr val="00ACC3"/>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2"/>
          <p:cNvSpPr/>
          <p:nvPr/>
        </p:nvSpPr>
        <p:spPr>
          <a:xfrm>
            <a:off x="2899000" y="242225"/>
            <a:ext cx="853800" cy="853800"/>
          </a:xfrm>
          <a:prstGeom prst="ellipse">
            <a:avLst/>
          </a:prstGeom>
          <a:noFill/>
          <a:ln w="9525" cap="flat" cmpd="sng">
            <a:solidFill>
              <a:srgbClr val="ED4A00"/>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2"/>
          <p:cNvSpPr/>
          <p:nvPr/>
        </p:nvSpPr>
        <p:spPr>
          <a:xfrm>
            <a:off x="1061150" y="142950"/>
            <a:ext cx="538500" cy="538200"/>
          </a:xfrm>
          <a:prstGeom prst="ellipse">
            <a:avLst/>
          </a:prstGeom>
          <a:solidFill>
            <a:srgbClr val="00D1C6">
              <a:alpha val="86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_2">
  <p:cSld name="TITLE_2">
    <p:spTree>
      <p:nvGrpSpPr>
        <p:cNvPr id="1" name="Shape 533"/>
        <p:cNvGrpSpPr/>
        <p:nvPr/>
      </p:nvGrpSpPr>
      <p:grpSpPr>
        <a:xfrm>
          <a:off x="0" y="0"/>
          <a:ext cx="0" cy="0"/>
          <a:chOff x="0" y="0"/>
          <a:chExt cx="0" cy="0"/>
        </a:xfrm>
      </p:grpSpPr>
      <p:sp>
        <p:nvSpPr>
          <p:cNvPr id="534" name="Google Shape;534;p13"/>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Font typeface="Viga"/>
              <a:buNone/>
              <a:defRPr sz="5200">
                <a:latin typeface="Viga"/>
                <a:ea typeface="Viga"/>
                <a:cs typeface="Viga"/>
                <a:sym typeface="Viga"/>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35" name="Google Shape;535;p13"/>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600"/>
              </a:spcBef>
              <a:spcAft>
                <a:spcPts val="0"/>
              </a:spcAft>
              <a:buSzPts val="2800"/>
              <a:buFont typeface="Ubuntu"/>
              <a:buNone/>
              <a:defRPr sz="2800">
                <a:latin typeface="Ubuntu"/>
                <a:ea typeface="Ubuntu"/>
                <a:cs typeface="Ubuntu"/>
                <a:sym typeface="Ubuntu"/>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536" name="Google Shape;536;p1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_3">
  <p:cSld name="TITLE_3">
    <p:spTree>
      <p:nvGrpSpPr>
        <p:cNvPr id="1" name="Shape 537"/>
        <p:cNvGrpSpPr/>
        <p:nvPr/>
      </p:nvGrpSpPr>
      <p:grpSpPr>
        <a:xfrm>
          <a:off x="0" y="0"/>
          <a:ext cx="0" cy="0"/>
          <a:chOff x="0" y="0"/>
          <a:chExt cx="0" cy="0"/>
        </a:xfrm>
      </p:grpSpPr>
      <p:sp>
        <p:nvSpPr>
          <p:cNvPr id="538" name="Google Shape;538;p14"/>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39" name="Google Shape;539;p14"/>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60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540" name="Google Shape;540;p14"/>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545"/>
        <p:cNvGrpSpPr/>
        <p:nvPr/>
      </p:nvGrpSpPr>
      <p:grpSpPr>
        <a:xfrm>
          <a:off x="0" y="0"/>
          <a:ext cx="0" cy="0"/>
          <a:chOff x="0" y="0"/>
          <a:chExt cx="0" cy="0"/>
        </a:xfrm>
      </p:grpSpPr>
      <p:sp>
        <p:nvSpPr>
          <p:cNvPr id="546" name="Google Shape;546;p16"/>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Font typeface="Viga"/>
              <a:buNone/>
              <a:defRPr sz="5200">
                <a:latin typeface="Viga"/>
                <a:ea typeface="Viga"/>
                <a:cs typeface="Viga"/>
                <a:sym typeface="Viga"/>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47" name="Google Shape;547;p16"/>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Font typeface="Ubuntu"/>
              <a:buNone/>
              <a:defRPr sz="2800">
                <a:latin typeface="Ubuntu"/>
                <a:ea typeface="Ubuntu"/>
                <a:cs typeface="Ubuntu"/>
                <a:sym typeface="Ubuntu"/>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548" name="Google Shape;548;p1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549"/>
        <p:cNvGrpSpPr/>
        <p:nvPr/>
      </p:nvGrpSpPr>
      <p:grpSpPr>
        <a:xfrm>
          <a:off x="0" y="0"/>
          <a:ext cx="0" cy="0"/>
          <a:chOff x="0" y="0"/>
          <a:chExt cx="0" cy="0"/>
        </a:xfrm>
      </p:grpSpPr>
      <p:sp>
        <p:nvSpPr>
          <p:cNvPr id="550" name="Google Shape;550;p17"/>
          <p:cNvSpPr txBox="1">
            <a:spLocks noGrp="1"/>
          </p:cNvSpPr>
          <p:nvPr>
            <p:ph type="title"/>
          </p:nvPr>
        </p:nvSpPr>
        <p:spPr>
          <a:xfrm>
            <a:off x="311700" y="2150850"/>
            <a:ext cx="85206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51" name="Google Shape;551;p17"/>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552"/>
        <p:cNvGrpSpPr/>
        <p:nvPr/>
      </p:nvGrpSpPr>
      <p:grpSpPr>
        <a:xfrm>
          <a:off x="0" y="0"/>
          <a:ext cx="0" cy="0"/>
          <a:chOff x="0" y="0"/>
          <a:chExt cx="0" cy="0"/>
        </a:xfrm>
      </p:grpSpPr>
      <p:sp>
        <p:nvSpPr>
          <p:cNvPr id="553" name="Google Shape;553;p18"/>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54" name="Google Shape;554;p18"/>
          <p:cNvSpPr txBox="1">
            <a:spLocks noGrp="1"/>
          </p:cNvSpPr>
          <p:nvPr>
            <p:ph type="body" idx="1"/>
          </p:nvPr>
        </p:nvSpPr>
        <p:spPr>
          <a:xfrm>
            <a:off x="311700" y="1152475"/>
            <a:ext cx="8520600" cy="3416400"/>
          </a:xfrm>
          <a:prstGeom prst="rect">
            <a:avLst/>
          </a:prstGeom>
        </p:spPr>
        <p:txBody>
          <a:bodyPr spcFirstLastPara="1" wrap="square" lIns="91425" tIns="91425" rIns="91425" bIns="91425" anchor="t" anchorCtr="0">
            <a:noAutofit/>
          </a:bodyPr>
          <a:lstStyle>
            <a:lvl1pPr marL="457200" lvl="0" indent="-342900" rtl="0">
              <a:spcBef>
                <a:spcPts val="0"/>
              </a:spcBef>
              <a:spcAft>
                <a:spcPts val="0"/>
              </a:spcAft>
              <a:buSzPts val="1800"/>
              <a:buChar char="●"/>
              <a:defRPr/>
            </a:lvl1pPr>
            <a:lvl2pPr marL="914400" lvl="1" indent="-317500" rtl="0">
              <a:spcBef>
                <a:spcPts val="1600"/>
              </a:spcBef>
              <a:spcAft>
                <a:spcPts val="0"/>
              </a:spcAft>
              <a:buSzPts val="1400"/>
              <a:buChar char="○"/>
              <a:defRPr/>
            </a:lvl2pPr>
            <a:lvl3pPr marL="1371600" lvl="2" indent="-317500" rtl="0">
              <a:spcBef>
                <a:spcPts val="1600"/>
              </a:spcBef>
              <a:spcAft>
                <a:spcPts val="0"/>
              </a:spcAft>
              <a:buSzPts val="1400"/>
              <a:buChar char="■"/>
              <a:defRPr/>
            </a:lvl3pPr>
            <a:lvl4pPr marL="1828800" lvl="3" indent="-317500" rtl="0">
              <a:spcBef>
                <a:spcPts val="1600"/>
              </a:spcBef>
              <a:spcAft>
                <a:spcPts val="0"/>
              </a:spcAft>
              <a:buSzPts val="1400"/>
              <a:buChar char="●"/>
              <a:defRPr/>
            </a:lvl4pPr>
            <a:lvl5pPr marL="2286000" lvl="4" indent="-317500" rtl="0">
              <a:spcBef>
                <a:spcPts val="1600"/>
              </a:spcBef>
              <a:spcAft>
                <a:spcPts val="0"/>
              </a:spcAft>
              <a:buSzPts val="1400"/>
              <a:buChar char="○"/>
              <a:defRPr/>
            </a:lvl5pPr>
            <a:lvl6pPr marL="2743200" lvl="5" indent="-317500" rtl="0">
              <a:spcBef>
                <a:spcPts val="1600"/>
              </a:spcBef>
              <a:spcAft>
                <a:spcPts val="0"/>
              </a:spcAft>
              <a:buSzPts val="1400"/>
              <a:buChar char="■"/>
              <a:defRPr/>
            </a:lvl6pPr>
            <a:lvl7pPr marL="3200400" lvl="6" indent="-317500" rtl="0">
              <a:spcBef>
                <a:spcPts val="1600"/>
              </a:spcBef>
              <a:spcAft>
                <a:spcPts val="0"/>
              </a:spcAft>
              <a:buSzPts val="1400"/>
              <a:buChar char="●"/>
              <a:defRPr/>
            </a:lvl7pPr>
            <a:lvl8pPr marL="3657600" lvl="7" indent="-317500" rtl="0">
              <a:spcBef>
                <a:spcPts val="1600"/>
              </a:spcBef>
              <a:spcAft>
                <a:spcPts val="0"/>
              </a:spcAft>
              <a:buSzPts val="1400"/>
              <a:buChar char="○"/>
              <a:defRPr/>
            </a:lvl8pPr>
            <a:lvl9pPr marL="4114800" lvl="8" indent="-317500" rtl="0">
              <a:spcBef>
                <a:spcPts val="1600"/>
              </a:spcBef>
              <a:spcAft>
                <a:spcPts val="1600"/>
              </a:spcAft>
              <a:buSzPts val="1400"/>
              <a:buChar char="■"/>
              <a:defRPr/>
            </a:lvl9pPr>
          </a:lstStyle>
          <a:p>
            <a:endParaRPr/>
          </a:p>
        </p:txBody>
      </p:sp>
      <p:sp>
        <p:nvSpPr>
          <p:cNvPr id="555" name="Google Shape;555;p18"/>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556"/>
        <p:cNvGrpSpPr/>
        <p:nvPr/>
      </p:nvGrpSpPr>
      <p:grpSpPr>
        <a:xfrm>
          <a:off x="0" y="0"/>
          <a:ext cx="0" cy="0"/>
          <a:chOff x="0" y="0"/>
          <a:chExt cx="0" cy="0"/>
        </a:xfrm>
      </p:grpSpPr>
      <p:sp>
        <p:nvSpPr>
          <p:cNvPr id="557" name="Google Shape;557;p19"/>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58" name="Google Shape;558;p19"/>
          <p:cNvSpPr txBox="1">
            <a:spLocks noGrp="1"/>
          </p:cNvSpPr>
          <p:nvPr>
            <p:ph type="body" idx="1"/>
          </p:nvPr>
        </p:nvSpPr>
        <p:spPr>
          <a:xfrm>
            <a:off x="311700" y="1152475"/>
            <a:ext cx="3999900" cy="3416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559" name="Google Shape;559;p19"/>
          <p:cNvSpPr txBox="1">
            <a:spLocks noGrp="1"/>
          </p:cNvSpPr>
          <p:nvPr>
            <p:ph type="body" idx="2"/>
          </p:nvPr>
        </p:nvSpPr>
        <p:spPr>
          <a:xfrm>
            <a:off x="4832400" y="1152475"/>
            <a:ext cx="3999900" cy="3416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560" name="Google Shape;560;p1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61"/>
        <p:cNvGrpSpPr/>
        <p:nvPr/>
      </p:nvGrpSpPr>
      <p:grpSpPr>
        <a:xfrm>
          <a:off x="0" y="0"/>
          <a:ext cx="0" cy="0"/>
          <a:chOff x="0" y="0"/>
          <a:chExt cx="0" cy="0"/>
        </a:xfrm>
      </p:grpSpPr>
      <p:sp>
        <p:nvSpPr>
          <p:cNvPr id="562" name="Google Shape;562;p20"/>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63" name="Google Shape;563;p20"/>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64"/>
        <p:cNvGrpSpPr/>
        <p:nvPr/>
      </p:nvGrpSpPr>
      <p:grpSpPr>
        <a:xfrm>
          <a:off x="0" y="0"/>
          <a:ext cx="0" cy="0"/>
          <a:chOff x="0" y="0"/>
          <a:chExt cx="0" cy="0"/>
        </a:xfrm>
      </p:grpSpPr>
      <p:sp>
        <p:nvSpPr>
          <p:cNvPr id="565" name="Google Shape;565;p21"/>
          <p:cNvSpPr txBox="1">
            <a:spLocks noGrp="1"/>
          </p:cNvSpPr>
          <p:nvPr>
            <p:ph type="title"/>
          </p:nvPr>
        </p:nvSpPr>
        <p:spPr>
          <a:xfrm>
            <a:off x="311700" y="555600"/>
            <a:ext cx="2808000" cy="7557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66" name="Google Shape;566;p21"/>
          <p:cNvSpPr txBox="1">
            <a:spLocks noGrp="1"/>
          </p:cNvSpPr>
          <p:nvPr>
            <p:ph type="body" idx="1"/>
          </p:nvPr>
        </p:nvSpPr>
        <p:spPr>
          <a:xfrm>
            <a:off x="311700" y="1389600"/>
            <a:ext cx="2808000" cy="3179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567" name="Google Shape;567;p21"/>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68"/>
        <p:cNvGrpSpPr/>
        <p:nvPr/>
      </p:nvGrpSpPr>
      <p:grpSpPr>
        <a:xfrm>
          <a:off x="0" y="0"/>
          <a:ext cx="0" cy="0"/>
          <a:chOff x="0" y="0"/>
          <a:chExt cx="0" cy="0"/>
        </a:xfrm>
      </p:grpSpPr>
      <p:sp>
        <p:nvSpPr>
          <p:cNvPr id="569" name="Google Shape;569;p22"/>
          <p:cNvSpPr txBox="1">
            <a:spLocks noGrp="1"/>
          </p:cNvSpPr>
          <p:nvPr>
            <p:ph type="title"/>
          </p:nvPr>
        </p:nvSpPr>
        <p:spPr>
          <a:xfrm>
            <a:off x="490250" y="450150"/>
            <a:ext cx="6367800" cy="4090800"/>
          </a:xfrm>
          <a:prstGeom prst="rect">
            <a:avLst/>
          </a:prstGeom>
        </p:spPr>
        <p:txBody>
          <a:bodyPr spcFirstLastPara="1" wrap="square" lIns="91425" tIns="91425" rIns="91425" bIns="91425" anchor="ctr" anchorCtr="0">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570" name="Google Shape;570;p2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71"/>
        <p:cNvGrpSpPr/>
        <p:nvPr/>
      </p:nvGrpSpPr>
      <p:grpSpPr>
        <a:xfrm>
          <a:off x="0" y="0"/>
          <a:ext cx="0" cy="0"/>
          <a:chOff x="0" y="0"/>
          <a:chExt cx="0" cy="0"/>
        </a:xfrm>
      </p:grpSpPr>
      <p:sp>
        <p:nvSpPr>
          <p:cNvPr id="572" name="Google Shape;572;p23"/>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3"/>
          <p:cNvSpPr txBox="1">
            <a:spLocks noGrp="1"/>
          </p:cNvSpPr>
          <p:nvPr>
            <p:ph type="title"/>
          </p:nvPr>
        </p:nvSpPr>
        <p:spPr>
          <a:xfrm>
            <a:off x="265500" y="1233175"/>
            <a:ext cx="4045200" cy="1482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4200"/>
              <a:buNone/>
              <a:defRPr sz="42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574" name="Google Shape;574;p23"/>
          <p:cNvSpPr txBox="1">
            <a:spLocks noGrp="1"/>
          </p:cNvSpPr>
          <p:nvPr>
            <p:ph type="subTitle" idx="1"/>
          </p:nvPr>
        </p:nvSpPr>
        <p:spPr>
          <a:xfrm>
            <a:off x="265500" y="2803075"/>
            <a:ext cx="4045200" cy="123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sz="21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575" name="Google Shape;575;p23"/>
          <p:cNvSpPr txBox="1">
            <a:spLocks noGrp="1"/>
          </p:cNvSpPr>
          <p:nvPr>
            <p:ph type="body" idx="2"/>
          </p:nvPr>
        </p:nvSpPr>
        <p:spPr>
          <a:xfrm>
            <a:off x="4939500" y="724075"/>
            <a:ext cx="3837000" cy="3695100"/>
          </a:xfrm>
          <a:prstGeom prst="rect">
            <a:avLst/>
          </a:prstGeom>
        </p:spPr>
        <p:txBody>
          <a:bodyPr spcFirstLastPara="1" wrap="square" lIns="91425" tIns="91425" rIns="91425" bIns="91425" anchor="ctr" anchorCtr="0">
            <a:noAutofit/>
          </a:bodyPr>
          <a:lstStyle>
            <a:lvl1pPr marL="457200" lvl="0" indent="-342900" rtl="0">
              <a:spcBef>
                <a:spcPts val="0"/>
              </a:spcBef>
              <a:spcAft>
                <a:spcPts val="0"/>
              </a:spcAft>
              <a:buSzPts val="1800"/>
              <a:buChar char="●"/>
              <a:defRPr/>
            </a:lvl1pPr>
            <a:lvl2pPr marL="914400" lvl="1" indent="-317500" rtl="0">
              <a:spcBef>
                <a:spcPts val="1600"/>
              </a:spcBef>
              <a:spcAft>
                <a:spcPts val="0"/>
              </a:spcAft>
              <a:buSzPts val="1400"/>
              <a:buChar char="○"/>
              <a:defRPr/>
            </a:lvl2pPr>
            <a:lvl3pPr marL="1371600" lvl="2" indent="-317500" rtl="0">
              <a:spcBef>
                <a:spcPts val="1600"/>
              </a:spcBef>
              <a:spcAft>
                <a:spcPts val="0"/>
              </a:spcAft>
              <a:buSzPts val="1400"/>
              <a:buChar char="■"/>
              <a:defRPr/>
            </a:lvl3pPr>
            <a:lvl4pPr marL="1828800" lvl="3" indent="-317500" rtl="0">
              <a:spcBef>
                <a:spcPts val="1600"/>
              </a:spcBef>
              <a:spcAft>
                <a:spcPts val="0"/>
              </a:spcAft>
              <a:buSzPts val="1400"/>
              <a:buChar char="●"/>
              <a:defRPr/>
            </a:lvl4pPr>
            <a:lvl5pPr marL="2286000" lvl="4" indent="-317500" rtl="0">
              <a:spcBef>
                <a:spcPts val="1600"/>
              </a:spcBef>
              <a:spcAft>
                <a:spcPts val="0"/>
              </a:spcAft>
              <a:buSzPts val="1400"/>
              <a:buChar char="○"/>
              <a:defRPr/>
            </a:lvl5pPr>
            <a:lvl6pPr marL="2743200" lvl="5" indent="-317500" rtl="0">
              <a:spcBef>
                <a:spcPts val="1600"/>
              </a:spcBef>
              <a:spcAft>
                <a:spcPts val="0"/>
              </a:spcAft>
              <a:buSzPts val="1400"/>
              <a:buChar char="■"/>
              <a:defRPr/>
            </a:lvl6pPr>
            <a:lvl7pPr marL="3200400" lvl="6" indent="-317500" rtl="0">
              <a:spcBef>
                <a:spcPts val="1600"/>
              </a:spcBef>
              <a:spcAft>
                <a:spcPts val="0"/>
              </a:spcAft>
              <a:buSzPts val="1400"/>
              <a:buChar char="●"/>
              <a:defRPr/>
            </a:lvl7pPr>
            <a:lvl8pPr marL="3657600" lvl="7" indent="-317500" rtl="0">
              <a:spcBef>
                <a:spcPts val="1600"/>
              </a:spcBef>
              <a:spcAft>
                <a:spcPts val="0"/>
              </a:spcAft>
              <a:buSzPts val="1400"/>
              <a:buChar char="○"/>
              <a:defRPr/>
            </a:lvl8pPr>
            <a:lvl9pPr marL="4114800" lvl="8" indent="-317500" rtl="0">
              <a:spcBef>
                <a:spcPts val="1600"/>
              </a:spcBef>
              <a:spcAft>
                <a:spcPts val="1600"/>
              </a:spcAft>
              <a:buSzPts val="1400"/>
              <a:buChar char="■"/>
              <a:defRPr/>
            </a:lvl9pPr>
          </a:lstStyle>
          <a:p>
            <a:endParaRPr/>
          </a:p>
        </p:txBody>
      </p:sp>
      <p:sp>
        <p:nvSpPr>
          <p:cNvPr id="576" name="Google Shape;576;p2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77"/>
        <p:cNvGrpSpPr/>
        <p:nvPr/>
      </p:nvGrpSpPr>
      <p:grpSpPr>
        <a:xfrm>
          <a:off x="0" y="0"/>
          <a:ext cx="0" cy="0"/>
          <a:chOff x="0" y="0"/>
          <a:chExt cx="0" cy="0"/>
        </a:xfrm>
      </p:grpSpPr>
      <p:sp>
        <p:nvSpPr>
          <p:cNvPr id="578" name="Google Shape;578;p24"/>
          <p:cNvSpPr txBox="1">
            <a:spLocks noGrp="1"/>
          </p:cNvSpPr>
          <p:nvPr>
            <p:ph type="body" idx="1"/>
          </p:nvPr>
        </p:nvSpPr>
        <p:spPr>
          <a:xfrm>
            <a:off x="311700" y="4230575"/>
            <a:ext cx="5998800" cy="605100"/>
          </a:xfrm>
          <a:prstGeom prst="rect">
            <a:avLst/>
          </a:prstGeom>
        </p:spPr>
        <p:txBody>
          <a:bodyPr spcFirstLastPara="1" wrap="square" lIns="91425" tIns="91425" rIns="91425" bIns="91425" anchor="ctr" anchorCtr="0">
            <a:noAutofit/>
          </a:bodyPr>
          <a:lstStyle>
            <a:lvl1pPr marL="457200" lvl="0" indent="-228600" rtl="0">
              <a:lnSpc>
                <a:spcPct val="100000"/>
              </a:lnSpc>
              <a:spcBef>
                <a:spcPts val="0"/>
              </a:spcBef>
              <a:spcAft>
                <a:spcPts val="0"/>
              </a:spcAft>
              <a:buSzPts val="1800"/>
              <a:buNone/>
              <a:defRPr/>
            </a:lvl1pPr>
          </a:lstStyle>
          <a:p>
            <a:endParaRPr/>
          </a:p>
        </p:txBody>
      </p:sp>
      <p:sp>
        <p:nvSpPr>
          <p:cNvPr id="579" name="Google Shape;579;p24"/>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80"/>
        <p:cNvGrpSpPr/>
        <p:nvPr/>
      </p:nvGrpSpPr>
      <p:grpSpPr>
        <a:xfrm>
          <a:off x="0" y="0"/>
          <a:ext cx="0" cy="0"/>
          <a:chOff x="0" y="0"/>
          <a:chExt cx="0" cy="0"/>
        </a:xfrm>
      </p:grpSpPr>
      <p:sp>
        <p:nvSpPr>
          <p:cNvPr id="581" name="Google Shape;581;p25"/>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2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582" name="Google Shape;582;p25"/>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Autofit/>
          </a:bodyPr>
          <a:lstStyle>
            <a:lvl1pPr marL="457200" lvl="0" indent="-342900" algn="ctr" rtl="0">
              <a:spcBef>
                <a:spcPts val="0"/>
              </a:spcBef>
              <a:spcAft>
                <a:spcPts val="0"/>
              </a:spcAft>
              <a:buSzPts val="1800"/>
              <a:buChar char="●"/>
              <a:defRPr/>
            </a:lvl1pPr>
            <a:lvl2pPr marL="914400" lvl="1" indent="-317500" algn="ctr" rtl="0">
              <a:spcBef>
                <a:spcPts val="1600"/>
              </a:spcBef>
              <a:spcAft>
                <a:spcPts val="0"/>
              </a:spcAft>
              <a:buSzPts val="1400"/>
              <a:buChar char="○"/>
              <a:defRPr/>
            </a:lvl2pPr>
            <a:lvl3pPr marL="1371600" lvl="2" indent="-317500" algn="ctr" rtl="0">
              <a:spcBef>
                <a:spcPts val="1600"/>
              </a:spcBef>
              <a:spcAft>
                <a:spcPts val="0"/>
              </a:spcAft>
              <a:buSzPts val="1400"/>
              <a:buChar char="■"/>
              <a:defRPr/>
            </a:lvl3pPr>
            <a:lvl4pPr marL="1828800" lvl="3" indent="-317500" algn="ctr" rtl="0">
              <a:spcBef>
                <a:spcPts val="1600"/>
              </a:spcBef>
              <a:spcAft>
                <a:spcPts val="0"/>
              </a:spcAft>
              <a:buSzPts val="1400"/>
              <a:buChar char="●"/>
              <a:defRPr/>
            </a:lvl4pPr>
            <a:lvl5pPr marL="2286000" lvl="4" indent="-317500" algn="ctr" rtl="0">
              <a:spcBef>
                <a:spcPts val="1600"/>
              </a:spcBef>
              <a:spcAft>
                <a:spcPts val="0"/>
              </a:spcAft>
              <a:buSzPts val="1400"/>
              <a:buChar char="○"/>
              <a:defRPr/>
            </a:lvl5pPr>
            <a:lvl6pPr marL="2743200" lvl="5" indent="-317500" algn="ctr" rtl="0">
              <a:spcBef>
                <a:spcPts val="1600"/>
              </a:spcBef>
              <a:spcAft>
                <a:spcPts val="0"/>
              </a:spcAft>
              <a:buSzPts val="1400"/>
              <a:buChar char="■"/>
              <a:defRPr/>
            </a:lvl6pPr>
            <a:lvl7pPr marL="3200400" lvl="6" indent="-317500" algn="ctr" rtl="0">
              <a:spcBef>
                <a:spcPts val="1600"/>
              </a:spcBef>
              <a:spcAft>
                <a:spcPts val="0"/>
              </a:spcAft>
              <a:buSzPts val="1400"/>
              <a:buChar char="●"/>
              <a:defRPr/>
            </a:lvl7pPr>
            <a:lvl8pPr marL="3657600" lvl="7" indent="-317500" algn="ctr" rtl="0">
              <a:spcBef>
                <a:spcPts val="1600"/>
              </a:spcBef>
              <a:spcAft>
                <a:spcPts val="0"/>
              </a:spcAft>
              <a:buSzPts val="1400"/>
              <a:buChar char="○"/>
              <a:defRPr/>
            </a:lvl8pPr>
            <a:lvl9pPr marL="4114800" lvl="8" indent="-317500" algn="ctr" rtl="0">
              <a:spcBef>
                <a:spcPts val="1600"/>
              </a:spcBef>
              <a:spcAft>
                <a:spcPts val="1600"/>
              </a:spcAft>
              <a:buSzPts val="1400"/>
              <a:buChar char="■"/>
              <a:defRPr/>
            </a:lvl9pPr>
          </a:lstStyle>
          <a:p>
            <a:endParaRPr/>
          </a:p>
        </p:txBody>
      </p:sp>
      <p:sp>
        <p:nvSpPr>
          <p:cNvPr id="583" name="Google Shape;583;p2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84"/>
        <p:cNvGrpSpPr/>
        <p:nvPr/>
      </p:nvGrpSpPr>
      <p:grpSpPr>
        <a:xfrm>
          <a:off x="0" y="0"/>
          <a:ext cx="0" cy="0"/>
          <a:chOff x="0" y="0"/>
          <a:chExt cx="0" cy="0"/>
        </a:xfrm>
      </p:grpSpPr>
      <p:sp>
        <p:nvSpPr>
          <p:cNvPr id="585" name="Google Shape;585;p2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type="title">
  <p:cSld name="TITLE">
    <p:bg>
      <p:bgPr>
        <a:gradFill>
          <a:gsLst>
            <a:gs pos="0">
              <a:schemeClr val="accent5"/>
            </a:gs>
            <a:gs pos="100000">
              <a:schemeClr val="accent4"/>
            </a:gs>
          </a:gsLst>
          <a:lin ang="18900044" scaled="0"/>
        </a:gradFill>
        <a:effectLst/>
      </p:bgPr>
    </p:bg>
    <p:spTree>
      <p:nvGrpSpPr>
        <p:cNvPr id="1" name="Shape 590"/>
        <p:cNvGrpSpPr/>
        <p:nvPr/>
      </p:nvGrpSpPr>
      <p:grpSpPr>
        <a:xfrm>
          <a:off x="0" y="0"/>
          <a:ext cx="0" cy="0"/>
          <a:chOff x="0" y="0"/>
          <a:chExt cx="0" cy="0"/>
        </a:xfrm>
      </p:grpSpPr>
      <p:sp>
        <p:nvSpPr>
          <p:cNvPr id="591" name="Google Shape;591;p28"/>
          <p:cNvSpPr/>
          <p:nvPr/>
        </p:nvSpPr>
        <p:spPr>
          <a:xfrm rot="5400000">
            <a:off x="254825" y="626250"/>
            <a:ext cx="3366900" cy="38910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92" name="Google Shape;592;p28"/>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593" name="Google Shape;593;p28"/>
          <p:cNvSpPr txBox="1">
            <a:spLocks noGrp="1"/>
          </p:cNvSpPr>
          <p:nvPr>
            <p:ph type="ctrTitle"/>
          </p:nvPr>
        </p:nvSpPr>
        <p:spPr>
          <a:xfrm>
            <a:off x="4207975" y="1510600"/>
            <a:ext cx="4047900" cy="2122200"/>
          </a:xfrm>
          <a:prstGeom prst="rect">
            <a:avLst/>
          </a:prstGeom>
        </p:spPr>
        <p:txBody>
          <a:bodyPr spcFirstLastPara="1" wrap="square" lIns="0" tIns="0" rIns="0" bIns="0" anchor="ctr" anchorCtr="0">
            <a:noAutofit/>
          </a:bodyPr>
          <a:lstStyle>
            <a:lvl1pPr lvl="0" rtl="0">
              <a:spcBef>
                <a:spcPts val="0"/>
              </a:spcBef>
              <a:spcAft>
                <a:spcPts val="0"/>
              </a:spcAft>
              <a:buClr>
                <a:schemeClr val="lt1"/>
              </a:buClr>
              <a:buSzPts val="4800"/>
              <a:buNone/>
              <a:defRPr sz="48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rtl="0">
              <a:spcBef>
                <a:spcPts val="0"/>
              </a:spcBef>
              <a:spcAft>
                <a:spcPts val="0"/>
              </a:spcAft>
              <a:buClr>
                <a:schemeClr val="lt1"/>
              </a:buClr>
              <a:buSzPts val="4800"/>
              <a:buNone/>
              <a:defRPr sz="4800">
                <a:solidFill>
                  <a:schemeClr val="lt1"/>
                </a:solidFill>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Subtitle">
  <p:cSld name="TITLE_1">
    <p:bg>
      <p:bgPr>
        <a:gradFill>
          <a:gsLst>
            <a:gs pos="0">
              <a:schemeClr val="accent1"/>
            </a:gs>
            <a:gs pos="100000">
              <a:schemeClr val="accent2"/>
            </a:gs>
          </a:gsLst>
          <a:lin ang="18900044" scaled="0"/>
        </a:gradFill>
        <a:effectLst/>
      </p:bgPr>
    </p:bg>
    <p:spTree>
      <p:nvGrpSpPr>
        <p:cNvPr id="1" name="Shape 594"/>
        <p:cNvGrpSpPr/>
        <p:nvPr/>
      </p:nvGrpSpPr>
      <p:grpSpPr>
        <a:xfrm>
          <a:off x="0" y="0"/>
          <a:ext cx="0" cy="0"/>
          <a:chOff x="0" y="0"/>
          <a:chExt cx="0" cy="0"/>
        </a:xfrm>
      </p:grpSpPr>
      <p:sp>
        <p:nvSpPr>
          <p:cNvPr id="595" name="Google Shape;595;p29"/>
          <p:cNvSpPr/>
          <p:nvPr/>
        </p:nvSpPr>
        <p:spPr>
          <a:xfrm rot="5400000">
            <a:off x="260250" y="1428700"/>
            <a:ext cx="1750800" cy="2286000"/>
          </a:xfrm>
          <a:prstGeom prst="round2SameRect">
            <a:avLst>
              <a:gd name="adj1" fmla="val 50000"/>
              <a:gd name="adj2" fmla="val 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96" name="Google Shape;596;p29"/>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597" name="Google Shape;597;p29"/>
          <p:cNvSpPr txBox="1">
            <a:spLocks noGrp="1"/>
          </p:cNvSpPr>
          <p:nvPr>
            <p:ph type="ctrTitle"/>
          </p:nvPr>
        </p:nvSpPr>
        <p:spPr>
          <a:xfrm>
            <a:off x="2475275" y="2003875"/>
            <a:ext cx="5813400" cy="668100"/>
          </a:xfrm>
          <a:prstGeom prst="rect">
            <a:avLst/>
          </a:prstGeom>
        </p:spPr>
        <p:txBody>
          <a:bodyPr spcFirstLastPara="1" wrap="square" lIns="0" tIns="0" rIns="0" bIns="0" anchor="b" anchorCtr="0">
            <a:noAutofit/>
          </a:bodyPr>
          <a:lstStyle>
            <a:lvl1pPr lvl="0" rtl="0">
              <a:spcBef>
                <a:spcPts val="0"/>
              </a:spcBef>
              <a:spcAft>
                <a:spcPts val="0"/>
              </a:spcAft>
              <a:buClr>
                <a:schemeClr val="accent5"/>
              </a:buClr>
              <a:buSzPts val="4400"/>
              <a:buNone/>
              <a:defRPr sz="4400">
                <a:solidFill>
                  <a:schemeClr val="accent5"/>
                </a:solidFill>
              </a:defRPr>
            </a:lvl1pPr>
            <a:lvl2pPr lvl="1" rtl="0">
              <a:spcBef>
                <a:spcPts val="0"/>
              </a:spcBef>
              <a:spcAft>
                <a:spcPts val="0"/>
              </a:spcAft>
              <a:buClr>
                <a:schemeClr val="accent5"/>
              </a:buClr>
              <a:buSzPts val="4400"/>
              <a:buNone/>
              <a:defRPr sz="4400">
                <a:solidFill>
                  <a:schemeClr val="accent5"/>
                </a:solidFill>
              </a:defRPr>
            </a:lvl2pPr>
            <a:lvl3pPr lvl="2" rtl="0">
              <a:spcBef>
                <a:spcPts val="0"/>
              </a:spcBef>
              <a:spcAft>
                <a:spcPts val="0"/>
              </a:spcAft>
              <a:buClr>
                <a:schemeClr val="accent5"/>
              </a:buClr>
              <a:buSzPts val="4400"/>
              <a:buNone/>
              <a:defRPr sz="4400">
                <a:solidFill>
                  <a:schemeClr val="accent5"/>
                </a:solidFill>
              </a:defRPr>
            </a:lvl3pPr>
            <a:lvl4pPr lvl="3" rtl="0">
              <a:spcBef>
                <a:spcPts val="0"/>
              </a:spcBef>
              <a:spcAft>
                <a:spcPts val="0"/>
              </a:spcAft>
              <a:buClr>
                <a:schemeClr val="accent5"/>
              </a:buClr>
              <a:buSzPts val="4400"/>
              <a:buNone/>
              <a:defRPr sz="4400">
                <a:solidFill>
                  <a:schemeClr val="accent5"/>
                </a:solidFill>
              </a:defRPr>
            </a:lvl4pPr>
            <a:lvl5pPr lvl="4" rtl="0">
              <a:spcBef>
                <a:spcPts val="0"/>
              </a:spcBef>
              <a:spcAft>
                <a:spcPts val="0"/>
              </a:spcAft>
              <a:buClr>
                <a:schemeClr val="accent5"/>
              </a:buClr>
              <a:buSzPts val="4400"/>
              <a:buNone/>
              <a:defRPr sz="4400">
                <a:solidFill>
                  <a:schemeClr val="accent5"/>
                </a:solidFill>
              </a:defRPr>
            </a:lvl5pPr>
            <a:lvl6pPr lvl="5" rtl="0">
              <a:spcBef>
                <a:spcPts val="0"/>
              </a:spcBef>
              <a:spcAft>
                <a:spcPts val="0"/>
              </a:spcAft>
              <a:buClr>
                <a:schemeClr val="accent5"/>
              </a:buClr>
              <a:buSzPts val="4400"/>
              <a:buNone/>
              <a:defRPr sz="4400">
                <a:solidFill>
                  <a:schemeClr val="accent5"/>
                </a:solidFill>
              </a:defRPr>
            </a:lvl6pPr>
            <a:lvl7pPr lvl="6" rtl="0">
              <a:spcBef>
                <a:spcPts val="0"/>
              </a:spcBef>
              <a:spcAft>
                <a:spcPts val="0"/>
              </a:spcAft>
              <a:buClr>
                <a:schemeClr val="accent5"/>
              </a:buClr>
              <a:buSzPts val="4400"/>
              <a:buNone/>
              <a:defRPr sz="4400">
                <a:solidFill>
                  <a:schemeClr val="accent5"/>
                </a:solidFill>
              </a:defRPr>
            </a:lvl7pPr>
            <a:lvl8pPr lvl="7" rtl="0">
              <a:spcBef>
                <a:spcPts val="0"/>
              </a:spcBef>
              <a:spcAft>
                <a:spcPts val="0"/>
              </a:spcAft>
              <a:buClr>
                <a:schemeClr val="accent5"/>
              </a:buClr>
              <a:buSzPts val="4400"/>
              <a:buNone/>
              <a:defRPr sz="4400">
                <a:solidFill>
                  <a:schemeClr val="accent5"/>
                </a:solidFill>
              </a:defRPr>
            </a:lvl8pPr>
            <a:lvl9pPr lvl="8" rtl="0">
              <a:spcBef>
                <a:spcPts val="0"/>
              </a:spcBef>
              <a:spcAft>
                <a:spcPts val="0"/>
              </a:spcAft>
              <a:buClr>
                <a:schemeClr val="accent5"/>
              </a:buClr>
              <a:buSzPts val="4400"/>
              <a:buNone/>
              <a:defRPr sz="4400">
                <a:solidFill>
                  <a:schemeClr val="accent5"/>
                </a:solidFill>
              </a:defRPr>
            </a:lvl9pPr>
          </a:lstStyle>
          <a:p>
            <a:endParaRPr/>
          </a:p>
        </p:txBody>
      </p:sp>
      <p:sp>
        <p:nvSpPr>
          <p:cNvPr id="598" name="Google Shape;598;p29"/>
          <p:cNvSpPr txBox="1">
            <a:spLocks noGrp="1"/>
          </p:cNvSpPr>
          <p:nvPr>
            <p:ph type="subTitle" idx="1"/>
          </p:nvPr>
        </p:nvSpPr>
        <p:spPr>
          <a:xfrm>
            <a:off x="2475275" y="2769050"/>
            <a:ext cx="5813400" cy="370500"/>
          </a:xfrm>
          <a:prstGeom prst="rect">
            <a:avLst/>
          </a:prstGeom>
        </p:spPr>
        <p:txBody>
          <a:bodyPr spcFirstLastPara="1" wrap="square" lIns="0" tIns="0" rIns="0" bIns="0" anchor="t" anchorCtr="0">
            <a:noAutofit/>
          </a:bodyPr>
          <a:lstStyle>
            <a:lvl1pPr lvl="0" rtl="0">
              <a:spcBef>
                <a:spcPts val="0"/>
              </a:spcBef>
              <a:spcAft>
                <a:spcPts val="0"/>
              </a:spcAft>
              <a:buClr>
                <a:schemeClr val="accent4"/>
              </a:buClr>
              <a:buSzPts val="2400"/>
              <a:buNone/>
              <a:defRPr>
                <a:solidFill>
                  <a:schemeClr val="accent4"/>
                </a:solidFill>
              </a:defRPr>
            </a:lvl1pPr>
            <a:lvl2pPr lvl="1" rtl="0">
              <a:spcBef>
                <a:spcPts val="800"/>
              </a:spcBef>
              <a:spcAft>
                <a:spcPts val="0"/>
              </a:spcAft>
              <a:buClr>
                <a:schemeClr val="accent4"/>
              </a:buClr>
              <a:buSzPts val="3000"/>
              <a:buNone/>
              <a:defRPr sz="3000">
                <a:solidFill>
                  <a:schemeClr val="accent4"/>
                </a:solidFill>
              </a:defRPr>
            </a:lvl2pPr>
            <a:lvl3pPr lvl="2" rtl="0">
              <a:spcBef>
                <a:spcPts val="800"/>
              </a:spcBef>
              <a:spcAft>
                <a:spcPts val="0"/>
              </a:spcAft>
              <a:buClr>
                <a:schemeClr val="accent4"/>
              </a:buClr>
              <a:buSzPts val="3000"/>
              <a:buNone/>
              <a:defRPr sz="3000">
                <a:solidFill>
                  <a:schemeClr val="accent4"/>
                </a:solidFill>
              </a:defRPr>
            </a:lvl3pPr>
            <a:lvl4pPr lvl="3" rtl="0">
              <a:spcBef>
                <a:spcPts val="800"/>
              </a:spcBef>
              <a:spcAft>
                <a:spcPts val="0"/>
              </a:spcAft>
              <a:buClr>
                <a:schemeClr val="accent4"/>
              </a:buClr>
              <a:buSzPts val="3000"/>
              <a:buNone/>
              <a:defRPr sz="3000">
                <a:solidFill>
                  <a:schemeClr val="accent4"/>
                </a:solidFill>
              </a:defRPr>
            </a:lvl4pPr>
            <a:lvl5pPr lvl="4" rtl="0">
              <a:spcBef>
                <a:spcPts val="800"/>
              </a:spcBef>
              <a:spcAft>
                <a:spcPts val="0"/>
              </a:spcAft>
              <a:buClr>
                <a:schemeClr val="accent4"/>
              </a:buClr>
              <a:buSzPts val="3000"/>
              <a:buNone/>
              <a:defRPr sz="3000">
                <a:solidFill>
                  <a:schemeClr val="accent4"/>
                </a:solidFill>
              </a:defRPr>
            </a:lvl5pPr>
            <a:lvl6pPr lvl="5" rtl="0">
              <a:spcBef>
                <a:spcPts val="800"/>
              </a:spcBef>
              <a:spcAft>
                <a:spcPts val="0"/>
              </a:spcAft>
              <a:buClr>
                <a:schemeClr val="accent4"/>
              </a:buClr>
              <a:buSzPts val="3000"/>
              <a:buNone/>
              <a:defRPr sz="3000">
                <a:solidFill>
                  <a:schemeClr val="accent4"/>
                </a:solidFill>
              </a:defRPr>
            </a:lvl6pPr>
            <a:lvl7pPr lvl="6" rtl="0">
              <a:spcBef>
                <a:spcPts val="800"/>
              </a:spcBef>
              <a:spcAft>
                <a:spcPts val="0"/>
              </a:spcAft>
              <a:buClr>
                <a:schemeClr val="accent4"/>
              </a:buClr>
              <a:buSzPts val="3000"/>
              <a:buNone/>
              <a:defRPr sz="3000">
                <a:solidFill>
                  <a:schemeClr val="accent4"/>
                </a:solidFill>
              </a:defRPr>
            </a:lvl7pPr>
            <a:lvl8pPr lvl="7" rtl="0">
              <a:spcBef>
                <a:spcPts val="800"/>
              </a:spcBef>
              <a:spcAft>
                <a:spcPts val="0"/>
              </a:spcAft>
              <a:buClr>
                <a:schemeClr val="accent4"/>
              </a:buClr>
              <a:buSzPts val="3000"/>
              <a:buNone/>
              <a:defRPr sz="3000">
                <a:solidFill>
                  <a:schemeClr val="accent4"/>
                </a:solidFill>
              </a:defRPr>
            </a:lvl8pPr>
            <a:lvl9pPr lvl="8" rtl="0">
              <a:spcBef>
                <a:spcPts val="800"/>
              </a:spcBef>
              <a:spcAft>
                <a:spcPts val="800"/>
              </a:spcAft>
              <a:buClr>
                <a:schemeClr val="accent4"/>
              </a:buClr>
              <a:buSzPts val="3000"/>
              <a:buNone/>
              <a:defRPr sz="3000">
                <a:solidFill>
                  <a:schemeClr val="accent4"/>
                </a:solidFill>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599"/>
        <p:cNvGrpSpPr/>
        <p:nvPr/>
      </p:nvGrpSpPr>
      <p:grpSpPr>
        <a:xfrm>
          <a:off x="0" y="0"/>
          <a:ext cx="0" cy="0"/>
          <a:chOff x="0" y="0"/>
          <a:chExt cx="0" cy="0"/>
        </a:xfrm>
      </p:grpSpPr>
      <p:sp>
        <p:nvSpPr>
          <p:cNvPr id="600" name="Google Shape;600;p30"/>
          <p:cNvSpPr/>
          <p:nvPr/>
        </p:nvSpPr>
        <p:spPr>
          <a:xfrm>
            <a:off x="4091600" y="3948600"/>
            <a:ext cx="960900" cy="1194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0"/>
          <p:cNvSpPr/>
          <p:nvPr/>
        </p:nvSpPr>
        <p:spPr>
          <a:xfrm rot="10800000">
            <a:off x="4091600" y="0"/>
            <a:ext cx="960900" cy="1194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02" name="Google Shape;602;p30"/>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03" name="Google Shape;603;p30"/>
          <p:cNvSpPr txBox="1">
            <a:spLocks noGrp="1"/>
          </p:cNvSpPr>
          <p:nvPr>
            <p:ph type="body" idx="1"/>
          </p:nvPr>
        </p:nvSpPr>
        <p:spPr>
          <a:xfrm>
            <a:off x="1441500" y="1194900"/>
            <a:ext cx="6261300" cy="2753700"/>
          </a:xfrm>
          <a:prstGeom prst="rect">
            <a:avLst/>
          </a:prstGeom>
        </p:spPr>
        <p:txBody>
          <a:bodyPr spcFirstLastPara="1" wrap="square" lIns="0" tIns="0" rIns="0" bIns="0" anchor="ctr" anchorCtr="0">
            <a:noAutofit/>
          </a:bodyPr>
          <a:lstStyle>
            <a:lvl1pPr marL="457200" lvl="0" indent="-419100" algn="ctr" rtl="0">
              <a:spcBef>
                <a:spcPts val="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1pPr>
            <a:lvl2pPr marL="914400" lvl="1" indent="-419100" algn="ctr" rtl="0">
              <a:spcBef>
                <a:spcPts val="80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2pPr>
            <a:lvl3pPr marL="1371600" lvl="2" indent="-419100" algn="ctr" rtl="0">
              <a:spcBef>
                <a:spcPts val="80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3pPr>
            <a:lvl4pPr marL="1828800" lvl="3" indent="-419100" algn="ctr" rtl="0">
              <a:spcBef>
                <a:spcPts val="80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4pPr>
            <a:lvl5pPr marL="2286000" lvl="4" indent="-419100" algn="ctr" rtl="0">
              <a:spcBef>
                <a:spcPts val="80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5pPr>
            <a:lvl6pPr marL="2743200" lvl="5" indent="-419100" algn="ctr" rtl="0">
              <a:spcBef>
                <a:spcPts val="80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6pPr>
            <a:lvl7pPr marL="3200400" lvl="6" indent="-419100" algn="ctr" rtl="0">
              <a:spcBef>
                <a:spcPts val="80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7pPr>
            <a:lvl8pPr marL="3657600" lvl="7" indent="-419100" algn="ctr" rtl="0">
              <a:spcBef>
                <a:spcPts val="800"/>
              </a:spcBef>
              <a:spcAft>
                <a:spcPts val="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8pPr>
            <a:lvl9pPr marL="4114800" lvl="8" indent="-419100" algn="ctr" rtl="0">
              <a:spcBef>
                <a:spcPts val="800"/>
              </a:spcBef>
              <a:spcAft>
                <a:spcPts val="800"/>
              </a:spcAft>
              <a:buClr>
                <a:schemeClr val="accent5"/>
              </a:buClr>
              <a:buSzPts val="3000"/>
              <a:buFont typeface="Red Hat Display"/>
              <a:buChar char="■"/>
              <a:defRPr sz="3000" b="1">
                <a:solidFill>
                  <a:schemeClr val="accent5"/>
                </a:solidFill>
                <a:latin typeface="Red Hat Display"/>
                <a:ea typeface="Red Hat Display"/>
                <a:cs typeface="Red Hat Display"/>
                <a:sym typeface="Red Hat Display"/>
              </a:defRPr>
            </a:lvl9pPr>
          </a:lstStyle>
          <a:p>
            <a:endParaRPr/>
          </a:p>
        </p:txBody>
      </p:sp>
      <p:sp>
        <p:nvSpPr>
          <p:cNvPr id="604" name="Google Shape;604;p30"/>
          <p:cNvSpPr txBox="1"/>
          <p:nvPr/>
        </p:nvSpPr>
        <p:spPr>
          <a:xfrm>
            <a:off x="3593400" y="405206"/>
            <a:ext cx="1957200" cy="6537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 sz="9600">
                <a:solidFill>
                  <a:schemeClr val="accent4"/>
                </a:solidFill>
              </a:rPr>
              <a:t>“</a:t>
            </a:r>
            <a:endParaRPr sz="9600">
              <a:solidFill>
                <a:schemeClr val="accent4"/>
              </a:solidFill>
            </a:endParaRPr>
          </a:p>
        </p:txBody>
      </p:sp>
      <p:sp>
        <p:nvSpPr>
          <p:cNvPr id="605" name="Google Shape;605;p30"/>
          <p:cNvSpPr txBox="1">
            <a:spLocks noGrp="1"/>
          </p:cNvSpPr>
          <p:nvPr>
            <p:ph type="sldNum" idx="12"/>
          </p:nvPr>
        </p:nvSpPr>
        <p:spPr>
          <a:xfrm>
            <a:off x="4091600" y="4717600"/>
            <a:ext cx="960900" cy="426000"/>
          </a:xfrm>
          <a:prstGeom prst="rect">
            <a:avLst/>
          </a:prstGeom>
        </p:spPr>
        <p:txBody>
          <a:bodyPr spcFirstLastPara="1" wrap="square" lIns="0" tIns="0" rIns="0" bIns="0" anchor="ctr" anchorCtr="0">
            <a:noAutofit/>
          </a:bodyPr>
          <a:lstStyle>
            <a:lvl1pPr lvl="0" rtl="0">
              <a:buNone/>
              <a:defRPr>
                <a:solidFill>
                  <a:schemeClr val="lt1"/>
                </a:solidFill>
              </a:defRPr>
            </a:lvl1pPr>
            <a:lvl2pPr lvl="1" rtl="0">
              <a:buNone/>
              <a:defRPr>
                <a:solidFill>
                  <a:schemeClr val="lt1"/>
                </a:solidFill>
              </a:defRPr>
            </a:lvl2pPr>
            <a:lvl3pPr lvl="2" rtl="0">
              <a:buNone/>
              <a:defRPr>
                <a:solidFill>
                  <a:schemeClr val="lt1"/>
                </a:solidFill>
              </a:defRPr>
            </a:lvl3pPr>
            <a:lvl4pPr lvl="3" rtl="0">
              <a:buNone/>
              <a:defRPr>
                <a:solidFill>
                  <a:schemeClr val="lt1"/>
                </a:solidFill>
              </a:defRPr>
            </a:lvl4pPr>
            <a:lvl5pPr lvl="4" rtl="0">
              <a:buNone/>
              <a:defRPr>
                <a:solidFill>
                  <a:schemeClr val="lt1"/>
                </a:solidFill>
              </a:defRPr>
            </a:lvl5pPr>
            <a:lvl6pPr lvl="5" rtl="0">
              <a:buNone/>
              <a:defRPr>
                <a:solidFill>
                  <a:schemeClr val="lt1"/>
                </a:solidFill>
              </a:defRPr>
            </a:lvl6pPr>
            <a:lvl7pPr lvl="6" rtl="0">
              <a:buNone/>
              <a:defRPr>
                <a:solidFill>
                  <a:schemeClr val="lt1"/>
                </a:solidFill>
              </a:defRPr>
            </a:lvl7pPr>
            <a:lvl8pPr lvl="7" rtl="0">
              <a:buNone/>
              <a:defRPr>
                <a:solidFill>
                  <a:schemeClr val="lt1"/>
                </a:solidFill>
              </a:defRPr>
            </a:lvl8pPr>
            <a:lvl9pPr lvl="8" rtl="0">
              <a:buNone/>
              <a:defRPr>
                <a:solidFill>
                  <a:schemeClr val="lt1"/>
                </a:solidFill>
              </a:defRPr>
            </a:lvl9pPr>
          </a:lstStyle>
          <a:p>
            <a:pPr marL="0" lvl="0" indent="0" algn="ctr" rtl="0">
              <a:spcBef>
                <a:spcPts val="0"/>
              </a:spcBef>
              <a:spcAft>
                <a:spcPts val="0"/>
              </a:spcAft>
              <a:buNone/>
            </a:pPr>
            <a:fld id="{00000000-1234-1234-1234-123412341234}" type="slidenum">
              <a:rPr lang="en"/>
              <a:t>‹N°›</a:t>
            </a:fld>
            <a:endParaRPr/>
          </a:p>
        </p:txBody>
      </p:sp>
      <p:sp>
        <p:nvSpPr>
          <p:cNvPr id="606" name="Google Shape;606;p30"/>
          <p:cNvSpPr txBox="1"/>
          <p:nvPr/>
        </p:nvSpPr>
        <p:spPr>
          <a:xfrm>
            <a:off x="3593400" y="3900356"/>
            <a:ext cx="1957200" cy="6537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 sz="9600">
                <a:solidFill>
                  <a:schemeClr val="accent4"/>
                </a:solidFill>
              </a:rPr>
              <a:t>”</a:t>
            </a:r>
            <a:endParaRPr sz="9600">
              <a:solidFill>
                <a:schemeClr val="accent4"/>
              </a:solidFill>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607"/>
        <p:cNvGrpSpPr/>
        <p:nvPr/>
      </p:nvGrpSpPr>
      <p:grpSpPr>
        <a:xfrm>
          <a:off x="0" y="0"/>
          <a:ext cx="0" cy="0"/>
          <a:chOff x="0" y="0"/>
          <a:chExt cx="0" cy="0"/>
        </a:xfrm>
      </p:grpSpPr>
      <p:sp>
        <p:nvSpPr>
          <p:cNvPr id="608" name="Google Shape;608;p31"/>
          <p:cNvSpPr/>
          <p:nvPr/>
        </p:nvSpPr>
        <p:spPr>
          <a:xfrm rot="5400000">
            <a:off x="163900" y="578775"/>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09" name="Google Shape;609;p31"/>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10" name="Google Shape;610;p31"/>
          <p:cNvSpPr txBox="1">
            <a:spLocks noGrp="1"/>
          </p:cNvSpPr>
          <p:nvPr>
            <p:ph type="title"/>
          </p:nvPr>
        </p:nvSpPr>
        <p:spPr>
          <a:xfrm>
            <a:off x="1044475" y="742575"/>
            <a:ext cx="7207500" cy="633300"/>
          </a:xfrm>
          <a:prstGeom prst="rect">
            <a:avLst/>
          </a:prstGeom>
        </p:spPr>
        <p:txBody>
          <a:bodyPr spcFirstLastPara="1" wrap="square" lIns="0" tIns="0" rIns="0" bIns="0" anchor="ctr" anchorCtr="0">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11" name="Google Shape;611;p31"/>
          <p:cNvSpPr txBox="1">
            <a:spLocks noGrp="1"/>
          </p:cNvSpPr>
          <p:nvPr>
            <p:ph type="body" idx="1"/>
          </p:nvPr>
        </p:nvSpPr>
        <p:spPr>
          <a:xfrm>
            <a:off x="1044475" y="1468375"/>
            <a:ext cx="7207500" cy="2757600"/>
          </a:xfrm>
          <a:prstGeom prst="rect">
            <a:avLst/>
          </a:prstGeom>
        </p:spPr>
        <p:txBody>
          <a:bodyPr spcFirstLastPara="1" wrap="square" lIns="0" tIns="0" rIns="0" bIns="0" anchor="t" anchorCtr="0">
            <a:noAutofit/>
          </a:bodyPr>
          <a:lstStyle>
            <a:lvl1pPr marL="457200" lvl="0" indent="-381000" rtl="0">
              <a:spcBef>
                <a:spcPts val="0"/>
              </a:spcBef>
              <a:spcAft>
                <a:spcPts val="0"/>
              </a:spcAft>
              <a:buSzPts val="2400"/>
              <a:buChar char="●"/>
              <a:defRPr/>
            </a:lvl1pPr>
            <a:lvl2pPr marL="914400" lvl="1" indent="-381000" rtl="0">
              <a:spcBef>
                <a:spcPts val="800"/>
              </a:spcBef>
              <a:spcAft>
                <a:spcPts val="0"/>
              </a:spcAft>
              <a:buSzPts val="2400"/>
              <a:buChar char="○"/>
              <a:defRPr/>
            </a:lvl2pPr>
            <a:lvl3pPr marL="1371600" lvl="2" indent="-381000" rtl="0">
              <a:spcBef>
                <a:spcPts val="800"/>
              </a:spcBef>
              <a:spcAft>
                <a:spcPts val="0"/>
              </a:spcAft>
              <a:buSzPts val="2400"/>
              <a:buChar char="■"/>
              <a:defRPr/>
            </a:lvl3pPr>
            <a:lvl4pPr marL="1828800" lvl="3" indent="-381000" rtl="0">
              <a:spcBef>
                <a:spcPts val="800"/>
              </a:spcBef>
              <a:spcAft>
                <a:spcPts val="0"/>
              </a:spcAft>
              <a:buSzPts val="2400"/>
              <a:buChar char="●"/>
              <a:defRPr/>
            </a:lvl4pPr>
            <a:lvl5pPr marL="2286000" lvl="4" indent="-381000" rtl="0">
              <a:spcBef>
                <a:spcPts val="800"/>
              </a:spcBef>
              <a:spcAft>
                <a:spcPts val="0"/>
              </a:spcAft>
              <a:buSzPts val="2400"/>
              <a:buChar char="○"/>
              <a:defRPr/>
            </a:lvl5pPr>
            <a:lvl6pPr marL="2743200" lvl="5" indent="-381000" rtl="0">
              <a:spcBef>
                <a:spcPts val="800"/>
              </a:spcBef>
              <a:spcAft>
                <a:spcPts val="0"/>
              </a:spcAft>
              <a:buSzPts val="2400"/>
              <a:buChar char="■"/>
              <a:defRPr/>
            </a:lvl6pPr>
            <a:lvl7pPr marL="3200400" lvl="6" indent="-381000" rtl="0">
              <a:spcBef>
                <a:spcPts val="800"/>
              </a:spcBef>
              <a:spcAft>
                <a:spcPts val="0"/>
              </a:spcAft>
              <a:buSzPts val="2400"/>
              <a:buChar char="●"/>
              <a:defRPr/>
            </a:lvl7pPr>
            <a:lvl8pPr marL="3657600" lvl="7" indent="-381000" rtl="0">
              <a:spcBef>
                <a:spcPts val="800"/>
              </a:spcBef>
              <a:spcAft>
                <a:spcPts val="0"/>
              </a:spcAft>
              <a:buSzPts val="2400"/>
              <a:buChar char="○"/>
              <a:defRPr/>
            </a:lvl8pPr>
            <a:lvl9pPr marL="4114800" lvl="8" indent="-381000" rtl="0">
              <a:spcBef>
                <a:spcPts val="800"/>
              </a:spcBef>
              <a:spcAft>
                <a:spcPts val="800"/>
              </a:spcAft>
              <a:buSzPts val="2400"/>
              <a:buChar char="■"/>
              <a:defRPr/>
            </a:lvl9pPr>
          </a:lstStyle>
          <a:p>
            <a:endParaRPr/>
          </a:p>
        </p:txBody>
      </p:sp>
      <p:sp>
        <p:nvSpPr>
          <p:cNvPr id="612" name="Google Shape;612;p31"/>
          <p:cNvSpPr txBox="1">
            <a:spLocks noGrp="1"/>
          </p:cNvSpPr>
          <p:nvPr>
            <p:ph type="sldNum" idx="12"/>
          </p:nvPr>
        </p:nvSpPr>
        <p:spPr>
          <a:xfrm>
            <a:off x="8619825" y="4630250"/>
            <a:ext cx="524100" cy="5133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613"/>
        <p:cNvGrpSpPr/>
        <p:nvPr/>
      </p:nvGrpSpPr>
      <p:grpSpPr>
        <a:xfrm>
          <a:off x="0" y="0"/>
          <a:ext cx="0" cy="0"/>
          <a:chOff x="0" y="0"/>
          <a:chExt cx="0" cy="0"/>
        </a:xfrm>
      </p:grpSpPr>
      <p:sp>
        <p:nvSpPr>
          <p:cNvPr id="614" name="Google Shape;614;p32"/>
          <p:cNvSpPr/>
          <p:nvPr/>
        </p:nvSpPr>
        <p:spPr>
          <a:xfrm rot="5400000">
            <a:off x="163900" y="578775"/>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5" name="Google Shape;615;p32"/>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16" name="Google Shape;616;p32"/>
          <p:cNvSpPr txBox="1">
            <a:spLocks noGrp="1"/>
          </p:cNvSpPr>
          <p:nvPr>
            <p:ph type="title"/>
          </p:nvPr>
        </p:nvSpPr>
        <p:spPr>
          <a:xfrm>
            <a:off x="1044475" y="742575"/>
            <a:ext cx="7207500" cy="633300"/>
          </a:xfrm>
          <a:prstGeom prst="rect">
            <a:avLst/>
          </a:prstGeom>
        </p:spPr>
        <p:txBody>
          <a:bodyPr spcFirstLastPara="1" wrap="square" lIns="0" tIns="0" rIns="0" bIns="0" anchor="ctr" anchorCtr="0">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17" name="Google Shape;617;p32"/>
          <p:cNvSpPr txBox="1">
            <a:spLocks noGrp="1"/>
          </p:cNvSpPr>
          <p:nvPr>
            <p:ph type="body" idx="1"/>
          </p:nvPr>
        </p:nvSpPr>
        <p:spPr>
          <a:xfrm>
            <a:off x="1044350" y="1468375"/>
            <a:ext cx="3367500" cy="28998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sz="2000"/>
            </a:lvl1pPr>
            <a:lvl2pPr marL="914400" lvl="1" indent="-355600" rtl="0">
              <a:spcBef>
                <a:spcPts val="800"/>
              </a:spcBef>
              <a:spcAft>
                <a:spcPts val="0"/>
              </a:spcAft>
              <a:buSzPts val="2000"/>
              <a:buChar char="○"/>
              <a:defRPr sz="2000"/>
            </a:lvl2pPr>
            <a:lvl3pPr marL="1371600" lvl="2" indent="-355600" rtl="0">
              <a:spcBef>
                <a:spcPts val="800"/>
              </a:spcBef>
              <a:spcAft>
                <a:spcPts val="0"/>
              </a:spcAft>
              <a:buSzPts val="2000"/>
              <a:buChar char="■"/>
              <a:defRPr sz="2000"/>
            </a:lvl3pPr>
            <a:lvl4pPr marL="1828800" lvl="3" indent="-355600" rtl="0">
              <a:spcBef>
                <a:spcPts val="800"/>
              </a:spcBef>
              <a:spcAft>
                <a:spcPts val="0"/>
              </a:spcAft>
              <a:buSzPts val="2000"/>
              <a:buChar char="●"/>
              <a:defRPr sz="2000"/>
            </a:lvl4pPr>
            <a:lvl5pPr marL="2286000" lvl="4" indent="-355600" rtl="0">
              <a:spcBef>
                <a:spcPts val="800"/>
              </a:spcBef>
              <a:spcAft>
                <a:spcPts val="0"/>
              </a:spcAft>
              <a:buSzPts val="2000"/>
              <a:buChar char="○"/>
              <a:defRPr sz="2000"/>
            </a:lvl5pPr>
            <a:lvl6pPr marL="2743200" lvl="5" indent="-355600" rtl="0">
              <a:spcBef>
                <a:spcPts val="800"/>
              </a:spcBef>
              <a:spcAft>
                <a:spcPts val="0"/>
              </a:spcAft>
              <a:buSzPts val="2000"/>
              <a:buChar char="■"/>
              <a:defRPr sz="2000"/>
            </a:lvl6pPr>
            <a:lvl7pPr marL="3200400" lvl="6" indent="-355600" rtl="0">
              <a:spcBef>
                <a:spcPts val="800"/>
              </a:spcBef>
              <a:spcAft>
                <a:spcPts val="0"/>
              </a:spcAft>
              <a:buSzPts val="2000"/>
              <a:buChar char="●"/>
              <a:defRPr sz="2000"/>
            </a:lvl7pPr>
            <a:lvl8pPr marL="3657600" lvl="7" indent="-355600" rtl="0">
              <a:spcBef>
                <a:spcPts val="800"/>
              </a:spcBef>
              <a:spcAft>
                <a:spcPts val="0"/>
              </a:spcAft>
              <a:buSzPts val="2000"/>
              <a:buChar char="○"/>
              <a:defRPr sz="2000"/>
            </a:lvl8pPr>
            <a:lvl9pPr marL="4114800" lvl="8" indent="-355600" rtl="0">
              <a:spcBef>
                <a:spcPts val="800"/>
              </a:spcBef>
              <a:spcAft>
                <a:spcPts val="800"/>
              </a:spcAft>
              <a:buSzPts val="2000"/>
              <a:buChar char="■"/>
              <a:defRPr sz="2000"/>
            </a:lvl9pPr>
          </a:lstStyle>
          <a:p>
            <a:endParaRPr/>
          </a:p>
        </p:txBody>
      </p:sp>
      <p:sp>
        <p:nvSpPr>
          <p:cNvPr id="618" name="Google Shape;618;p32"/>
          <p:cNvSpPr txBox="1">
            <a:spLocks noGrp="1"/>
          </p:cNvSpPr>
          <p:nvPr>
            <p:ph type="body" idx="2"/>
          </p:nvPr>
        </p:nvSpPr>
        <p:spPr>
          <a:xfrm>
            <a:off x="4884415" y="1468375"/>
            <a:ext cx="3367500" cy="2899800"/>
          </a:xfrm>
          <a:prstGeom prst="rect">
            <a:avLst/>
          </a:prstGeom>
        </p:spPr>
        <p:txBody>
          <a:bodyPr spcFirstLastPara="1" wrap="square" lIns="0" tIns="0" rIns="0" bIns="0" anchor="t" anchorCtr="0">
            <a:noAutofit/>
          </a:bodyPr>
          <a:lstStyle>
            <a:lvl1pPr marL="457200" lvl="0" indent="-355600" rtl="0">
              <a:spcBef>
                <a:spcPts val="0"/>
              </a:spcBef>
              <a:spcAft>
                <a:spcPts val="0"/>
              </a:spcAft>
              <a:buSzPts val="2000"/>
              <a:buChar char="●"/>
              <a:defRPr sz="2000"/>
            </a:lvl1pPr>
            <a:lvl2pPr marL="914400" lvl="1" indent="-355600" rtl="0">
              <a:spcBef>
                <a:spcPts val="800"/>
              </a:spcBef>
              <a:spcAft>
                <a:spcPts val="0"/>
              </a:spcAft>
              <a:buSzPts val="2000"/>
              <a:buChar char="○"/>
              <a:defRPr sz="2000"/>
            </a:lvl2pPr>
            <a:lvl3pPr marL="1371600" lvl="2" indent="-355600" rtl="0">
              <a:spcBef>
                <a:spcPts val="800"/>
              </a:spcBef>
              <a:spcAft>
                <a:spcPts val="0"/>
              </a:spcAft>
              <a:buSzPts val="2000"/>
              <a:buChar char="■"/>
              <a:defRPr sz="2000"/>
            </a:lvl3pPr>
            <a:lvl4pPr marL="1828800" lvl="3" indent="-355600" rtl="0">
              <a:spcBef>
                <a:spcPts val="800"/>
              </a:spcBef>
              <a:spcAft>
                <a:spcPts val="0"/>
              </a:spcAft>
              <a:buSzPts val="2000"/>
              <a:buChar char="●"/>
              <a:defRPr sz="2000"/>
            </a:lvl4pPr>
            <a:lvl5pPr marL="2286000" lvl="4" indent="-355600" rtl="0">
              <a:spcBef>
                <a:spcPts val="800"/>
              </a:spcBef>
              <a:spcAft>
                <a:spcPts val="0"/>
              </a:spcAft>
              <a:buSzPts val="2000"/>
              <a:buChar char="○"/>
              <a:defRPr sz="2000"/>
            </a:lvl5pPr>
            <a:lvl6pPr marL="2743200" lvl="5" indent="-355600" rtl="0">
              <a:spcBef>
                <a:spcPts val="800"/>
              </a:spcBef>
              <a:spcAft>
                <a:spcPts val="0"/>
              </a:spcAft>
              <a:buSzPts val="2000"/>
              <a:buChar char="■"/>
              <a:defRPr sz="2000"/>
            </a:lvl6pPr>
            <a:lvl7pPr marL="3200400" lvl="6" indent="-355600" rtl="0">
              <a:spcBef>
                <a:spcPts val="800"/>
              </a:spcBef>
              <a:spcAft>
                <a:spcPts val="0"/>
              </a:spcAft>
              <a:buSzPts val="2000"/>
              <a:buChar char="●"/>
              <a:defRPr sz="2000"/>
            </a:lvl7pPr>
            <a:lvl8pPr marL="3657600" lvl="7" indent="-355600" rtl="0">
              <a:spcBef>
                <a:spcPts val="800"/>
              </a:spcBef>
              <a:spcAft>
                <a:spcPts val="0"/>
              </a:spcAft>
              <a:buSzPts val="2000"/>
              <a:buChar char="○"/>
              <a:defRPr sz="2000"/>
            </a:lvl8pPr>
            <a:lvl9pPr marL="4114800" lvl="8" indent="-355600" rtl="0">
              <a:spcBef>
                <a:spcPts val="800"/>
              </a:spcBef>
              <a:spcAft>
                <a:spcPts val="800"/>
              </a:spcAft>
              <a:buSzPts val="2000"/>
              <a:buChar char="■"/>
              <a:defRPr sz="2000"/>
            </a:lvl9pPr>
          </a:lstStyle>
          <a:p>
            <a:endParaRPr/>
          </a:p>
        </p:txBody>
      </p:sp>
      <p:sp>
        <p:nvSpPr>
          <p:cNvPr id="619" name="Google Shape;619;p32"/>
          <p:cNvSpPr txBox="1">
            <a:spLocks noGrp="1"/>
          </p:cNvSpPr>
          <p:nvPr>
            <p:ph type="sldNum" idx="12"/>
          </p:nvPr>
        </p:nvSpPr>
        <p:spPr>
          <a:xfrm>
            <a:off x="8619825" y="4630250"/>
            <a:ext cx="524100" cy="5133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620"/>
        <p:cNvGrpSpPr/>
        <p:nvPr/>
      </p:nvGrpSpPr>
      <p:grpSpPr>
        <a:xfrm>
          <a:off x="0" y="0"/>
          <a:ext cx="0" cy="0"/>
          <a:chOff x="0" y="0"/>
          <a:chExt cx="0" cy="0"/>
        </a:xfrm>
      </p:grpSpPr>
      <p:sp>
        <p:nvSpPr>
          <p:cNvPr id="621" name="Google Shape;621;p33"/>
          <p:cNvSpPr/>
          <p:nvPr/>
        </p:nvSpPr>
        <p:spPr>
          <a:xfrm rot="5400000">
            <a:off x="163900" y="578775"/>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22" name="Google Shape;622;p33"/>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23" name="Google Shape;623;p33"/>
          <p:cNvSpPr txBox="1">
            <a:spLocks noGrp="1"/>
          </p:cNvSpPr>
          <p:nvPr>
            <p:ph type="title"/>
          </p:nvPr>
        </p:nvSpPr>
        <p:spPr>
          <a:xfrm>
            <a:off x="1044475" y="742575"/>
            <a:ext cx="7207500" cy="633300"/>
          </a:xfrm>
          <a:prstGeom prst="rect">
            <a:avLst/>
          </a:prstGeom>
        </p:spPr>
        <p:txBody>
          <a:bodyPr spcFirstLastPara="1" wrap="square" lIns="0" tIns="0" rIns="0" bIns="0" anchor="ctr" anchorCtr="0">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24" name="Google Shape;624;p33"/>
          <p:cNvSpPr txBox="1">
            <a:spLocks noGrp="1"/>
          </p:cNvSpPr>
          <p:nvPr>
            <p:ph type="body" idx="1"/>
          </p:nvPr>
        </p:nvSpPr>
        <p:spPr>
          <a:xfrm>
            <a:off x="1044446" y="1468375"/>
            <a:ext cx="2245200" cy="3009000"/>
          </a:xfrm>
          <a:prstGeom prst="rect">
            <a:avLst/>
          </a:prstGeom>
        </p:spPr>
        <p:txBody>
          <a:bodyPr spcFirstLastPara="1" wrap="square" lIns="0" tIns="0" rIns="0" bIns="0" anchor="t" anchorCtr="0">
            <a:noAutofit/>
          </a:bodyPr>
          <a:lstStyle>
            <a:lvl1pPr marL="457200" lvl="0" indent="-342900" rtl="0">
              <a:spcBef>
                <a:spcPts val="0"/>
              </a:spcBef>
              <a:spcAft>
                <a:spcPts val="0"/>
              </a:spcAft>
              <a:buSzPts val="1800"/>
              <a:buChar char="●"/>
              <a:defRPr sz="1800"/>
            </a:lvl1pPr>
            <a:lvl2pPr marL="914400" lvl="1" indent="-342900" rtl="0">
              <a:spcBef>
                <a:spcPts val="800"/>
              </a:spcBef>
              <a:spcAft>
                <a:spcPts val="0"/>
              </a:spcAft>
              <a:buSzPts val="1800"/>
              <a:buChar char="○"/>
              <a:defRPr sz="1800"/>
            </a:lvl2pPr>
            <a:lvl3pPr marL="1371600" lvl="2" indent="-342900" rtl="0">
              <a:spcBef>
                <a:spcPts val="800"/>
              </a:spcBef>
              <a:spcAft>
                <a:spcPts val="0"/>
              </a:spcAft>
              <a:buSzPts val="1800"/>
              <a:buChar char="■"/>
              <a:defRPr sz="1800"/>
            </a:lvl3pPr>
            <a:lvl4pPr marL="1828800" lvl="3" indent="-342900" rtl="0">
              <a:spcBef>
                <a:spcPts val="800"/>
              </a:spcBef>
              <a:spcAft>
                <a:spcPts val="0"/>
              </a:spcAft>
              <a:buSzPts val="1800"/>
              <a:buChar char="●"/>
              <a:defRPr sz="1800"/>
            </a:lvl4pPr>
            <a:lvl5pPr marL="2286000" lvl="4" indent="-342900" rtl="0">
              <a:spcBef>
                <a:spcPts val="800"/>
              </a:spcBef>
              <a:spcAft>
                <a:spcPts val="0"/>
              </a:spcAft>
              <a:buSzPts val="1800"/>
              <a:buChar char="○"/>
              <a:defRPr sz="1800"/>
            </a:lvl5pPr>
            <a:lvl6pPr marL="2743200" lvl="5" indent="-342900" rtl="0">
              <a:spcBef>
                <a:spcPts val="800"/>
              </a:spcBef>
              <a:spcAft>
                <a:spcPts val="0"/>
              </a:spcAft>
              <a:buSzPts val="1800"/>
              <a:buChar char="■"/>
              <a:defRPr sz="1800"/>
            </a:lvl6pPr>
            <a:lvl7pPr marL="3200400" lvl="6" indent="-342900" rtl="0">
              <a:spcBef>
                <a:spcPts val="800"/>
              </a:spcBef>
              <a:spcAft>
                <a:spcPts val="0"/>
              </a:spcAft>
              <a:buSzPts val="1800"/>
              <a:buChar char="●"/>
              <a:defRPr sz="1800"/>
            </a:lvl7pPr>
            <a:lvl8pPr marL="3657600" lvl="7" indent="-342900" rtl="0">
              <a:spcBef>
                <a:spcPts val="800"/>
              </a:spcBef>
              <a:spcAft>
                <a:spcPts val="0"/>
              </a:spcAft>
              <a:buSzPts val="1800"/>
              <a:buChar char="○"/>
              <a:defRPr sz="1800"/>
            </a:lvl8pPr>
            <a:lvl9pPr marL="4114800" lvl="8" indent="-342900" rtl="0">
              <a:spcBef>
                <a:spcPts val="800"/>
              </a:spcBef>
              <a:spcAft>
                <a:spcPts val="800"/>
              </a:spcAft>
              <a:buSzPts val="1800"/>
              <a:buChar char="■"/>
              <a:defRPr sz="1800"/>
            </a:lvl9pPr>
          </a:lstStyle>
          <a:p>
            <a:endParaRPr/>
          </a:p>
        </p:txBody>
      </p:sp>
      <p:sp>
        <p:nvSpPr>
          <p:cNvPr id="625" name="Google Shape;625;p33"/>
          <p:cNvSpPr txBox="1">
            <a:spLocks noGrp="1"/>
          </p:cNvSpPr>
          <p:nvPr>
            <p:ph type="body" idx="2"/>
          </p:nvPr>
        </p:nvSpPr>
        <p:spPr>
          <a:xfrm>
            <a:off x="3525597" y="1468375"/>
            <a:ext cx="2245200" cy="3009000"/>
          </a:xfrm>
          <a:prstGeom prst="rect">
            <a:avLst/>
          </a:prstGeom>
        </p:spPr>
        <p:txBody>
          <a:bodyPr spcFirstLastPara="1" wrap="square" lIns="0" tIns="0" rIns="0" bIns="0" anchor="t" anchorCtr="0">
            <a:noAutofit/>
          </a:bodyPr>
          <a:lstStyle>
            <a:lvl1pPr marL="457200" lvl="0" indent="-342900" rtl="0">
              <a:spcBef>
                <a:spcPts val="0"/>
              </a:spcBef>
              <a:spcAft>
                <a:spcPts val="0"/>
              </a:spcAft>
              <a:buSzPts val="1800"/>
              <a:buChar char="●"/>
              <a:defRPr sz="1800"/>
            </a:lvl1pPr>
            <a:lvl2pPr marL="914400" lvl="1" indent="-342900" rtl="0">
              <a:spcBef>
                <a:spcPts val="800"/>
              </a:spcBef>
              <a:spcAft>
                <a:spcPts val="0"/>
              </a:spcAft>
              <a:buSzPts val="1800"/>
              <a:buChar char="○"/>
              <a:defRPr sz="1800"/>
            </a:lvl2pPr>
            <a:lvl3pPr marL="1371600" lvl="2" indent="-342900" rtl="0">
              <a:spcBef>
                <a:spcPts val="800"/>
              </a:spcBef>
              <a:spcAft>
                <a:spcPts val="0"/>
              </a:spcAft>
              <a:buSzPts val="1800"/>
              <a:buChar char="■"/>
              <a:defRPr sz="1800"/>
            </a:lvl3pPr>
            <a:lvl4pPr marL="1828800" lvl="3" indent="-342900" rtl="0">
              <a:spcBef>
                <a:spcPts val="800"/>
              </a:spcBef>
              <a:spcAft>
                <a:spcPts val="0"/>
              </a:spcAft>
              <a:buSzPts val="1800"/>
              <a:buChar char="●"/>
              <a:defRPr sz="1800"/>
            </a:lvl4pPr>
            <a:lvl5pPr marL="2286000" lvl="4" indent="-342900" rtl="0">
              <a:spcBef>
                <a:spcPts val="800"/>
              </a:spcBef>
              <a:spcAft>
                <a:spcPts val="0"/>
              </a:spcAft>
              <a:buSzPts val="1800"/>
              <a:buChar char="○"/>
              <a:defRPr sz="1800"/>
            </a:lvl5pPr>
            <a:lvl6pPr marL="2743200" lvl="5" indent="-342900" rtl="0">
              <a:spcBef>
                <a:spcPts val="800"/>
              </a:spcBef>
              <a:spcAft>
                <a:spcPts val="0"/>
              </a:spcAft>
              <a:buSzPts val="1800"/>
              <a:buChar char="■"/>
              <a:defRPr sz="1800"/>
            </a:lvl6pPr>
            <a:lvl7pPr marL="3200400" lvl="6" indent="-342900" rtl="0">
              <a:spcBef>
                <a:spcPts val="800"/>
              </a:spcBef>
              <a:spcAft>
                <a:spcPts val="0"/>
              </a:spcAft>
              <a:buSzPts val="1800"/>
              <a:buChar char="●"/>
              <a:defRPr sz="1800"/>
            </a:lvl7pPr>
            <a:lvl8pPr marL="3657600" lvl="7" indent="-342900" rtl="0">
              <a:spcBef>
                <a:spcPts val="800"/>
              </a:spcBef>
              <a:spcAft>
                <a:spcPts val="0"/>
              </a:spcAft>
              <a:buSzPts val="1800"/>
              <a:buChar char="○"/>
              <a:defRPr sz="1800"/>
            </a:lvl8pPr>
            <a:lvl9pPr marL="4114800" lvl="8" indent="-342900" rtl="0">
              <a:spcBef>
                <a:spcPts val="800"/>
              </a:spcBef>
              <a:spcAft>
                <a:spcPts val="800"/>
              </a:spcAft>
              <a:buSzPts val="1800"/>
              <a:buChar char="■"/>
              <a:defRPr sz="1800"/>
            </a:lvl9pPr>
          </a:lstStyle>
          <a:p>
            <a:endParaRPr/>
          </a:p>
        </p:txBody>
      </p:sp>
      <p:sp>
        <p:nvSpPr>
          <p:cNvPr id="626" name="Google Shape;626;p33"/>
          <p:cNvSpPr txBox="1">
            <a:spLocks noGrp="1"/>
          </p:cNvSpPr>
          <p:nvPr>
            <p:ph type="body" idx="3"/>
          </p:nvPr>
        </p:nvSpPr>
        <p:spPr>
          <a:xfrm>
            <a:off x="6006748" y="1468375"/>
            <a:ext cx="2245200" cy="3009000"/>
          </a:xfrm>
          <a:prstGeom prst="rect">
            <a:avLst/>
          </a:prstGeom>
        </p:spPr>
        <p:txBody>
          <a:bodyPr spcFirstLastPara="1" wrap="square" lIns="0" tIns="0" rIns="0" bIns="0" anchor="t" anchorCtr="0">
            <a:noAutofit/>
          </a:bodyPr>
          <a:lstStyle>
            <a:lvl1pPr marL="457200" lvl="0" indent="-342900" rtl="0">
              <a:spcBef>
                <a:spcPts val="0"/>
              </a:spcBef>
              <a:spcAft>
                <a:spcPts val="0"/>
              </a:spcAft>
              <a:buSzPts val="1800"/>
              <a:buChar char="●"/>
              <a:defRPr sz="1800"/>
            </a:lvl1pPr>
            <a:lvl2pPr marL="914400" lvl="1" indent="-342900" rtl="0">
              <a:spcBef>
                <a:spcPts val="800"/>
              </a:spcBef>
              <a:spcAft>
                <a:spcPts val="0"/>
              </a:spcAft>
              <a:buSzPts val="1800"/>
              <a:buChar char="○"/>
              <a:defRPr sz="1800"/>
            </a:lvl2pPr>
            <a:lvl3pPr marL="1371600" lvl="2" indent="-342900" rtl="0">
              <a:spcBef>
                <a:spcPts val="800"/>
              </a:spcBef>
              <a:spcAft>
                <a:spcPts val="0"/>
              </a:spcAft>
              <a:buSzPts val="1800"/>
              <a:buChar char="■"/>
              <a:defRPr sz="1800"/>
            </a:lvl3pPr>
            <a:lvl4pPr marL="1828800" lvl="3" indent="-342900" rtl="0">
              <a:spcBef>
                <a:spcPts val="800"/>
              </a:spcBef>
              <a:spcAft>
                <a:spcPts val="0"/>
              </a:spcAft>
              <a:buSzPts val="1800"/>
              <a:buChar char="●"/>
              <a:defRPr sz="1800"/>
            </a:lvl4pPr>
            <a:lvl5pPr marL="2286000" lvl="4" indent="-342900" rtl="0">
              <a:spcBef>
                <a:spcPts val="800"/>
              </a:spcBef>
              <a:spcAft>
                <a:spcPts val="0"/>
              </a:spcAft>
              <a:buSzPts val="1800"/>
              <a:buChar char="○"/>
              <a:defRPr sz="1800"/>
            </a:lvl5pPr>
            <a:lvl6pPr marL="2743200" lvl="5" indent="-342900" rtl="0">
              <a:spcBef>
                <a:spcPts val="800"/>
              </a:spcBef>
              <a:spcAft>
                <a:spcPts val="0"/>
              </a:spcAft>
              <a:buSzPts val="1800"/>
              <a:buChar char="■"/>
              <a:defRPr sz="1800"/>
            </a:lvl6pPr>
            <a:lvl7pPr marL="3200400" lvl="6" indent="-342900" rtl="0">
              <a:spcBef>
                <a:spcPts val="800"/>
              </a:spcBef>
              <a:spcAft>
                <a:spcPts val="0"/>
              </a:spcAft>
              <a:buSzPts val="1800"/>
              <a:buChar char="●"/>
              <a:defRPr sz="1800"/>
            </a:lvl7pPr>
            <a:lvl8pPr marL="3657600" lvl="7" indent="-342900" rtl="0">
              <a:spcBef>
                <a:spcPts val="800"/>
              </a:spcBef>
              <a:spcAft>
                <a:spcPts val="0"/>
              </a:spcAft>
              <a:buSzPts val="1800"/>
              <a:buChar char="○"/>
              <a:defRPr sz="1800"/>
            </a:lvl8pPr>
            <a:lvl9pPr marL="4114800" lvl="8" indent="-342900" rtl="0">
              <a:spcBef>
                <a:spcPts val="800"/>
              </a:spcBef>
              <a:spcAft>
                <a:spcPts val="800"/>
              </a:spcAft>
              <a:buSzPts val="1800"/>
              <a:buChar char="■"/>
              <a:defRPr sz="1800"/>
            </a:lvl9pPr>
          </a:lstStyle>
          <a:p>
            <a:endParaRPr/>
          </a:p>
        </p:txBody>
      </p:sp>
      <p:sp>
        <p:nvSpPr>
          <p:cNvPr id="627" name="Google Shape;627;p33"/>
          <p:cNvSpPr txBox="1">
            <a:spLocks noGrp="1"/>
          </p:cNvSpPr>
          <p:nvPr>
            <p:ph type="sldNum" idx="12"/>
          </p:nvPr>
        </p:nvSpPr>
        <p:spPr>
          <a:xfrm>
            <a:off x="8619825" y="4630250"/>
            <a:ext cx="524100" cy="5133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28"/>
        <p:cNvGrpSpPr/>
        <p:nvPr/>
      </p:nvGrpSpPr>
      <p:grpSpPr>
        <a:xfrm>
          <a:off x="0" y="0"/>
          <a:ext cx="0" cy="0"/>
          <a:chOff x="0" y="0"/>
          <a:chExt cx="0" cy="0"/>
        </a:xfrm>
      </p:grpSpPr>
      <p:sp>
        <p:nvSpPr>
          <p:cNvPr id="629" name="Google Shape;629;p34"/>
          <p:cNvSpPr/>
          <p:nvPr/>
        </p:nvSpPr>
        <p:spPr>
          <a:xfrm rot="5400000">
            <a:off x="163900" y="578775"/>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30" name="Google Shape;630;p34"/>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31" name="Google Shape;631;p34"/>
          <p:cNvSpPr txBox="1">
            <a:spLocks noGrp="1"/>
          </p:cNvSpPr>
          <p:nvPr>
            <p:ph type="title"/>
          </p:nvPr>
        </p:nvSpPr>
        <p:spPr>
          <a:xfrm>
            <a:off x="1044475" y="742575"/>
            <a:ext cx="7207500" cy="633300"/>
          </a:xfrm>
          <a:prstGeom prst="rect">
            <a:avLst/>
          </a:prstGeom>
        </p:spPr>
        <p:txBody>
          <a:bodyPr spcFirstLastPara="1" wrap="square" lIns="0" tIns="0" rIns="0" bIns="0" anchor="ctr" anchorCtr="0">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632" name="Google Shape;632;p34"/>
          <p:cNvSpPr txBox="1">
            <a:spLocks noGrp="1"/>
          </p:cNvSpPr>
          <p:nvPr>
            <p:ph type="sldNum" idx="12"/>
          </p:nvPr>
        </p:nvSpPr>
        <p:spPr>
          <a:xfrm>
            <a:off x="8619825" y="4630250"/>
            <a:ext cx="524100" cy="5133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33"/>
        <p:cNvGrpSpPr/>
        <p:nvPr/>
      </p:nvGrpSpPr>
      <p:grpSpPr>
        <a:xfrm>
          <a:off x="0" y="0"/>
          <a:ext cx="0" cy="0"/>
          <a:chOff x="0" y="0"/>
          <a:chExt cx="0" cy="0"/>
        </a:xfrm>
      </p:grpSpPr>
      <p:sp>
        <p:nvSpPr>
          <p:cNvPr id="634" name="Google Shape;634;p35"/>
          <p:cNvSpPr/>
          <p:nvPr/>
        </p:nvSpPr>
        <p:spPr>
          <a:xfrm>
            <a:off x="4255350" y="4182650"/>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35" name="Google Shape;635;p35"/>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36" name="Google Shape;636;p35"/>
          <p:cNvSpPr txBox="1">
            <a:spLocks noGrp="1"/>
          </p:cNvSpPr>
          <p:nvPr>
            <p:ph type="body" idx="1"/>
          </p:nvPr>
        </p:nvSpPr>
        <p:spPr>
          <a:xfrm>
            <a:off x="855300" y="3872900"/>
            <a:ext cx="7433400" cy="282300"/>
          </a:xfrm>
          <a:prstGeom prst="rect">
            <a:avLst/>
          </a:prstGeom>
        </p:spPr>
        <p:txBody>
          <a:bodyPr spcFirstLastPara="1" wrap="square" lIns="0" tIns="0" rIns="0" bIns="0" anchor="t" anchorCtr="0">
            <a:noAutofit/>
          </a:bodyPr>
          <a:lstStyle>
            <a:lvl1pPr marL="457200" lvl="0" indent="-228600" algn="ctr" rtl="0">
              <a:spcBef>
                <a:spcPts val="0"/>
              </a:spcBef>
              <a:spcAft>
                <a:spcPts val="800"/>
              </a:spcAft>
              <a:buSzPts val="1600"/>
              <a:buNone/>
              <a:defRPr sz="1600"/>
            </a:lvl1pPr>
          </a:lstStyle>
          <a:p>
            <a:endParaRPr/>
          </a:p>
        </p:txBody>
      </p:sp>
      <p:sp>
        <p:nvSpPr>
          <p:cNvPr id="637" name="Google Shape;637;p35"/>
          <p:cNvSpPr txBox="1">
            <a:spLocks noGrp="1"/>
          </p:cNvSpPr>
          <p:nvPr>
            <p:ph type="sldNum" idx="12"/>
          </p:nvPr>
        </p:nvSpPr>
        <p:spPr>
          <a:xfrm>
            <a:off x="4255350" y="4717625"/>
            <a:ext cx="633300" cy="426000"/>
          </a:xfrm>
          <a:prstGeom prst="rect">
            <a:avLst/>
          </a:prstGeom>
        </p:spPr>
        <p:txBody>
          <a:bodyPr spcFirstLastPara="1" wrap="square" lIns="0" tIns="0" rIns="0" bIns="0" anchor="ctr" anchorCtr="0">
            <a:noAutofit/>
          </a:bodyPr>
          <a:lstStyle>
            <a:lvl1pPr lvl="0" rtl="0">
              <a:buNone/>
              <a:defRPr>
                <a:solidFill>
                  <a:schemeClr val="lt1"/>
                </a:solidFill>
              </a:defRPr>
            </a:lvl1pPr>
            <a:lvl2pPr lvl="1" rtl="0">
              <a:buNone/>
              <a:defRPr>
                <a:solidFill>
                  <a:schemeClr val="lt1"/>
                </a:solidFill>
              </a:defRPr>
            </a:lvl2pPr>
            <a:lvl3pPr lvl="2" rtl="0">
              <a:buNone/>
              <a:defRPr>
                <a:solidFill>
                  <a:schemeClr val="lt1"/>
                </a:solidFill>
              </a:defRPr>
            </a:lvl3pPr>
            <a:lvl4pPr lvl="3" rtl="0">
              <a:buNone/>
              <a:defRPr>
                <a:solidFill>
                  <a:schemeClr val="lt1"/>
                </a:solidFill>
              </a:defRPr>
            </a:lvl4pPr>
            <a:lvl5pPr lvl="4" rtl="0">
              <a:buNone/>
              <a:defRPr>
                <a:solidFill>
                  <a:schemeClr val="lt1"/>
                </a:solidFill>
              </a:defRPr>
            </a:lvl5pPr>
            <a:lvl6pPr lvl="5" rtl="0">
              <a:buNone/>
              <a:defRPr>
                <a:solidFill>
                  <a:schemeClr val="lt1"/>
                </a:solidFill>
              </a:defRPr>
            </a:lvl6pPr>
            <a:lvl7pPr lvl="6" rtl="0">
              <a:buNone/>
              <a:defRPr>
                <a:solidFill>
                  <a:schemeClr val="lt1"/>
                </a:solidFill>
              </a:defRPr>
            </a:lvl7pPr>
            <a:lvl8pPr lvl="7" rtl="0">
              <a:buNone/>
              <a:defRPr>
                <a:solidFill>
                  <a:schemeClr val="lt1"/>
                </a:solidFill>
              </a:defRPr>
            </a:lvl8pPr>
            <a:lvl9pPr lvl="8" rtl="0">
              <a:buNone/>
              <a:defRPr>
                <a:solidFill>
                  <a:schemeClr val="lt1"/>
                </a:solidFill>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 Light background" type="blank">
  <p:cSld name="BLANK">
    <p:spTree>
      <p:nvGrpSpPr>
        <p:cNvPr id="1" name="Shape 638"/>
        <p:cNvGrpSpPr/>
        <p:nvPr/>
      </p:nvGrpSpPr>
      <p:grpSpPr>
        <a:xfrm>
          <a:off x="0" y="0"/>
          <a:ext cx="0" cy="0"/>
          <a:chOff x="0" y="0"/>
          <a:chExt cx="0" cy="0"/>
        </a:xfrm>
      </p:grpSpPr>
      <p:sp>
        <p:nvSpPr>
          <p:cNvPr id="639" name="Google Shape;639;p36"/>
          <p:cNvSpPr/>
          <p:nvPr/>
        </p:nvSpPr>
        <p:spPr>
          <a:xfrm rot="5400000">
            <a:off x="163900" y="2091300"/>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40" name="Google Shape;640;p36"/>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41" name="Google Shape;641;p36"/>
          <p:cNvSpPr txBox="1">
            <a:spLocks noGrp="1"/>
          </p:cNvSpPr>
          <p:nvPr>
            <p:ph type="sldNum" idx="12"/>
          </p:nvPr>
        </p:nvSpPr>
        <p:spPr>
          <a:xfrm>
            <a:off x="8619825" y="4630250"/>
            <a:ext cx="524100" cy="5133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 Dark background">
  <p:cSld name="BLANK_1">
    <p:bg>
      <p:bgPr>
        <a:gradFill>
          <a:gsLst>
            <a:gs pos="0">
              <a:schemeClr val="accent5"/>
            </a:gs>
            <a:gs pos="100000">
              <a:schemeClr val="accent4"/>
            </a:gs>
          </a:gsLst>
          <a:lin ang="18900044" scaled="0"/>
        </a:gradFill>
        <a:effectLst/>
      </p:bgPr>
    </p:bg>
    <p:spTree>
      <p:nvGrpSpPr>
        <p:cNvPr id="1" name="Shape 642"/>
        <p:cNvGrpSpPr/>
        <p:nvPr/>
      </p:nvGrpSpPr>
      <p:grpSpPr>
        <a:xfrm>
          <a:off x="0" y="0"/>
          <a:ext cx="0" cy="0"/>
          <a:chOff x="0" y="0"/>
          <a:chExt cx="0" cy="0"/>
        </a:xfrm>
      </p:grpSpPr>
      <p:sp>
        <p:nvSpPr>
          <p:cNvPr id="643" name="Google Shape;643;p37"/>
          <p:cNvSpPr/>
          <p:nvPr/>
        </p:nvSpPr>
        <p:spPr>
          <a:xfrm rot="5400000">
            <a:off x="163900" y="2091300"/>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44" name="Google Shape;644;p37"/>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645" name="Google Shape;645;p37"/>
          <p:cNvSpPr txBox="1">
            <a:spLocks noGrp="1"/>
          </p:cNvSpPr>
          <p:nvPr>
            <p:ph type="sldNum" idx="12"/>
          </p:nvPr>
        </p:nvSpPr>
        <p:spPr>
          <a:xfrm>
            <a:off x="8619825" y="4630250"/>
            <a:ext cx="524100" cy="513300"/>
          </a:xfrm>
          <a:prstGeom prst="rect">
            <a:avLst/>
          </a:prstGeom>
        </p:spPr>
        <p:txBody>
          <a:bodyPr spcFirstLastPara="1" wrap="square" lIns="0" tIns="0" rIns="0" bIns="0" anchor="ctr" anchorCtr="0">
            <a:noAutofit/>
          </a:bodyPr>
          <a:lstStyle>
            <a:lvl1pPr lvl="0" rtl="0">
              <a:buNone/>
              <a:defRPr>
                <a:solidFill>
                  <a:schemeClr val="lt1"/>
                </a:solidFill>
              </a:defRPr>
            </a:lvl1pPr>
            <a:lvl2pPr lvl="1" rtl="0">
              <a:buNone/>
              <a:defRPr>
                <a:solidFill>
                  <a:schemeClr val="lt1"/>
                </a:solidFill>
              </a:defRPr>
            </a:lvl2pPr>
            <a:lvl3pPr lvl="2" rtl="0">
              <a:buNone/>
              <a:defRPr>
                <a:solidFill>
                  <a:schemeClr val="lt1"/>
                </a:solidFill>
              </a:defRPr>
            </a:lvl3pPr>
            <a:lvl4pPr lvl="3" rtl="0">
              <a:buNone/>
              <a:defRPr>
                <a:solidFill>
                  <a:schemeClr val="lt1"/>
                </a:solidFill>
              </a:defRPr>
            </a:lvl4pPr>
            <a:lvl5pPr lvl="4" rtl="0">
              <a:buNone/>
              <a:defRPr>
                <a:solidFill>
                  <a:schemeClr val="lt1"/>
                </a:solidFill>
              </a:defRPr>
            </a:lvl5pPr>
            <a:lvl6pPr lvl="5" rtl="0">
              <a:buNone/>
              <a:defRPr>
                <a:solidFill>
                  <a:schemeClr val="lt1"/>
                </a:solidFill>
              </a:defRPr>
            </a:lvl6pPr>
            <a:lvl7pPr lvl="6" rtl="0">
              <a:buNone/>
              <a:defRPr>
                <a:solidFill>
                  <a:schemeClr val="lt1"/>
                </a:solidFill>
              </a:defRPr>
            </a:lvl7pPr>
            <a:lvl8pPr lvl="7" rtl="0">
              <a:buNone/>
              <a:defRPr>
                <a:solidFill>
                  <a:schemeClr val="lt1"/>
                </a:solidFill>
              </a:defRPr>
            </a:lvl8pPr>
            <a:lvl9pPr lvl="8" rtl="0">
              <a:buNone/>
              <a:defRPr>
                <a:solidFill>
                  <a:schemeClr val="lt1"/>
                </a:solidFill>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802"/>
        <p:cNvGrpSpPr/>
        <p:nvPr/>
      </p:nvGrpSpPr>
      <p:grpSpPr>
        <a:xfrm>
          <a:off x="0" y="0"/>
          <a:ext cx="0" cy="0"/>
          <a:chOff x="0" y="0"/>
          <a:chExt cx="0" cy="0"/>
        </a:xfrm>
      </p:grpSpPr>
      <p:sp>
        <p:nvSpPr>
          <p:cNvPr id="803" name="Google Shape;803;p39"/>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04" name="Google Shape;804;p39"/>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05" name="Google Shape;805;p39"/>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06" name="Google Shape;806;p39"/>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07" name="Google Shape;807;p39"/>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08" name="Google Shape;808;p39"/>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09" name="Google Shape;809;p39"/>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0" name="Google Shape;810;p39"/>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1" name="Google Shape;811;p39"/>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2" name="Google Shape;812;p39"/>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3" name="Google Shape;813;p39"/>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4" name="Google Shape;814;p39"/>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5" name="Google Shape;815;p39"/>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6" name="Google Shape;816;p39"/>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7" name="Google Shape;817;p39"/>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8" name="Google Shape;818;p39"/>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19" name="Google Shape;819;p39"/>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0" name="Google Shape;820;p39"/>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1" name="Google Shape;821;p39"/>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2" name="Google Shape;822;p39"/>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3" name="Google Shape;823;p39"/>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4" name="Google Shape;824;p39"/>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5" name="Google Shape;825;p39"/>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6" name="Google Shape;826;p39"/>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7" name="Google Shape;827;p39"/>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8" name="Google Shape;828;p39"/>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29" name="Google Shape;829;p39"/>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0" name="Google Shape;830;p39"/>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1" name="Google Shape;831;p39"/>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2" name="Google Shape;832;p39"/>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3" name="Google Shape;833;p39"/>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4" name="Google Shape;834;p39"/>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5" name="Google Shape;835;p39"/>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6" name="Google Shape;836;p39"/>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7" name="Google Shape;837;p39"/>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8" name="Google Shape;838;p39"/>
          <p:cNvSpPr/>
          <p:nvPr/>
        </p:nvSpPr>
        <p:spPr>
          <a:xfrm rot="1920548">
            <a:off x="8225543" y="625269"/>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39" name="Google Shape;839;p39"/>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40" name="Google Shape;840;p39"/>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41" name="Google Shape;841;p39"/>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42" name="Google Shape;842;p39"/>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43" name="Google Shape;843;p39"/>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44" name="Google Shape;844;p39"/>
          <p:cNvSpPr txBox="1">
            <a:spLocks noGrp="1"/>
          </p:cNvSpPr>
          <p:nvPr>
            <p:ph type="sldNum" idx="12"/>
          </p:nvPr>
        </p:nvSpPr>
        <p:spPr>
          <a:xfrm>
            <a:off x="4297650" y="4853299"/>
            <a:ext cx="548700" cy="2901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845"/>
        <p:cNvGrpSpPr/>
        <p:nvPr/>
      </p:nvGrpSpPr>
      <p:grpSpPr>
        <a:xfrm>
          <a:off x="0" y="0"/>
          <a:ext cx="0" cy="0"/>
          <a:chOff x="0" y="0"/>
          <a:chExt cx="0" cy="0"/>
        </a:xfrm>
      </p:grpSpPr>
      <p:sp>
        <p:nvSpPr>
          <p:cNvPr id="846" name="Google Shape;846;p40"/>
          <p:cNvSpPr txBox="1">
            <a:spLocks noGrp="1"/>
          </p:cNvSpPr>
          <p:nvPr>
            <p:ph type="title"/>
          </p:nvPr>
        </p:nvSpPr>
        <p:spPr>
          <a:xfrm>
            <a:off x="729769" y="190783"/>
            <a:ext cx="6140400" cy="657000"/>
          </a:xfrm>
          <a:prstGeom prst="rect">
            <a:avLst/>
          </a:prstGeom>
          <a:noFill/>
          <a:ln>
            <a:noFill/>
          </a:ln>
        </p:spPr>
        <p:txBody>
          <a:bodyPr spcFirstLastPara="1" wrap="square" lIns="91425" tIns="91425" rIns="91425" bIns="91425" anchor="b" anchorCtr="0">
            <a:noAutofit/>
          </a:bodyPr>
          <a:lstStyle>
            <a:lvl1pPr lvl="0" algn="l" rtl="0">
              <a:lnSpc>
                <a:spcPct val="100000"/>
              </a:lnSpc>
              <a:spcBef>
                <a:spcPts val="0"/>
              </a:spcBef>
              <a:spcAft>
                <a:spcPts val="0"/>
              </a:spcAft>
              <a:buSzPts val="1800"/>
              <a:buNone/>
              <a:defRPr sz="2700"/>
            </a:lvl1pPr>
            <a:lvl2pPr lvl="1" algn="l" rtl="0">
              <a:lnSpc>
                <a:spcPct val="100000"/>
              </a:lnSpc>
              <a:spcBef>
                <a:spcPts val="0"/>
              </a:spcBef>
              <a:spcAft>
                <a:spcPts val="0"/>
              </a:spcAft>
              <a:buSzPts val="1800"/>
              <a:buNone/>
              <a:defRPr/>
            </a:lvl2pPr>
            <a:lvl3pPr lvl="2" algn="l" rtl="0">
              <a:lnSpc>
                <a:spcPct val="100000"/>
              </a:lnSpc>
              <a:spcBef>
                <a:spcPts val="0"/>
              </a:spcBef>
              <a:spcAft>
                <a:spcPts val="0"/>
              </a:spcAft>
              <a:buSzPts val="1800"/>
              <a:buNone/>
              <a:defRPr/>
            </a:lvl3pPr>
            <a:lvl4pPr lvl="3" algn="l" rtl="0">
              <a:lnSpc>
                <a:spcPct val="100000"/>
              </a:lnSpc>
              <a:spcBef>
                <a:spcPts val="0"/>
              </a:spcBef>
              <a:spcAft>
                <a:spcPts val="0"/>
              </a:spcAft>
              <a:buSzPts val="1800"/>
              <a:buNone/>
              <a:defRPr/>
            </a:lvl4pPr>
            <a:lvl5pPr lvl="4" algn="l" rtl="0">
              <a:lnSpc>
                <a:spcPct val="100000"/>
              </a:lnSpc>
              <a:spcBef>
                <a:spcPts val="0"/>
              </a:spcBef>
              <a:spcAft>
                <a:spcPts val="0"/>
              </a:spcAft>
              <a:buSzPts val="1800"/>
              <a:buNone/>
              <a:defRPr/>
            </a:lvl5pPr>
            <a:lvl6pPr lvl="5" algn="l" rtl="0">
              <a:lnSpc>
                <a:spcPct val="100000"/>
              </a:lnSpc>
              <a:spcBef>
                <a:spcPts val="0"/>
              </a:spcBef>
              <a:spcAft>
                <a:spcPts val="0"/>
              </a:spcAft>
              <a:buSzPts val="1800"/>
              <a:buNone/>
              <a:defRPr/>
            </a:lvl6pPr>
            <a:lvl7pPr lvl="6" algn="l" rtl="0">
              <a:lnSpc>
                <a:spcPct val="100000"/>
              </a:lnSpc>
              <a:spcBef>
                <a:spcPts val="0"/>
              </a:spcBef>
              <a:spcAft>
                <a:spcPts val="0"/>
              </a:spcAft>
              <a:buSzPts val="1800"/>
              <a:buNone/>
              <a:defRPr/>
            </a:lvl7pPr>
            <a:lvl8pPr lvl="7" algn="l" rtl="0">
              <a:lnSpc>
                <a:spcPct val="100000"/>
              </a:lnSpc>
              <a:spcBef>
                <a:spcPts val="0"/>
              </a:spcBef>
              <a:spcAft>
                <a:spcPts val="0"/>
              </a:spcAft>
              <a:buSzPts val="1800"/>
              <a:buNone/>
              <a:defRPr/>
            </a:lvl8pPr>
            <a:lvl9pPr lvl="8" algn="l" rtl="0">
              <a:lnSpc>
                <a:spcPct val="100000"/>
              </a:lnSpc>
              <a:spcBef>
                <a:spcPts val="0"/>
              </a:spcBef>
              <a:spcAft>
                <a:spcPts val="0"/>
              </a:spcAft>
              <a:buSzPts val="1800"/>
              <a:buNone/>
              <a:defRPr/>
            </a:lvl9pPr>
          </a:lstStyle>
          <a:p>
            <a:endParaRPr/>
          </a:p>
        </p:txBody>
      </p:sp>
      <p:sp>
        <p:nvSpPr>
          <p:cNvPr id="847" name="Google Shape;847;p40"/>
          <p:cNvSpPr txBox="1">
            <a:spLocks noGrp="1"/>
          </p:cNvSpPr>
          <p:nvPr>
            <p:ph type="body" idx="1"/>
          </p:nvPr>
        </p:nvSpPr>
        <p:spPr>
          <a:xfrm>
            <a:off x="747925" y="1302837"/>
            <a:ext cx="6140400" cy="3610800"/>
          </a:xfrm>
          <a:prstGeom prst="rect">
            <a:avLst/>
          </a:prstGeom>
          <a:noFill/>
          <a:ln>
            <a:noFill/>
          </a:ln>
        </p:spPr>
        <p:txBody>
          <a:bodyPr spcFirstLastPara="1" wrap="square" lIns="91425" tIns="91425" rIns="91425" bIns="91425" anchor="t" anchorCtr="0">
            <a:noAutofit/>
          </a:bodyPr>
          <a:lstStyle>
            <a:lvl1pPr marL="457200" lvl="0" indent="-387350" algn="l" rtl="0">
              <a:lnSpc>
                <a:spcPct val="100000"/>
              </a:lnSpc>
              <a:spcBef>
                <a:spcPts val="600"/>
              </a:spcBef>
              <a:spcAft>
                <a:spcPts val="0"/>
              </a:spcAft>
              <a:buSzPts val="2500"/>
              <a:buChar char="✘"/>
              <a:defRPr sz="2500"/>
            </a:lvl1pPr>
            <a:lvl2pPr marL="914400" lvl="1" indent="-355600" algn="l" rtl="0">
              <a:lnSpc>
                <a:spcPct val="100000"/>
              </a:lnSpc>
              <a:spcBef>
                <a:spcPts val="0"/>
              </a:spcBef>
              <a:spcAft>
                <a:spcPts val="0"/>
              </a:spcAft>
              <a:buSzPts val="2000"/>
              <a:buChar char="✗"/>
              <a:defRPr/>
            </a:lvl2pPr>
            <a:lvl3pPr marL="1371600" lvl="2" indent="-355600" algn="l" rtl="0">
              <a:lnSpc>
                <a:spcPct val="100000"/>
              </a:lnSpc>
              <a:spcBef>
                <a:spcPts val="0"/>
              </a:spcBef>
              <a:spcAft>
                <a:spcPts val="0"/>
              </a:spcAft>
              <a:buSzPts val="2000"/>
              <a:buChar char="■"/>
              <a:defRPr/>
            </a:lvl3pPr>
            <a:lvl4pPr marL="1828800" lvl="3" indent="-342900" algn="l" rtl="0">
              <a:lnSpc>
                <a:spcPct val="100000"/>
              </a:lnSpc>
              <a:spcBef>
                <a:spcPts val="0"/>
              </a:spcBef>
              <a:spcAft>
                <a:spcPts val="0"/>
              </a:spcAft>
              <a:buSzPts val="1800"/>
              <a:buChar char="●"/>
              <a:defRPr/>
            </a:lvl4pPr>
            <a:lvl5pPr marL="2286000" lvl="4" indent="-342900" algn="l" rtl="0">
              <a:lnSpc>
                <a:spcPct val="100000"/>
              </a:lnSpc>
              <a:spcBef>
                <a:spcPts val="0"/>
              </a:spcBef>
              <a:spcAft>
                <a:spcPts val="0"/>
              </a:spcAft>
              <a:buSzPts val="1800"/>
              <a:buChar char="○"/>
              <a:defRPr/>
            </a:lvl5pPr>
            <a:lvl6pPr marL="2743200" lvl="5" indent="-342900" algn="l" rtl="0">
              <a:lnSpc>
                <a:spcPct val="100000"/>
              </a:lnSpc>
              <a:spcBef>
                <a:spcPts val="0"/>
              </a:spcBef>
              <a:spcAft>
                <a:spcPts val="0"/>
              </a:spcAft>
              <a:buSzPts val="1800"/>
              <a:buChar char="■"/>
              <a:defRPr/>
            </a:lvl6pPr>
            <a:lvl7pPr marL="3200400" lvl="6" indent="-342900" algn="l" rtl="0">
              <a:lnSpc>
                <a:spcPct val="100000"/>
              </a:lnSpc>
              <a:spcBef>
                <a:spcPts val="0"/>
              </a:spcBef>
              <a:spcAft>
                <a:spcPts val="0"/>
              </a:spcAft>
              <a:buSzPts val="1800"/>
              <a:buChar char="●"/>
              <a:defRPr/>
            </a:lvl7pPr>
            <a:lvl8pPr marL="3657600" lvl="7" indent="-342900" algn="l" rtl="0">
              <a:lnSpc>
                <a:spcPct val="100000"/>
              </a:lnSpc>
              <a:spcBef>
                <a:spcPts val="0"/>
              </a:spcBef>
              <a:spcAft>
                <a:spcPts val="0"/>
              </a:spcAft>
              <a:buSzPts val="1800"/>
              <a:buChar char="○"/>
              <a:defRPr/>
            </a:lvl8pPr>
            <a:lvl9pPr marL="4114800" lvl="8" indent="-342900" algn="l" rtl="0">
              <a:lnSpc>
                <a:spcPct val="100000"/>
              </a:lnSpc>
              <a:spcBef>
                <a:spcPts val="0"/>
              </a:spcBef>
              <a:spcAft>
                <a:spcPts val="0"/>
              </a:spcAft>
              <a:buSzPts val="1800"/>
              <a:buChar char="■"/>
              <a:defRPr/>
            </a:lvl9pPr>
          </a:lstStyle>
          <a:p>
            <a:endParaRPr/>
          </a:p>
        </p:txBody>
      </p:sp>
      <p:grpSp>
        <p:nvGrpSpPr>
          <p:cNvPr id="848" name="Google Shape;848;p40"/>
          <p:cNvGrpSpPr/>
          <p:nvPr/>
        </p:nvGrpSpPr>
        <p:grpSpPr>
          <a:xfrm>
            <a:off x="7442903" y="-91154"/>
            <a:ext cx="1796289" cy="5330574"/>
            <a:chOff x="6023725" y="842300"/>
            <a:chExt cx="1358150" cy="4030375"/>
          </a:xfrm>
        </p:grpSpPr>
        <p:sp>
          <p:nvSpPr>
            <p:cNvPr id="849" name="Google Shape;849;p40"/>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0" name="Google Shape;850;p40"/>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1" name="Google Shape;851;p40"/>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2" name="Google Shape;852;p40"/>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3" name="Google Shape;853;p40"/>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4" name="Google Shape;854;p40"/>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5" name="Google Shape;855;p40"/>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6" name="Google Shape;856;p40"/>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7" name="Google Shape;857;p40"/>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8" name="Google Shape;858;p40"/>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59" name="Google Shape;859;p40"/>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0" name="Google Shape;860;p40"/>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1" name="Google Shape;861;p40"/>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2" name="Google Shape;862;p40"/>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3" name="Google Shape;863;p40"/>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4" name="Google Shape;864;p40"/>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5" name="Google Shape;865;p40"/>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6" name="Google Shape;866;p40"/>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7" name="Google Shape;867;p40"/>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8" name="Google Shape;868;p40"/>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69" name="Google Shape;869;p40"/>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0" name="Google Shape;870;p40"/>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1" name="Google Shape;871;p40"/>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2" name="Google Shape;872;p40"/>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3" name="Google Shape;873;p40"/>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4" name="Google Shape;874;p40"/>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5" name="Google Shape;875;p40"/>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6" name="Google Shape;876;p40"/>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77" name="Google Shape;877;p40"/>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grpSp>
      <p:cxnSp>
        <p:nvCxnSpPr>
          <p:cNvPr id="878" name="Google Shape;878;p40"/>
          <p:cNvCxnSpPr/>
          <p:nvPr/>
        </p:nvCxnSpPr>
        <p:spPr>
          <a:xfrm>
            <a:off x="850475" y="1031425"/>
            <a:ext cx="6037800" cy="0"/>
          </a:xfrm>
          <a:prstGeom prst="straightConnector1">
            <a:avLst/>
          </a:prstGeom>
          <a:noFill/>
          <a:ln w="19050" cap="rnd" cmpd="sng">
            <a:solidFill>
              <a:srgbClr val="A4C2F4"/>
            </a:solidFill>
            <a:prstDash val="dash"/>
            <a:round/>
            <a:headEnd type="none" w="sm" len="sm"/>
            <a:tailEnd type="none" w="sm" len="sm"/>
          </a:ln>
        </p:spPr>
      </p:cxnSp>
      <p:sp>
        <p:nvSpPr>
          <p:cNvPr id="879" name="Google Shape;879;p40"/>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marL="0" marR="0" lvl="0"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880"/>
        <p:cNvGrpSpPr/>
        <p:nvPr/>
      </p:nvGrpSpPr>
      <p:grpSpPr>
        <a:xfrm>
          <a:off x="0" y="0"/>
          <a:ext cx="0" cy="0"/>
          <a:chOff x="0" y="0"/>
          <a:chExt cx="0" cy="0"/>
        </a:xfrm>
      </p:grpSpPr>
      <p:sp>
        <p:nvSpPr>
          <p:cNvPr id="881" name="Google Shape;881;p41"/>
          <p:cNvSpPr txBox="1">
            <a:spLocks noGrp="1"/>
          </p:cNvSpPr>
          <p:nvPr>
            <p:ph type="ctrTitle"/>
          </p:nvPr>
        </p:nvSpPr>
        <p:spPr>
          <a:xfrm>
            <a:off x="2305100" y="1161050"/>
            <a:ext cx="6153000" cy="11598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Clr>
                <a:schemeClr val="dk2"/>
              </a:buClr>
              <a:buSzPts val="4800"/>
              <a:buNone/>
              <a:defRPr sz="4800" b="0">
                <a:solidFill>
                  <a:schemeClr val="dk2"/>
                </a:solidFill>
              </a:defRPr>
            </a:lvl1pPr>
            <a:lvl2pPr lvl="1" algn="r" rtl="0">
              <a:lnSpc>
                <a:spcPct val="100000"/>
              </a:lnSpc>
              <a:spcBef>
                <a:spcPts val="0"/>
              </a:spcBef>
              <a:spcAft>
                <a:spcPts val="0"/>
              </a:spcAft>
              <a:buClr>
                <a:schemeClr val="dk2"/>
              </a:buClr>
              <a:buSzPts val="4800"/>
              <a:buNone/>
              <a:defRPr sz="4800" b="0">
                <a:solidFill>
                  <a:schemeClr val="dk2"/>
                </a:solidFill>
              </a:defRPr>
            </a:lvl2pPr>
            <a:lvl3pPr lvl="2" algn="r" rtl="0">
              <a:lnSpc>
                <a:spcPct val="100000"/>
              </a:lnSpc>
              <a:spcBef>
                <a:spcPts val="0"/>
              </a:spcBef>
              <a:spcAft>
                <a:spcPts val="0"/>
              </a:spcAft>
              <a:buClr>
                <a:schemeClr val="dk2"/>
              </a:buClr>
              <a:buSzPts val="4800"/>
              <a:buNone/>
              <a:defRPr sz="4800" b="0">
                <a:solidFill>
                  <a:schemeClr val="dk2"/>
                </a:solidFill>
              </a:defRPr>
            </a:lvl3pPr>
            <a:lvl4pPr lvl="3" algn="r" rtl="0">
              <a:lnSpc>
                <a:spcPct val="100000"/>
              </a:lnSpc>
              <a:spcBef>
                <a:spcPts val="0"/>
              </a:spcBef>
              <a:spcAft>
                <a:spcPts val="0"/>
              </a:spcAft>
              <a:buClr>
                <a:schemeClr val="dk2"/>
              </a:buClr>
              <a:buSzPts val="4800"/>
              <a:buNone/>
              <a:defRPr sz="4800" b="0">
                <a:solidFill>
                  <a:schemeClr val="dk2"/>
                </a:solidFill>
              </a:defRPr>
            </a:lvl4pPr>
            <a:lvl5pPr lvl="4" algn="r" rtl="0">
              <a:lnSpc>
                <a:spcPct val="100000"/>
              </a:lnSpc>
              <a:spcBef>
                <a:spcPts val="0"/>
              </a:spcBef>
              <a:spcAft>
                <a:spcPts val="0"/>
              </a:spcAft>
              <a:buClr>
                <a:schemeClr val="dk2"/>
              </a:buClr>
              <a:buSzPts val="4800"/>
              <a:buNone/>
              <a:defRPr sz="4800" b="0">
                <a:solidFill>
                  <a:schemeClr val="dk2"/>
                </a:solidFill>
              </a:defRPr>
            </a:lvl5pPr>
            <a:lvl6pPr lvl="5" algn="r" rtl="0">
              <a:lnSpc>
                <a:spcPct val="100000"/>
              </a:lnSpc>
              <a:spcBef>
                <a:spcPts val="0"/>
              </a:spcBef>
              <a:spcAft>
                <a:spcPts val="0"/>
              </a:spcAft>
              <a:buClr>
                <a:schemeClr val="dk2"/>
              </a:buClr>
              <a:buSzPts val="4800"/>
              <a:buNone/>
              <a:defRPr sz="4800" b="0">
                <a:solidFill>
                  <a:schemeClr val="dk2"/>
                </a:solidFill>
              </a:defRPr>
            </a:lvl6pPr>
            <a:lvl7pPr lvl="6" algn="r" rtl="0">
              <a:lnSpc>
                <a:spcPct val="100000"/>
              </a:lnSpc>
              <a:spcBef>
                <a:spcPts val="0"/>
              </a:spcBef>
              <a:spcAft>
                <a:spcPts val="0"/>
              </a:spcAft>
              <a:buClr>
                <a:schemeClr val="dk2"/>
              </a:buClr>
              <a:buSzPts val="4800"/>
              <a:buNone/>
              <a:defRPr sz="4800" b="0">
                <a:solidFill>
                  <a:schemeClr val="dk2"/>
                </a:solidFill>
              </a:defRPr>
            </a:lvl7pPr>
            <a:lvl8pPr lvl="7" algn="r" rtl="0">
              <a:lnSpc>
                <a:spcPct val="100000"/>
              </a:lnSpc>
              <a:spcBef>
                <a:spcPts val="0"/>
              </a:spcBef>
              <a:spcAft>
                <a:spcPts val="0"/>
              </a:spcAft>
              <a:buClr>
                <a:schemeClr val="dk2"/>
              </a:buClr>
              <a:buSzPts val="4800"/>
              <a:buNone/>
              <a:defRPr sz="4800" b="0">
                <a:solidFill>
                  <a:schemeClr val="dk2"/>
                </a:solidFill>
              </a:defRPr>
            </a:lvl8pPr>
            <a:lvl9pPr lvl="8" algn="r" rtl="0">
              <a:lnSpc>
                <a:spcPct val="100000"/>
              </a:lnSpc>
              <a:spcBef>
                <a:spcPts val="0"/>
              </a:spcBef>
              <a:spcAft>
                <a:spcPts val="0"/>
              </a:spcAft>
              <a:buClr>
                <a:schemeClr val="dk2"/>
              </a:buClr>
              <a:buSzPts val="4800"/>
              <a:buNone/>
              <a:defRPr sz="4800" b="0">
                <a:solidFill>
                  <a:schemeClr val="dk2"/>
                </a:solidFill>
              </a:defRPr>
            </a:lvl9pPr>
          </a:lstStyle>
          <a:p>
            <a:endParaRPr/>
          </a:p>
        </p:txBody>
      </p:sp>
      <p:sp>
        <p:nvSpPr>
          <p:cNvPr id="882" name="Google Shape;882;p41"/>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83" name="Google Shape;883;p41"/>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84" name="Google Shape;884;p41"/>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85" name="Google Shape;885;p41"/>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86" name="Google Shape;886;p41"/>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87" name="Google Shape;887;p41"/>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88" name="Google Shape;888;p41"/>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89" name="Google Shape;889;p41"/>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0" name="Google Shape;890;p41"/>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1" name="Google Shape;891;p41"/>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2" name="Google Shape;892;p41"/>
          <p:cNvSpPr/>
          <p:nvPr/>
        </p:nvSpPr>
        <p:spPr>
          <a:xfrm>
            <a:off x="1347361" y="3186147"/>
            <a:ext cx="599146" cy="706813"/>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3" name="Google Shape;893;p41"/>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4" name="Google Shape;894;p41"/>
          <p:cNvSpPr/>
          <p:nvPr/>
        </p:nvSpPr>
        <p:spPr>
          <a:xfrm>
            <a:off x="7146421" y="4508764"/>
            <a:ext cx="1040884" cy="730621"/>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5" name="Google Shape;895;p41"/>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6" name="Google Shape;896;p41"/>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7" name="Google Shape;897;p41"/>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8" name="Google Shape;898;p41"/>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899" name="Google Shape;899;p41"/>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0" name="Google Shape;900;p41"/>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1" name="Google Shape;901;p41"/>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2" name="Google Shape;902;p41"/>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3" name="Google Shape;903;p41"/>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4" name="Google Shape;904;p41"/>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5" name="Google Shape;905;p41"/>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6" name="Google Shape;906;p41"/>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7" name="Google Shape;907;p41"/>
          <p:cNvSpPr/>
          <p:nvPr/>
        </p:nvSpPr>
        <p:spPr>
          <a:xfrm rot="-5400000">
            <a:off x="6496794" y="3021440"/>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8" name="Google Shape;908;p41"/>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09" name="Google Shape;909;p41"/>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10" name="Google Shape;910;p41"/>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ubtitle">
  <p:cSld name="TITLE_1">
    <p:spTree>
      <p:nvGrpSpPr>
        <p:cNvPr id="1" name="Shape 911"/>
        <p:cNvGrpSpPr/>
        <p:nvPr/>
      </p:nvGrpSpPr>
      <p:grpSpPr>
        <a:xfrm>
          <a:off x="0" y="0"/>
          <a:ext cx="0" cy="0"/>
          <a:chOff x="0" y="0"/>
          <a:chExt cx="0" cy="0"/>
        </a:xfrm>
      </p:grpSpPr>
      <p:sp>
        <p:nvSpPr>
          <p:cNvPr id="912" name="Google Shape;912;p42"/>
          <p:cNvSpPr txBox="1">
            <a:spLocks noGrp="1"/>
          </p:cNvSpPr>
          <p:nvPr>
            <p:ph type="ctrTitle"/>
          </p:nvPr>
        </p:nvSpPr>
        <p:spPr>
          <a:xfrm>
            <a:off x="3210935" y="1661762"/>
            <a:ext cx="5301600" cy="1159800"/>
          </a:xfrm>
          <a:prstGeom prst="rect">
            <a:avLst/>
          </a:prstGeom>
          <a:noFill/>
          <a:ln>
            <a:noFill/>
          </a:ln>
        </p:spPr>
        <p:txBody>
          <a:bodyPr spcFirstLastPara="1" wrap="square" lIns="91425" tIns="91425" rIns="91425" bIns="91425" anchor="b" anchorCtr="0">
            <a:noAutofit/>
          </a:bodyPr>
          <a:lstStyle>
            <a:lvl1pPr lvl="0" algn="r" rtl="0">
              <a:lnSpc>
                <a:spcPct val="100000"/>
              </a:lnSpc>
              <a:spcBef>
                <a:spcPts val="0"/>
              </a:spcBef>
              <a:spcAft>
                <a:spcPts val="0"/>
              </a:spcAft>
              <a:buSzPts val="3700"/>
              <a:buNone/>
              <a:defRPr sz="3700" b="0"/>
            </a:lvl1pPr>
            <a:lvl2pPr lvl="1" algn="r" rtl="0">
              <a:lnSpc>
                <a:spcPct val="100000"/>
              </a:lnSpc>
              <a:spcBef>
                <a:spcPts val="0"/>
              </a:spcBef>
              <a:spcAft>
                <a:spcPts val="0"/>
              </a:spcAft>
              <a:buSzPts val="3700"/>
              <a:buNone/>
              <a:defRPr sz="3700" b="0"/>
            </a:lvl2pPr>
            <a:lvl3pPr lvl="2" algn="r" rtl="0">
              <a:lnSpc>
                <a:spcPct val="100000"/>
              </a:lnSpc>
              <a:spcBef>
                <a:spcPts val="0"/>
              </a:spcBef>
              <a:spcAft>
                <a:spcPts val="0"/>
              </a:spcAft>
              <a:buSzPts val="3700"/>
              <a:buNone/>
              <a:defRPr sz="3700" b="0"/>
            </a:lvl3pPr>
            <a:lvl4pPr lvl="3" algn="r" rtl="0">
              <a:lnSpc>
                <a:spcPct val="100000"/>
              </a:lnSpc>
              <a:spcBef>
                <a:spcPts val="0"/>
              </a:spcBef>
              <a:spcAft>
                <a:spcPts val="0"/>
              </a:spcAft>
              <a:buSzPts val="3700"/>
              <a:buNone/>
              <a:defRPr sz="3700" b="0"/>
            </a:lvl4pPr>
            <a:lvl5pPr lvl="4" algn="r" rtl="0">
              <a:lnSpc>
                <a:spcPct val="100000"/>
              </a:lnSpc>
              <a:spcBef>
                <a:spcPts val="0"/>
              </a:spcBef>
              <a:spcAft>
                <a:spcPts val="0"/>
              </a:spcAft>
              <a:buSzPts val="3700"/>
              <a:buNone/>
              <a:defRPr sz="3700" b="0"/>
            </a:lvl5pPr>
            <a:lvl6pPr lvl="5" algn="r" rtl="0">
              <a:lnSpc>
                <a:spcPct val="100000"/>
              </a:lnSpc>
              <a:spcBef>
                <a:spcPts val="0"/>
              </a:spcBef>
              <a:spcAft>
                <a:spcPts val="0"/>
              </a:spcAft>
              <a:buSzPts val="3700"/>
              <a:buNone/>
              <a:defRPr sz="3700" b="0"/>
            </a:lvl6pPr>
            <a:lvl7pPr lvl="6" algn="r" rtl="0">
              <a:lnSpc>
                <a:spcPct val="100000"/>
              </a:lnSpc>
              <a:spcBef>
                <a:spcPts val="0"/>
              </a:spcBef>
              <a:spcAft>
                <a:spcPts val="0"/>
              </a:spcAft>
              <a:buSzPts val="3700"/>
              <a:buNone/>
              <a:defRPr sz="3700" b="0"/>
            </a:lvl7pPr>
            <a:lvl8pPr lvl="7" algn="r" rtl="0">
              <a:lnSpc>
                <a:spcPct val="100000"/>
              </a:lnSpc>
              <a:spcBef>
                <a:spcPts val="0"/>
              </a:spcBef>
              <a:spcAft>
                <a:spcPts val="0"/>
              </a:spcAft>
              <a:buSzPts val="3700"/>
              <a:buNone/>
              <a:defRPr sz="3700" b="0"/>
            </a:lvl8pPr>
            <a:lvl9pPr lvl="8" algn="r" rtl="0">
              <a:lnSpc>
                <a:spcPct val="100000"/>
              </a:lnSpc>
              <a:spcBef>
                <a:spcPts val="0"/>
              </a:spcBef>
              <a:spcAft>
                <a:spcPts val="0"/>
              </a:spcAft>
              <a:buSzPts val="3700"/>
              <a:buNone/>
              <a:defRPr sz="3700" b="0"/>
            </a:lvl9pPr>
          </a:lstStyle>
          <a:p>
            <a:endParaRPr/>
          </a:p>
        </p:txBody>
      </p:sp>
      <p:sp>
        <p:nvSpPr>
          <p:cNvPr id="913" name="Google Shape;913;p42"/>
          <p:cNvSpPr txBox="1">
            <a:spLocks noGrp="1"/>
          </p:cNvSpPr>
          <p:nvPr>
            <p:ph type="subTitle" idx="1"/>
          </p:nvPr>
        </p:nvSpPr>
        <p:spPr>
          <a:xfrm>
            <a:off x="3210885" y="2864177"/>
            <a:ext cx="5301600" cy="7848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Clr>
                <a:srgbClr val="1C4587"/>
              </a:buClr>
              <a:buSzPts val="2600"/>
              <a:buNone/>
              <a:defRPr>
                <a:solidFill>
                  <a:srgbClr val="1C4587"/>
                </a:solidFill>
              </a:defRPr>
            </a:lvl1pPr>
            <a:lvl2pPr lvl="1" algn="r" rtl="0">
              <a:lnSpc>
                <a:spcPct val="100000"/>
              </a:lnSpc>
              <a:spcBef>
                <a:spcPts val="0"/>
              </a:spcBef>
              <a:spcAft>
                <a:spcPts val="0"/>
              </a:spcAft>
              <a:buClr>
                <a:srgbClr val="1C4587"/>
              </a:buClr>
              <a:buSzPts val="3000"/>
              <a:buNone/>
              <a:defRPr sz="3000">
                <a:solidFill>
                  <a:srgbClr val="1C4587"/>
                </a:solidFill>
              </a:defRPr>
            </a:lvl2pPr>
            <a:lvl3pPr lvl="2" algn="r" rtl="0">
              <a:lnSpc>
                <a:spcPct val="100000"/>
              </a:lnSpc>
              <a:spcBef>
                <a:spcPts val="0"/>
              </a:spcBef>
              <a:spcAft>
                <a:spcPts val="0"/>
              </a:spcAft>
              <a:buClr>
                <a:srgbClr val="1C4587"/>
              </a:buClr>
              <a:buSzPts val="3000"/>
              <a:buNone/>
              <a:defRPr sz="3000">
                <a:solidFill>
                  <a:srgbClr val="1C4587"/>
                </a:solidFill>
              </a:defRPr>
            </a:lvl3pPr>
            <a:lvl4pPr lvl="3" algn="r" rtl="0">
              <a:lnSpc>
                <a:spcPct val="100000"/>
              </a:lnSpc>
              <a:spcBef>
                <a:spcPts val="0"/>
              </a:spcBef>
              <a:spcAft>
                <a:spcPts val="0"/>
              </a:spcAft>
              <a:buClr>
                <a:srgbClr val="1C4587"/>
              </a:buClr>
              <a:buSzPts val="3000"/>
              <a:buNone/>
              <a:defRPr sz="3000">
                <a:solidFill>
                  <a:srgbClr val="1C4587"/>
                </a:solidFill>
              </a:defRPr>
            </a:lvl4pPr>
            <a:lvl5pPr lvl="4" algn="r" rtl="0">
              <a:lnSpc>
                <a:spcPct val="100000"/>
              </a:lnSpc>
              <a:spcBef>
                <a:spcPts val="0"/>
              </a:spcBef>
              <a:spcAft>
                <a:spcPts val="0"/>
              </a:spcAft>
              <a:buClr>
                <a:srgbClr val="1C4587"/>
              </a:buClr>
              <a:buSzPts val="3000"/>
              <a:buNone/>
              <a:defRPr sz="3000">
                <a:solidFill>
                  <a:srgbClr val="1C4587"/>
                </a:solidFill>
              </a:defRPr>
            </a:lvl5pPr>
            <a:lvl6pPr lvl="5" algn="r" rtl="0">
              <a:lnSpc>
                <a:spcPct val="100000"/>
              </a:lnSpc>
              <a:spcBef>
                <a:spcPts val="0"/>
              </a:spcBef>
              <a:spcAft>
                <a:spcPts val="0"/>
              </a:spcAft>
              <a:buClr>
                <a:srgbClr val="1C4587"/>
              </a:buClr>
              <a:buSzPts val="3000"/>
              <a:buNone/>
              <a:defRPr sz="3000">
                <a:solidFill>
                  <a:srgbClr val="1C4587"/>
                </a:solidFill>
              </a:defRPr>
            </a:lvl6pPr>
            <a:lvl7pPr lvl="6" algn="r" rtl="0">
              <a:lnSpc>
                <a:spcPct val="100000"/>
              </a:lnSpc>
              <a:spcBef>
                <a:spcPts val="0"/>
              </a:spcBef>
              <a:spcAft>
                <a:spcPts val="0"/>
              </a:spcAft>
              <a:buClr>
                <a:srgbClr val="1C4587"/>
              </a:buClr>
              <a:buSzPts val="3000"/>
              <a:buNone/>
              <a:defRPr sz="3000">
                <a:solidFill>
                  <a:srgbClr val="1C4587"/>
                </a:solidFill>
              </a:defRPr>
            </a:lvl7pPr>
            <a:lvl8pPr lvl="7" algn="r" rtl="0">
              <a:lnSpc>
                <a:spcPct val="100000"/>
              </a:lnSpc>
              <a:spcBef>
                <a:spcPts val="0"/>
              </a:spcBef>
              <a:spcAft>
                <a:spcPts val="0"/>
              </a:spcAft>
              <a:buClr>
                <a:srgbClr val="1C4587"/>
              </a:buClr>
              <a:buSzPts val="3000"/>
              <a:buNone/>
              <a:defRPr sz="3000">
                <a:solidFill>
                  <a:srgbClr val="1C4587"/>
                </a:solidFill>
              </a:defRPr>
            </a:lvl8pPr>
            <a:lvl9pPr lvl="8" algn="r" rtl="0">
              <a:lnSpc>
                <a:spcPct val="100000"/>
              </a:lnSpc>
              <a:spcBef>
                <a:spcPts val="0"/>
              </a:spcBef>
              <a:spcAft>
                <a:spcPts val="0"/>
              </a:spcAft>
              <a:buClr>
                <a:srgbClr val="1C4587"/>
              </a:buClr>
              <a:buSzPts val="3000"/>
              <a:buNone/>
              <a:defRPr sz="3000">
                <a:solidFill>
                  <a:srgbClr val="1C4587"/>
                </a:solidFill>
              </a:defRPr>
            </a:lvl9pPr>
          </a:lstStyle>
          <a:p>
            <a:endParaRPr/>
          </a:p>
        </p:txBody>
      </p:sp>
      <p:sp>
        <p:nvSpPr>
          <p:cNvPr id="914" name="Google Shape;914;p42"/>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15" name="Google Shape;915;p42"/>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16" name="Google Shape;916;p42"/>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17" name="Google Shape;917;p42"/>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18" name="Google Shape;918;p42"/>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19" name="Google Shape;919;p42"/>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0" name="Google Shape;920;p42"/>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1" name="Google Shape;921;p42"/>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2" name="Google Shape;922;p42"/>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3" name="Google Shape;923;p42"/>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4" name="Google Shape;924;p42"/>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5" name="Google Shape;925;p42"/>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6" name="Google Shape;926;p42"/>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7" name="Google Shape;927;p42"/>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8" name="Google Shape;928;p42"/>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29" name="Google Shape;929;p42"/>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0" name="Google Shape;930;p42"/>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1" name="Google Shape;931;p42"/>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2" name="Google Shape;932;p42"/>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3" name="Google Shape;933;p42"/>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4" name="Google Shape;934;p42"/>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5" name="Google Shape;935;p42"/>
          <p:cNvSpPr/>
          <p:nvPr/>
        </p:nvSpPr>
        <p:spPr>
          <a:xfrm rot="1920548">
            <a:off x="7236718" y="4658169"/>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6" name="Google Shape;936;p42"/>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7" name="Google Shape;937;p42"/>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8" name="Google Shape;938;p42"/>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39" name="Google Shape;939;p42"/>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0" name="Google Shape;940;p42"/>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1" name="Google Shape;941;p42"/>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2" name="Google Shape;942;p42"/>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3" name="Google Shape;943;p42"/>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4" name="Google Shape;944;p42"/>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5" name="Google Shape;945;p42"/>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6" name="Google Shape;946;p42"/>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7" name="Google Shape;947;p42"/>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8" name="Google Shape;948;p42"/>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49" name="Google Shape;949;p42"/>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0" name="Google Shape;950;p42"/>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1" name="Google Shape;951;p42"/>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2" name="Google Shape;952;p42"/>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3" name="Google Shape;953;p42"/>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4" name="Google Shape;954;p42"/>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5" name="Google Shape;955;p42"/>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6" name="Google Shape;956;p42"/>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7" name="Google Shape;957;p42"/>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8" name="Google Shape;958;p42"/>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59" name="Google Shape;959;p42"/>
          <p:cNvSpPr/>
          <p:nvPr/>
        </p:nvSpPr>
        <p:spPr>
          <a:xfrm rot="1920548">
            <a:off x="2436117" y="4658169"/>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60" name="Google Shape;960;p42"/>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61" name="Google Shape;961;p42"/>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62" name="Google Shape;962;p42"/>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63" name="Google Shape;963;p42"/>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64" name="Google Shape;964;p42"/>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965"/>
        <p:cNvGrpSpPr/>
        <p:nvPr/>
      </p:nvGrpSpPr>
      <p:grpSpPr>
        <a:xfrm>
          <a:off x="0" y="0"/>
          <a:ext cx="0" cy="0"/>
          <a:chOff x="0" y="0"/>
          <a:chExt cx="0" cy="0"/>
        </a:xfrm>
      </p:grpSpPr>
      <p:sp>
        <p:nvSpPr>
          <p:cNvPr id="966" name="Google Shape;966;p43"/>
          <p:cNvSpPr txBox="1">
            <a:spLocks noGrp="1"/>
          </p:cNvSpPr>
          <p:nvPr>
            <p:ph type="body" idx="1"/>
          </p:nvPr>
        </p:nvSpPr>
        <p:spPr>
          <a:xfrm>
            <a:off x="2159325" y="2161800"/>
            <a:ext cx="4825500" cy="819900"/>
          </a:xfrm>
          <a:prstGeom prst="rect">
            <a:avLst/>
          </a:prstGeom>
          <a:noFill/>
          <a:ln>
            <a:noFill/>
          </a:ln>
        </p:spPr>
        <p:txBody>
          <a:bodyPr spcFirstLastPara="1" wrap="square" lIns="91425" tIns="91425" rIns="91425" bIns="91425" anchor="ctr" anchorCtr="0">
            <a:noAutofit/>
          </a:bodyPr>
          <a:lstStyle>
            <a:lvl1pPr marL="457200" lvl="0" indent="-387350" algn="ctr" rtl="0">
              <a:lnSpc>
                <a:spcPct val="100000"/>
              </a:lnSpc>
              <a:spcBef>
                <a:spcPts val="600"/>
              </a:spcBef>
              <a:spcAft>
                <a:spcPts val="0"/>
              </a:spcAft>
              <a:buClr>
                <a:srgbClr val="1C4587"/>
              </a:buClr>
              <a:buSzPts val="2500"/>
              <a:buChar char="✘"/>
              <a:defRPr sz="2500" b="1">
                <a:solidFill>
                  <a:srgbClr val="1C4587"/>
                </a:solidFill>
              </a:defRPr>
            </a:lvl1pPr>
            <a:lvl2pPr marL="914400" lvl="1" indent="-387350" algn="ctr" rtl="0">
              <a:lnSpc>
                <a:spcPct val="100000"/>
              </a:lnSpc>
              <a:spcBef>
                <a:spcPts val="0"/>
              </a:spcBef>
              <a:spcAft>
                <a:spcPts val="0"/>
              </a:spcAft>
              <a:buClr>
                <a:srgbClr val="1C4587"/>
              </a:buClr>
              <a:buSzPts val="2500"/>
              <a:buChar char="✗"/>
              <a:defRPr sz="2500" b="1">
                <a:solidFill>
                  <a:srgbClr val="1C4587"/>
                </a:solidFill>
              </a:defRPr>
            </a:lvl2pPr>
            <a:lvl3pPr marL="1371600" lvl="2" indent="-387350" algn="ctr" rtl="0">
              <a:lnSpc>
                <a:spcPct val="100000"/>
              </a:lnSpc>
              <a:spcBef>
                <a:spcPts val="0"/>
              </a:spcBef>
              <a:spcAft>
                <a:spcPts val="0"/>
              </a:spcAft>
              <a:buClr>
                <a:srgbClr val="1C4587"/>
              </a:buClr>
              <a:buSzPts val="2500"/>
              <a:buChar char="■"/>
              <a:defRPr sz="2500" b="1">
                <a:solidFill>
                  <a:srgbClr val="1C4587"/>
                </a:solidFill>
              </a:defRPr>
            </a:lvl3pPr>
            <a:lvl4pPr marL="1828800" lvl="3" indent="-387350" algn="ctr" rtl="0">
              <a:lnSpc>
                <a:spcPct val="100000"/>
              </a:lnSpc>
              <a:spcBef>
                <a:spcPts val="0"/>
              </a:spcBef>
              <a:spcAft>
                <a:spcPts val="0"/>
              </a:spcAft>
              <a:buClr>
                <a:srgbClr val="1C4587"/>
              </a:buClr>
              <a:buSzPts val="2500"/>
              <a:buChar char="●"/>
              <a:defRPr sz="2500" b="1">
                <a:solidFill>
                  <a:srgbClr val="1C4587"/>
                </a:solidFill>
              </a:defRPr>
            </a:lvl4pPr>
            <a:lvl5pPr marL="2286000" lvl="4" indent="-387350" algn="ctr" rtl="0">
              <a:lnSpc>
                <a:spcPct val="100000"/>
              </a:lnSpc>
              <a:spcBef>
                <a:spcPts val="0"/>
              </a:spcBef>
              <a:spcAft>
                <a:spcPts val="0"/>
              </a:spcAft>
              <a:buClr>
                <a:srgbClr val="1C4587"/>
              </a:buClr>
              <a:buSzPts val="2500"/>
              <a:buChar char="○"/>
              <a:defRPr sz="2500" b="1">
                <a:solidFill>
                  <a:srgbClr val="1C4587"/>
                </a:solidFill>
              </a:defRPr>
            </a:lvl5pPr>
            <a:lvl6pPr marL="2743200" lvl="5" indent="-387350" algn="ctr" rtl="0">
              <a:lnSpc>
                <a:spcPct val="100000"/>
              </a:lnSpc>
              <a:spcBef>
                <a:spcPts val="0"/>
              </a:spcBef>
              <a:spcAft>
                <a:spcPts val="0"/>
              </a:spcAft>
              <a:buClr>
                <a:srgbClr val="1C4587"/>
              </a:buClr>
              <a:buSzPts val="2500"/>
              <a:buChar char="■"/>
              <a:defRPr sz="2500" b="1">
                <a:solidFill>
                  <a:srgbClr val="1C4587"/>
                </a:solidFill>
              </a:defRPr>
            </a:lvl6pPr>
            <a:lvl7pPr marL="3200400" lvl="6" indent="-387350" algn="ctr" rtl="0">
              <a:lnSpc>
                <a:spcPct val="100000"/>
              </a:lnSpc>
              <a:spcBef>
                <a:spcPts val="0"/>
              </a:spcBef>
              <a:spcAft>
                <a:spcPts val="0"/>
              </a:spcAft>
              <a:buClr>
                <a:srgbClr val="1C4587"/>
              </a:buClr>
              <a:buSzPts val="2500"/>
              <a:buChar char="●"/>
              <a:defRPr sz="2500" b="1">
                <a:solidFill>
                  <a:srgbClr val="1C4587"/>
                </a:solidFill>
              </a:defRPr>
            </a:lvl7pPr>
            <a:lvl8pPr marL="3657600" lvl="7" indent="-387350" algn="ctr" rtl="0">
              <a:lnSpc>
                <a:spcPct val="100000"/>
              </a:lnSpc>
              <a:spcBef>
                <a:spcPts val="0"/>
              </a:spcBef>
              <a:spcAft>
                <a:spcPts val="0"/>
              </a:spcAft>
              <a:buClr>
                <a:srgbClr val="1C4587"/>
              </a:buClr>
              <a:buSzPts val="2500"/>
              <a:buChar char="○"/>
              <a:defRPr sz="2500" b="1">
                <a:solidFill>
                  <a:srgbClr val="1C4587"/>
                </a:solidFill>
              </a:defRPr>
            </a:lvl8pPr>
            <a:lvl9pPr marL="4114800" lvl="8" indent="-387350" algn="ctr" rtl="0">
              <a:lnSpc>
                <a:spcPct val="100000"/>
              </a:lnSpc>
              <a:spcBef>
                <a:spcPts val="0"/>
              </a:spcBef>
              <a:spcAft>
                <a:spcPts val="0"/>
              </a:spcAft>
              <a:buClr>
                <a:srgbClr val="1C4587"/>
              </a:buClr>
              <a:buSzPts val="2500"/>
              <a:buChar char="■"/>
              <a:defRPr sz="2500" b="1">
                <a:solidFill>
                  <a:srgbClr val="1C4587"/>
                </a:solidFill>
              </a:defRPr>
            </a:lvl9pPr>
          </a:lstStyle>
          <a:p>
            <a:endParaRPr/>
          </a:p>
        </p:txBody>
      </p:sp>
      <p:sp>
        <p:nvSpPr>
          <p:cNvPr id="967" name="Google Shape;967;p43"/>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68" name="Google Shape;968;p43"/>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69" name="Google Shape;969;p43"/>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0" name="Google Shape;970;p43"/>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1" name="Google Shape;971;p43"/>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2" name="Google Shape;972;p43"/>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3" name="Google Shape;973;p43"/>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4" name="Google Shape;974;p43"/>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5" name="Google Shape;975;p43"/>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6" name="Google Shape;976;p43"/>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7" name="Google Shape;977;p43"/>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8" name="Google Shape;978;p43"/>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79" name="Google Shape;979;p43"/>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0" name="Google Shape;980;p43"/>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1" name="Google Shape;981;p43"/>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2" name="Google Shape;982;p43"/>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3" name="Google Shape;983;p43"/>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4" name="Google Shape;984;p43"/>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5" name="Google Shape;985;p43"/>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6" name="Google Shape;986;p43"/>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7" name="Google Shape;987;p43"/>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8" name="Google Shape;988;p43"/>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89" name="Google Shape;989;p43"/>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0" name="Google Shape;990;p43"/>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1" name="Google Shape;991;p43"/>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2" name="Google Shape;992;p43"/>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3" name="Google Shape;993;p43"/>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4" name="Google Shape;994;p43"/>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5" name="Google Shape;995;p43"/>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6" name="Google Shape;996;p43"/>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7" name="Google Shape;997;p43"/>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8" name="Google Shape;998;p43"/>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999" name="Google Shape;999;p43"/>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0" name="Google Shape;1000;p43"/>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1" name="Google Shape;1001;p43"/>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2" name="Google Shape;1002;p43"/>
          <p:cNvSpPr/>
          <p:nvPr/>
        </p:nvSpPr>
        <p:spPr>
          <a:xfrm rot="1920548">
            <a:off x="8225543" y="625269"/>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3" name="Google Shape;1003;p43"/>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4" name="Google Shape;1004;p43"/>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5" name="Google Shape;1005;p43"/>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6" name="Google Shape;1006;p43"/>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7" name="Google Shape;1007;p43"/>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008" name="Google Shape;1008;p43"/>
          <p:cNvSpPr txBox="1">
            <a:spLocks noGrp="1"/>
          </p:cNvSpPr>
          <p:nvPr>
            <p:ph type="sldNum" idx="12"/>
          </p:nvPr>
        </p:nvSpPr>
        <p:spPr>
          <a:xfrm>
            <a:off x="4297650" y="4853299"/>
            <a:ext cx="548700" cy="2901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1009"/>
        <p:cNvGrpSpPr/>
        <p:nvPr/>
      </p:nvGrpSpPr>
      <p:grpSpPr>
        <a:xfrm>
          <a:off x="0" y="0"/>
          <a:ext cx="0" cy="0"/>
          <a:chOff x="0" y="0"/>
          <a:chExt cx="0" cy="0"/>
        </a:xfrm>
      </p:grpSpPr>
      <p:sp>
        <p:nvSpPr>
          <p:cNvPr id="1010" name="Google Shape;1010;p44"/>
          <p:cNvSpPr txBox="1">
            <a:spLocks noGrp="1"/>
          </p:cNvSpPr>
          <p:nvPr>
            <p:ph type="title"/>
          </p:nvPr>
        </p:nvSpPr>
        <p:spPr>
          <a:xfrm>
            <a:off x="747925" y="225025"/>
            <a:ext cx="6140400" cy="857400"/>
          </a:xfrm>
          <a:prstGeom prst="rect">
            <a:avLst/>
          </a:prstGeom>
          <a:noFill/>
          <a:ln>
            <a:noFill/>
          </a:ln>
        </p:spPr>
        <p:txBody>
          <a:bodyPr spcFirstLastPara="1" wrap="square" lIns="91425" tIns="91425" rIns="91425" bIns="91425" anchor="b" anchorCtr="0">
            <a:noAutofit/>
          </a:bodyPr>
          <a:lstStyle>
            <a:lvl1pPr lvl="0" algn="l" rtl="0">
              <a:lnSpc>
                <a:spcPct val="100000"/>
              </a:lnSpc>
              <a:spcBef>
                <a:spcPts val="0"/>
              </a:spcBef>
              <a:spcAft>
                <a:spcPts val="0"/>
              </a:spcAft>
              <a:buSzPts val="1800"/>
              <a:buNone/>
              <a:defRPr/>
            </a:lvl1pPr>
            <a:lvl2pPr lvl="1" algn="l" rtl="0">
              <a:lnSpc>
                <a:spcPct val="100000"/>
              </a:lnSpc>
              <a:spcBef>
                <a:spcPts val="0"/>
              </a:spcBef>
              <a:spcAft>
                <a:spcPts val="0"/>
              </a:spcAft>
              <a:buSzPts val="1800"/>
              <a:buNone/>
              <a:defRPr/>
            </a:lvl2pPr>
            <a:lvl3pPr lvl="2" algn="l" rtl="0">
              <a:lnSpc>
                <a:spcPct val="100000"/>
              </a:lnSpc>
              <a:spcBef>
                <a:spcPts val="0"/>
              </a:spcBef>
              <a:spcAft>
                <a:spcPts val="0"/>
              </a:spcAft>
              <a:buSzPts val="1800"/>
              <a:buNone/>
              <a:defRPr/>
            </a:lvl3pPr>
            <a:lvl4pPr lvl="3" algn="l" rtl="0">
              <a:lnSpc>
                <a:spcPct val="100000"/>
              </a:lnSpc>
              <a:spcBef>
                <a:spcPts val="0"/>
              </a:spcBef>
              <a:spcAft>
                <a:spcPts val="0"/>
              </a:spcAft>
              <a:buSzPts val="1800"/>
              <a:buNone/>
              <a:defRPr/>
            </a:lvl4pPr>
            <a:lvl5pPr lvl="4" algn="l" rtl="0">
              <a:lnSpc>
                <a:spcPct val="100000"/>
              </a:lnSpc>
              <a:spcBef>
                <a:spcPts val="0"/>
              </a:spcBef>
              <a:spcAft>
                <a:spcPts val="0"/>
              </a:spcAft>
              <a:buSzPts val="1800"/>
              <a:buNone/>
              <a:defRPr/>
            </a:lvl5pPr>
            <a:lvl6pPr lvl="5" algn="l" rtl="0">
              <a:lnSpc>
                <a:spcPct val="100000"/>
              </a:lnSpc>
              <a:spcBef>
                <a:spcPts val="0"/>
              </a:spcBef>
              <a:spcAft>
                <a:spcPts val="0"/>
              </a:spcAft>
              <a:buSzPts val="1800"/>
              <a:buNone/>
              <a:defRPr/>
            </a:lvl6pPr>
            <a:lvl7pPr lvl="6" algn="l" rtl="0">
              <a:lnSpc>
                <a:spcPct val="100000"/>
              </a:lnSpc>
              <a:spcBef>
                <a:spcPts val="0"/>
              </a:spcBef>
              <a:spcAft>
                <a:spcPts val="0"/>
              </a:spcAft>
              <a:buSzPts val="1800"/>
              <a:buNone/>
              <a:defRPr/>
            </a:lvl7pPr>
            <a:lvl8pPr lvl="7" algn="l" rtl="0">
              <a:lnSpc>
                <a:spcPct val="100000"/>
              </a:lnSpc>
              <a:spcBef>
                <a:spcPts val="0"/>
              </a:spcBef>
              <a:spcAft>
                <a:spcPts val="0"/>
              </a:spcAft>
              <a:buSzPts val="1800"/>
              <a:buNone/>
              <a:defRPr/>
            </a:lvl8pPr>
            <a:lvl9pPr lvl="8" algn="l" rtl="0">
              <a:lnSpc>
                <a:spcPct val="100000"/>
              </a:lnSpc>
              <a:spcBef>
                <a:spcPts val="0"/>
              </a:spcBef>
              <a:spcAft>
                <a:spcPts val="0"/>
              </a:spcAft>
              <a:buSzPts val="1800"/>
              <a:buNone/>
              <a:defRPr/>
            </a:lvl9pPr>
          </a:lstStyle>
          <a:p>
            <a:endParaRPr/>
          </a:p>
        </p:txBody>
      </p:sp>
      <p:sp>
        <p:nvSpPr>
          <p:cNvPr id="1011" name="Google Shape;1011;p44"/>
          <p:cNvSpPr txBox="1">
            <a:spLocks noGrp="1"/>
          </p:cNvSpPr>
          <p:nvPr>
            <p:ph type="body" idx="1"/>
          </p:nvPr>
        </p:nvSpPr>
        <p:spPr>
          <a:xfrm>
            <a:off x="747925" y="1363153"/>
            <a:ext cx="3159000" cy="3610800"/>
          </a:xfrm>
          <a:prstGeom prst="rect">
            <a:avLst/>
          </a:prstGeom>
          <a:noFill/>
          <a:ln>
            <a:noFill/>
          </a:ln>
        </p:spPr>
        <p:txBody>
          <a:bodyPr spcFirstLastPara="1" wrap="square" lIns="91425" tIns="91425" rIns="91425" bIns="91425" anchor="t" anchorCtr="0">
            <a:noAutofit/>
          </a:bodyPr>
          <a:lstStyle>
            <a:lvl1pPr marL="457200" lvl="0" indent="-368300" algn="l" rtl="0">
              <a:lnSpc>
                <a:spcPct val="100000"/>
              </a:lnSpc>
              <a:spcBef>
                <a:spcPts val="600"/>
              </a:spcBef>
              <a:spcAft>
                <a:spcPts val="0"/>
              </a:spcAft>
              <a:buSzPts val="2200"/>
              <a:buChar char="✘"/>
              <a:defRPr sz="2200"/>
            </a:lvl1pPr>
            <a:lvl2pPr marL="914400" lvl="1" indent="-368300" algn="l" rtl="0">
              <a:lnSpc>
                <a:spcPct val="100000"/>
              </a:lnSpc>
              <a:spcBef>
                <a:spcPts val="0"/>
              </a:spcBef>
              <a:spcAft>
                <a:spcPts val="0"/>
              </a:spcAft>
              <a:buSzPts val="2200"/>
              <a:buChar char="✗"/>
              <a:defRPr sz="2200"/>
            </a:lvl2pPr>
            <a:lvl3pPr marL="1371600" lvl="2" indent="-368300" algn="l" rtl="0">
              <a:lnSpc>
                <a:spcPct val="100000"/>
              </a:lnSpc>
              <a:spcBef>
                <a:spcPts val="0"/>
              </a:spcBef>
              <a:spcAft>
                <a:spcPts val="0"/>
              </a:spcAft>
              <a:buSzPts val="2200"/>
              <a:buChar char="■"/>
              <a:defRPr sz="2200"/>
            </a:lvl3pPr>
            <a:lvl4pPr marL="1828800" lvl="3" indent="-368300" algn="l" rtl="0">
              <a:lnSpc>
                <a:spcPct val="100000"/>
              </a:lnSpc>
              <a:spcBef>
                <a:spcPts val="0"/>
              </a:spcBef>
              <a:spcAft>
                <a:spcPts val="0"/>
              </a:spcAft>
              <a:buSzPts val="2200"/>
              <a:buChar char="●"/>
              <a:defRPr sz="2200"/>
            </a:lvl4pPr>
            <a:lvl5pPr marL="2286000" lvl="4" indent="-368300" algn="l" rtl="0">
              <a:lnSpc>
                <a:spcPct val="100000"/>
              </a:lnSpc>
              <a:spcBef>
                <a:spcPts val="0"/>
              </a:spcBef>
              <a:spcAft>
                <a:spcPts val="0"/>
              </a:spcAft>
              <a:buSzPts val="2200"/>
              <a:buChar char="○"/>
              <a:defRPr sz="2200"/>
            </a:lvl5pPr>
            <a:lvl6pPr marL="2743200" lvl="5" indent="-368300" algn="l" rtl="0">
              <a:lnSpc>
                <a:spcPct val="100000"/>
              </a:lnSpc>
              <a:spcBef>
                <a:spcPts val="0"/>
              </a:spcBef>
              <a:spcAft>
                <a:spcPts val="0"/>
              </a:spcAft>
              <a:buSzPts val="2200"/>
              <a:buChar char="■"/>
              <a:defRPr sz="2200"/>
            </a:lvl6pPr>
            <a:lvl7pPr marL="3200400" lvl="6" indent="-368300" algn="l" rtl="0">
              <a:lnSpc>
                <a:spcPct val="100000"/>
              </a:lnSpc>
              <a:spcBef>
                <a:spcPts val="0"/>
              </a:spcBef>
              <a:spcAft>
                <a:spcPts val="0"/>
              </a:spcAft>
              <a:buSzPts val="2200"/>
              <a:buChar char="●"/>
              <a:defRPr sz="2200"/>
            </a:lvl7pPr>
            <a:lvl8pPr marL="3657600" lvl="7" indent="-368300" algn="l" rtl="0">
              <a:lnSpc>
                <a:spcPct val="100000"/>
              </a:lnSpc>
              <a:spcBef>
                <a:spcPts val="0"/>
              </a:spcBef>
              <a:spcAft>
                <a:spcPts val="0"/>
              </a:spcAft>
              <a:buSzPts val="2200"/>
              <a:buChar char="○"/>
              <a:defRPr sz="2200"/>
            </a:lvl8pPr>
            <a:lvl9pPr marL="4114800" lvl="8" indent="-368300" algn="l" rtl="0">
              <a:lnSpc>
                <a:spcPct val="100000"/>
              </a:lnSpc>
              <a:spcBef>
                <a:spcPts val="0"/>
              </a:spcBef>
              <a:spcAft>
                <a:spcPts val="0"/>
              </a:spcAft>
              <a:buSzPts val="2200"/>
              <a:buChar char="■"/>
              <a:defRPr sz="2200"/>
            </a:lvl9pPr>
          </a:lstStyle>
          <a:p>
            <a:endParaRPr/>
          </a:p>
        </p:txBody>
      </p:sp>
      <p:sp>
        <p:nvSpPr>
          <p:cNvPr id="1012" name="Google Shape;1012;p44"/>
          <p:cNvSpPr txBox="1">
            <a:spLocks noGrp="1"/>
          </p:cNvSpPr>
          <p:nvPr>
            <p:ph type="body" idx="2"/>
          </p:nvPr>
        </p:nvSpPr>
        <p:spPr>
          <a:xfrm>
            <a:off x="4097098" y="1363153"/>
            <a:ext cx="3159000" cy="3610800"/>
          </a:xfrm>
          <a:prstGeom prst="rect">
            <a:avLst/>
          </a:prstGeom>
          <a:noFill/>
          <a:ln>
            <a:noFill/>
          </a:ln>
        </p:spPr>
        <p:txBody>
          <a:bodyPr spcFirstLastPara="1" wrap="square" lIns="91425" tIns="91425" rIns="91425" bIns="91425" anchor="t" anchorCtr="0">
            <a:noAutofit/>
          </a:bodyPr>
          <a:lstStyle>
            <a:lvl1pPr marL="457200" lvl="0" indent="-368300" algn="l" rtl="0">
              <a:lnSpc>
                <a:spcPct val="100000"/>
              </a:lnSpc>
              <a:spcBef>
                <a:spcPts val="600"/>
              </a:spcBef>
              <a:spcAft>
                <a:spcPts val="0"/>
              </a:spcAft>
              <a:buSzPts val="2200"/>
              <a:buChar char="✘"/>
              <a:defRPr sz="2200"/>
            </a:lvl1pPr>
            <a:lvl2pPr marL="914400" lvl="1" indent="-368300" algn="l" rtl="0">
              <a:lnSpc>
                <a:spcPct val="100000"/>
              </a:lnSpc>
              <a:spcBef>
                <a:spcPts val="0"/>
              </a:spcBef>
              <a:spcAft>
                <a:spcPts val="0"/>
              </a:spcAft>
              <a:buSzPts val="2200"/>
              <a:buChar char="✗"/>
              <a:defRPr sz="2200"/>
            </a:lvl2pPr>
            <a:lvl3pPr marL="1371600" lvl="2" indent="-368300" algn="l" rtl="0">
              <a:lnSpc>
                <a:spcPct val="100000"/>
              </a:lnSpc>
              <a:spcBef>
                <a:spcPts val="0"/>
              </a:spcBef>
              <a:spcAft>
                <a:spcPts val="0"/>
              </a:spcAft>
              <a:buSzPts val="2200"/>
              <a:buChar char="■"/>
              <a:defRPr sz="2200"/>
            </a:lvl3pPr>
            <a:lvl4pPr marL="1828800" lvl="3" indent="-368300" algn="l" rtl="0">
              <a:lnSpc>
                <a:spcPct val="100000"/>
              </a:lnSpc>
              <a:spcBef>
                <a:spcPts val="0"/>
              </a:spcBef>
              <a:spcAft>
                <a:spcPts val="0"/>
              </a:spcAft>
              <a:buSzPts val="2200"/>
              <a:buChar char="●"/>
              <a:defRPr sz="2200"/>
            </a:lvl4pPr>
            <a:lvl5pPr marL="2286000" lvl="4" indent="-368300" algn="l" rtl="0">
              <a:lnSpc>
                <a:spcPct val="100000"/>
              </a:lnSpc>
              <a:spcBef>
                <a:spcPts val="0"/>
              </a:spcBef>
              <a:spcAft>
                <a:spcPts val="0"/>
              </a:spcAft>
              <a:buSzPts val="2200"/>
              <a:buChar char="○"/>
              <a:defRPr sz="2200"/>
            </a:lvl5pPr>
            <a:lvl6pPr marL="2743200" lvl="5" indent="-368300" algn="l" rtl="0">
              <a:lnSpc>
                <a:spcPct val="100000"/>
              </a:lnSpc>
              <a:spcBef>
                <a:spcPts val="0"/>
              </a:spcBef>
              <a:spcAft>
                <a:spcPts val="0"/>
              </a:spcAft>
              <a:buSzPts val="2200"/>
              <a:buChar char="■"/>
              <a:defRPr sz="2200"/>
            </a:lvl6pPr>
            <a:lvl7pPr marL="3200400" lvl="6" indent="-368300" algn="l" rtl="0">
              <a:lnSpc>
                <a:spcPct val="100000"/>
              </a:lnSpc>
              <a:spcBef>
                <a:spcPts val="0"/>
              </a:spcBef>
              <a:spcAft>
                <a:spcPts val="0"/>
              </a:spcAft>
              <a:buSzPts val="2200"/>
              <a:buChar char="●"/>
              <a:defRPr sz="2200"/>
            </a:lvl7pPr>
            <a:lvl8pPr marL="3657600" lvl="7" indent="-368300" algn="l" rtl="0">
              <a:lnSpc>
                <a:spcPct val="100000"/>
              </a:lnSpc>
              <a:spcBef>
                <a:spcPts val="0"/>
              </a:spcBef>
              <a:spcAft>
                <a:spcPts val="0"/>
              </a:spcAft>
              <a:buSzPts val="2200"/>
              <a:buChar char="○"/>
              <a:defRPr sz="2200"/>
            </a:lvl8pPr>
            <a:lvl9pPr marL="4114800" lvl="8" indent="-368300" algn="l" rtl="0">
              <a:lnSpc>
                <a:spcPct val="100000"/>
              </a:lnSpc>
              <a:spcBef>
                <a:spcPts val="0"/>
              </a:spcBef>
              <a:spcAft>
                <a:spcPts val="0"/>
              </a:spcAft>
              <a:buSzPts val="2200"/>
              <a:buChar char="■"/>
              <a:defRPr sz="2200"/>
            </a:lvl9pPr>
          </a:lstStyle>
          <a:p>
            <a:endParaRPr/>
          </a:p>
        </p:txBody>
      </p:sp>
      <p:grpSp>
        <p:nvGrpSpPr>
          <p:cNvPr id="1013" name="Google Shape;1013;p44"/>
          <p:cNvGrpSpPr/>
          <p:nvPr/>
        </p:nvGrpSpPr>
        <p:grpSpPr>
          <a:xfrm>
            <a:off x="7442903" y="-91154"/>
            <a:ext cx="1796289" cy="5330574"/>
            <a:chOff x="6023725" y="842300"/>
            <a:chExt cx="1358150" cy="4030375"/>
          </a:xfrm>
        </p:grpSpPr>
        <p:sp>
          <p:nvSpPr>
            <p:cNvPr id="1014" name="Google Shape;1014;p44"/>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 name="Google Shape;1015;p44"/>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 name="Google Shape;1016;p44"/>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 name="Google Shape;1017;p44"/>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 name="Google Shape;1018;p44"/>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 name="Google Shape;1019;p44"/>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 name="Google Shape;1020;p44"/>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 name="Google Shape;1021;p44"/>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 name="Google Shape;1022;p44"/>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 name="Google Shape;1023;p44"/>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 name="Google Shape;1024;p44"/>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 name="Google Shape;1025;p44"/>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 name="Google Shape;1026;p44"/>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 name="Google Shape;1027;p44"/>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 name="Google Shape;1028;p44"/>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 name="Google Shape;1029;p44"/>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 name="Google Shape;1030;p44"/>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 name="Google Shape;1031;p44"/>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 name="Google Shape;1032;p44"/>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 name="Google Shape;1033;p44"/>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 name="Google Shape;1034;p44"/>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 name="Google Shape;1035;p44"/>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 name="Google Shape;1036;p44"/>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 name="Google Shape;1037;p44"/>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 name="Google Shape;1038;p44"/>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 name="Google Shape;1039;p44"/>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 name="Google Shape;1040;p44"/>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 name="Google Shape;1041;p44"/>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 name="Google Shape;1042;p44"/>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1043" name="Google Shape;1043;p44"/>
          <p:cNvCxnSpPr/>
          <p:nvPr/>
        </p:nvCxnSpPr>
        <p:spPr>
          <a:xfrm>
            <a:off x="850475" y="1031425"/>
            <a:ext cx="6037800" cy="0"/>
          </a:xfrm>
          <a:prstGeom prst="straightConnector1">
            <a:avLst/>
          </a:prstGeom>
          <a:noFill/>
          <a:ln w="19050" cap="rnd" cmpd="sng">
            <a:solidFill>
              <a:srgbClr val="A4C2F4"/>
            </a:solidFill>
            <a:prstDash val="dash"/>
            <a:round/>
            <a:headEnd type="none" w="sm" len="sm"/>
            <a:tailEnd type="none" w="sm" len="sm"/>
          </a:ln>
        </p:spPr>
      </p:cxnSp>
      <p:sp>
        <p:nvSpPr>
          <p:cNvPr id="1044" name="Google Shape;1044;p44"/>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marL="0" marR="0" lvl="0"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1045"/>
        <p:cNvGrpSpPr/>
        <p:nvPr/>
      </p:nvGrpSpPr>
      <p:grpSpPr>
        <a:xfrm>
          <a:off x="0" y="0"/>
          <a:ext cx="0" cy="0"/>
          <a:chOff x="0" y="0"/>
          <a:chExt cx="0" cy="0"/>
        </a:xfrm>
      </p:grpSpPr>
      <p:sp>
        <p:nvSpPr>
          <p:cNvPr id="1046" name="Google Shape;1046;p45"/>
          <p:cNvSpPr txBox="1">
            <a:spLocks noGrp="1"/>
          </p:cNvSpPr>
          <p:nvPr>
            <p:ph type="title"/>
          </p:nvPr>
        </p:nvSpPr>
        <p:spPr>
          <a:xfrm>
            <a:off x="747925" y="225025"/>
            <a:ext cx="6140400" cy="857400"/>
          </a:xfrm>
          <a:prstGeom prst="rect">
            <a:avLst/>
          </a:prstGeom>
          <a:noFill/>
          <a:ln>
            <a:noFill/>
          </a:ln>
        </p:spPr>
        <p:txBody>
          <a:bodyPr spcFirstLastPara="1" wrap="square" lIns="91425" tIns="91425" rIns="91425" bIns="91425" anchor="b" anchorCtr="0">
            <a:noAutofit/>
          </a:bodyPr>
          <a:lstStyle>
            <a:lvl1pPr lvl="0" algn="l" rtl="0">
              <a:lnSpc>
                <a:spcPct val="100000"/>
              </a:lnSpc>
              <a:spcBef>
                <a:spcPts val="0"/>
              </a:spcBef>
              <a:spcAft>
                <a:spcPts val="0"/>
              </a:spcAft>
              <a:buSzPts val="1800"/>
              <a:buNone/>
              <a:defRPr/>
            </a:lvl1pPr>
            <a:lvl2pPr lvl="1" algn="l" rtl="0">
              <a:lnSpc>
                <a:spcPct val="100000"/>
              </a:lnSpc>
              <a:spcBef>
                <a:spcPts val="0"/>
              </a:spcBef>
              <a:spcAft>
                <a:spcPts val="0"/>
              </a:spcAft>
              <a:buSzPts val="1800"/>
              <a:buNone/>
              <a:defRPr/>
            </a:lvl2pPr>
            <a:lvl3pPr lvl="2" algn="l" rtl="0">
              <a:lnSpc>
                <a:spcPct val="100000"/>
              </a:lnSpc>
              <a:spcBef>
                <a:spcPts val="0"/>
              </a:spcBef>
              <a:spcAft>
                <a:spcPts val="0"/>
              </a:spcAft>
              <a:buSzPts val="1800"/>
              <a:buNone/>
              <a:defRPr/>
            </a:lvl3pPr>
            <a:lvl4pPr lvl="3" algn="l" rtl="0">
              <a:lnSpc>
                <a:spcPct val="100000"/>
              </a:lnSpc>
              <a:spcBef>
                <a:spcPts val="0"/>
              </a:spcBef>
              <a:spcAft>
                <a:spcPts val="0"/>
              </a:spcAft>
              <a:buSzPts val="1800"/>
              <a:buNone/>
              <a:defRPr/>
            </a:lvl4pPr>
            <a:lvl5pPr lvl="4" algn="l" rtl="0">
              <a:lnSpc>
                <a:spcPct val="100000"/>
              </a:lnSpc>
              <a:spcBef>
                <a:spcPts val="0"/>
              </a:spcBef>
              <a:spcAft>
                <a:spcPts val="0"/>
              </a:spcAft>
              <a:buSzPts val="1800"/>
              <a:buNone/>
              <a:defRPr/>
            </a:lvl5pPr>
            <a:lvl6pPr lvl="5" algn="l" rtl="0">
              <a:lnSpc>
                <a:spcPct val="100000"/>
              </a:lnSpc>
              <a:spcBef>
                <a:spcPts val="0"/>
              </a:spcBef>
              <a:spcAft>
                <a:spcPts val="0"/>
              </a:spcAft>
              <a:buSzPts val="1800"/>
              <a:buNone/>
              <a:defRPr/>
            </a:lvl6pPr>
            <a:lvl7pPr lvl="6" algn="l" rtl="0">
              <a:lnSpc>
                <a:spcPct val="100000"/>
              </a:lnSpc>
              <a:spcBef>
                <a:spcPts val="0"/>
              </a:spcBef>
              <a:spcAft>
                <a:spcPts val="0"/>
              </a:spcAft>
              <a:buSzPts val="1800"/>
              <a:buNone/>
              <a:defRPr/>
            </a:lvl7pPr>
            <a:lvl8pPr lvl="7" algn="l" rtl="0">
              <a:lnSpc>
                <a:spcPct val="100000"/>
              </a:lnSpc>
              <a:spcBef>
                <a:spcPts val="0"/>
              </a:spcBef>
              <a:spcAft>
                <a:spcPts val="0"/>
              </a:spcAft>
              <a:buSzPts val="1800"/>
              <a:buNone/>
              <a:defRPr/>
            </a:lvl8pPr>
            <a:lvl9pPr lvl="8" algn="l" rtl="0">
              <a:lnSpc>
                <a:spcPct val="100000"/>
              </a:lnSpc>
              <a:spcBef>
                <a:spcPts val="0"/>
              </a:spcBef>
              <a:spcAft>
                <a:spcPts val="0"/>
              </a:spcAft>
              <a:buSzPts val="1800"/>
              <a:buNone/>
              <a:defRPr/>
            </a:lvl9pPr>
          </a:lstStyle>
          <a:p>
            <a:endParaRPr/>
          </a:p>
        </p:txBody>
      </p:sp>
      <p:sp>
        <p:nvSpPr>
          <p:cNvPr id="1047" name="Google Shape;1047;p45"/>
          <p:cNvSpPr txBox="1">
            <a:spLocks noGrp="1"/>
          </p:cNvSpPr>
          <p:nvPr>
            <p:ph type="body" idx="1"/>
          </p:nvPr>
        </p:nvSpPr>
        <p:spPr>
          <a:xfrm>
            <a:off x="747925" y="1308875"/>
            <a:ext cx="2097900" cy="3617100"/>
          </a:xfrm>
          <a:prstGeom prst="rect">
            <a:avLst/>
          </a:prstGeom>
          <a:noFill/>
          <a:ln>
            <a:noFill/>
          </a:ln>
        </p:spPr>
        <p:txBody>
          <a:bodyPr spcFirstLastPara="1" wrap="square" lIns="91425" tIns="91425" rIns="91425" bIns="91425" anchor="t" anchorCtr="0">
            <a:noAutofit/>
          </a:bodyPr>
          <a:lstStyle>
            <a:lvl1pPr marL="457200" lvl="0" indent="-342900" algn="l" rtl="0">
              <a:lnSpc>
                <a:spcPct val="100000"/>
              </a:lnSpc>
              <a:spcBef>
                <a:spcPts val="600"/>
              </a:spcBef>
              <a:spcAft>
                <a:spcPts val="0"/>
              </a:spcAft>
              <a:buSzPts val="1800"/>
              <a:buChar char="✘"/>
              <a:defRPr sz="1800"/>
            </a:lvl1pPr>
            <a:lvl2pPr marL="914400" lvl="1" indent="-342900" algn="l" rtl="0">
              <a:lnSpc>
                <a:spcPct val="100000"/>
              </a:lnSpc>
              <a:spcBef>
                <a:spcPts val="0"/>
              </a:spcBef>
              <a:spcAft>
                <a:spcPts val="0"/>
              </a:spcAft>
              <a:buSzPts val="1800"/>
              <a:buChar char="✗"/>
              <a:defRPr sz="1800"/>
            </a:lvl2pPr>
            <a:lvl3pPr marL="1371600" lvl="2" indent="-342900" algn="l" rtl="0">
              <a:lnSpc>
                <a:spcPct val="100000"/>
              </a:lnSpc>
              <a:spcBef>
                <a:spcPts val="0"/>
              </a:spcBef>
              <a:spcAft>
                <a:spcPts val="0"/>
              </a:spcAft>
              <a:buSzPts val="1800"/>
              <a:buChar char="■"/>
              <a:defRPr sz="1800"/>
            </a:lvl3pPr>
            <a:lvl4pPr marL="1828800" lvl="3" indent="-342900" algn="l" rtl="0">
              <a:lnSpc>
                <a:spcPct val="100000"/>
              </a:lnSpc>
              <a:spcBef>
                <a:spcPts val="0"/>
              </a:spcBef>
              <a:spcAft>
                <a:spcPts val="0"/>
              </a:spcAft>
              <a:buSzPts val="1800"/>
              <a:buChar char="●"/>
              <a:defRPr/>
            </a:lvl4pPr>
            <a:lvl5pPr marL="2286000" lvl="4" indent="-342900" algn="l" rtl="0">
              <a:lnSpc>
                <a:spcPct val="100000"/>
              </a:lnSpc>
              <a:spcBef>
                <a:spcPts val="0"/>
              </a:spcBef>
              <a:spcAft>
                <a:spcPts val="0"/>
              </a:spcAft>
              <a:buSzPts val="1800"/>
              <a:buChar char="○"/>
              <a:defRPr/>
            </a:lvl5pPr>
            <a:lvl6pPr marL="2743200" lvl="5" indent="-342900" algn="l" rtl="0">
              <a:lnSpc>
                <a:spcPct val="100000"/>
              </a:lnSpc>
              <a:spcBef>
                <a:spcPts val="0"/>
              </a:spcBef>
              <a:spcAft>
                <a:spcPts val="0"/>
              </a:spcAft>
              <a:buSzPts val="1800"/>
              <a:buChar char="■"/>
              <a:defRPr/>
            </a:lvl6pPr>
            <a:lvl7pPr marL="3200400" lvl="6" indent="-342900" algn="l" rtl="0">
              <a:lnSpc>
                <a:spcPct val="100000"/>
              </a:lnSpc>
              <a:spcBef>
                <a:spcPts val="0"/>
              </a:spcBef>
              <a:spcAft>
                <a:spcPts val="0"/>
              </a:spcAft>
              <a:buSzPts val="1800"/>
              <a:buChar char="●"/>
              <a:defRPr/>
            </a:lvl7pPr>
            <a:lvl8pPr marL="3657600" lvl="7" indent="-342900" algn="l" rtl="0">
              <a:lnSpc>
                <a:spcPct val="100000"/>
              </a:lnSpc>
              <a:spcBef>
                <a:spcPts val="0"/>
              </a:spcBef>
              <a:spcAft>
                <a:spcPts val="0"/>
              </a:spcAft>
              <a:buSzPts val="1800"/>
              <a:buChar char="○"/>
              <a:defRPr/>
            </a:lvl8pPr>
            <a:lvl9pPr marL="4114800" lvl="8" indent="-342900" algn="l" rtl="0">
              <a:lnSpc>
                <a:spcPct val="100000"/>
              </a:lnSpc>
              <a:spcBef>
                <a:spcPts val="0"/>
              </a:spcBef>
              <a:spcAft>
                <a:spcPts val="0"/>
              </a:spcAft>
              <a:buSzPts val="1800"/>
              <a:buChar char="■"/>
              <a:defRPr/>
            </a:lvl9pPr>
          </a:lstStyle>
          <a:p>
            <a:endParaRPr/>
          </a:p>
        </p:txBody>
      </p:sp>
      <p:sp>
        <p:nvSpPr>
          <p:cNvPr id="1048" name="Google Shape;1048;p45"/>
          <p:cNvSpPr txBox="1">
            <a:spLocks noGrp="1"/>
          </p:cNvSpPr>
          <p:nvPr>
            <p:ph type="body" idx="2"/>
          </p:nvPr>
        </p:nvSpPr>
        <p:spPr>
          <a:xfrm>
            <a:off x="2953087" y="1308875"/>
            <a:ext cx="2097900" cy="3617100"/>
          </a:xfrm>
          <a:prstGeom prst="rect">
            <a:avLst/>
          </a:prstGeom>
          <a:noFill/>
          <a:ln>
            <a:noFill/>
          </a:ln>
        </p:spPr>
        <p:txBody>
          <a:bodyPr spcFirstLastPara="1" wrap="square" lIns="91425" tIns="91425" rIns="91425" bIns="91425" anchor="t" anchorCtr="0">
            <a:noAutofit/>
          </a:bodyPr>
          <a:lstStyle>
            <a:lvl1pPr marL="457200" lvl="0" indent="-342900" algn="l" rtl="0">
              <a:lnSpc>
                <a:spcPct val="100000"/>
              </a:lnSpc>
              <a:spcBef>
                <a:spcPts val="600"/>
              </a:spcBef>
              <a:spcAft>
                <a:spcPts val="0"/>
              </a:spcAft>
              <a:buSzPts val="1800"/>
              <a:buChar char="✘"/>
              <a:defRPr sz="1800"/>
            </a:lvl1pPr>
            <a:lvl2pPr marL="914400" lvl="1" indent="-342900" algn="l" rtl="0">
              <a:lnSpc>
                <a:spcPct val="100000"/>
              </a:lnSpc>
              <a:spcBef>
                <a:spcPts val="0"/>
              </a:spcBef>
              <a:spcAft>
                <a:spcPts val="0"/>
              </a:spcAft>
              <a:buSzPts val="1800"/>
              <a:buChar char="✗"/>
              <a:defRPr sz="1800"/>
            </a:lvl2pPr>
            <a:lvl3pPr marL="1371600" lvl="2" indent="-342900" algn="l" rtl="0">
              <a:lnSpc>
                <a:spcPct val="100000"/>
              </a:lnSpc>
              <a:spcBef>
                <a:spcPts val="0"/>
              </a:spcBef>
              <a:spcAft>
                <a:spcPts val="0"/>
              </a:spcAft>
              <a:buSzPts val="1800"/>
              <a:buChar char="■"/>
              <a:defRPr sz="1800"/>
            </a:lvl3pPr>
            <a:lvl4pPr marL="1828800" lvl="3" indent="-342900" algn="l" rtl="0">
              <a:lnSpc>
                <a:spcPct val="100000"/>
              </a:lnSpc>
              <a:spcBef>
                <a:spcPts val="0"/>
              </a:spcBef>
              <a:spcAft>
                <a:spcPts val="0"/>
              </a:spcAft>
              <a:buSzPts val="1800"/>
              <a:buChar char="●"/>
              <a:defRPr/>
            </a:lvl4pPr>
            <a:lvl5pPr marL="2286000" lvl="4" indent="-342900" algn="l" rtl="0">
              <a:lnSpc>
                <a:spcPct val="100000"/>
              </a:lnSpc>
              <a:spcBef>
                <a:spcPts val="0"/>
              </a:spcBef>
              <a:spcAft>
                <a:spcPts val="0"/>
              </a:spcAft>
              <a:buSzPts val="1800"/>
              <a:buChar char="○"/>
              <a:defRPr/>
            </a:lvl5pPr>
            <a:lvl6pPr marL="2743200" lvl="5" indent="-342900" algn="l" rtl="0">
              <a:lnSpc>
                <a:spcPct val="100000"/>
              </a:lnSpc>
              <a:spcBef>
                <a:spcPts val="0"/>
              </a:spcBef>
              <a:spcAft>
                <a:spcPts val="0"/>
              </a:spcAft>
              <a:buSzPts val="1800"/>
              <a:buChar char="■"/>
              <a:defRPr/>
            </a:lvl6pPr>
            <a:lvl7pPr marL="3200400" lvl="6" indent="-342900" algn="l" rtl="0">
              <a:lnSpc>
                <a:spcPct val="100000"/>
              </a:lnSpc>
              <a:spcBef>
                <a:spcPts val="0"/>
              </a:spcBef>
              <a:spcAft>
                <a:spcPts val="0"/>
              </a:spcAft>
              <a:buSzPts val="1800"/>
              <a:buChar char="●"/>
              <a:defRPr/>
            </a:lvl7pPr>
            <a:lvl8pPr marL="3657600" lvl="7" indent="-342900" algn="l" rtl="0">
              <a:lnSpc>
                <a:spcPct val="100000"/>
              </a:lnSpc>
              <a:spcBef>
                <a:spcPts val="0"/>
              </a:spcBef>
              <a:spcAft>
                <a:spcPts val="0"/>
              </a:spcAft>
              <a:buSzPts val="1800"/>
              <a:buChar char="○"/>
              <a:defRPr/>
            </a:lvl8pPr>
            <a:lvl9pPr marL="4114800" lvl="8" indent="-342900" algn="l" rtl="0">
              <a:lnSpc>
                <a:spcPct val="100000"/>
              </a:lnSpc>
              <a:spcBef>
                <a:spcPts val="0"/>
              </a:spcBef>
              <a:spcAft>
                <a:spcPts val="0"/>
              </a:spcAft>
              <a:buSzPts val="1800"/>
              <a:buChar char="■"/>
              <a:defRPr/>
            </a:lvl9pPr>
          </a:lstStyle>
          <a:p>
            <a:endParaRPr/>
          </a:p>
        </p:txBody>
      </p:sp>
      <p:sp>
        <p:nvSpPr>
          <p:cNvPr id="1049" name="Google Shape;1049;p45"/>
          <p:cNvSpPr txBox="1">
            <a:spLocks noGrp="1"/>
          </p:cNvSpPr>
          <p:nvPr>
            <p:ph type="body" idx="3"/>
          </p:nvPr>
        </p:nvSpPr>
        <p:spPr>
          <a:xfrm>
            <a:off x="5158248" y="1308875"/>
            <a:ext cx="2097900" cy="3617100"/>
          </a:xfrm>
          <a:prstGeom prst="rect">
            <a:avLst/>
          </a:prstGeom>
          <a:noFill/>
          <a:ln>
            <a:noFill/>
          </a:ln>
        </p:spPr>
        <p:txBody>
          <a:bodyPr spcFirstLastPara="1" wrap="square" lIns="91425" tIns="91425" rIns="91425" bIns="91425" anchor="t" anchorCtr="0">
            <a:noAutofit/>
          </a:bodyPr>
          <a:lstStyle>
            <a:lvl1pPr marL="457200" lvl="0" indent="-342900" algn="l" rtl="0">
              <a:lnSpc>
                <a:spcPct val="100000"/>
              </a:lnSpc>
              <a:spcBef>
                <a:spcPts val="600"/>
              </a:spcBef>
              <a:spcAft>
                <a:spcPts val="0"/>
              </a:spcAft>
              <a:buSzPts val="1800"/>
              <a:buChar char="✘"/>
              <a:defRPr sz="1800"/>
            </a:lvl1pPr>
            <a:lvl2pPr marL="914400" lvl="1" indent="-342900" algn="l" rtl="0">
              <a:lnSpc>
                <a:spcPct val="100000"/>
              </a:lnSpc>
              <a:spcBef>
                <a:spcPts val="0"/>
              </a:spcBef>
              <a:spcAft>
                <a:spcPts val="0"/>
              </a:spcAft>
              <a:buSzPts val="1800"/>
              <a:buChar char="✗"/>
              <a:defRPr sz="1800"/>
            </a:lvl2pPr>
            <a:lvl3pPr marL="1371600" lvl="2" indent="-342900" algn="l" rtl="0">
              <a:lnSpc>
                <a:spcPct val="100000"/>
              </a:lnSpc>
              <a:spcBef>
                <a:spcPts val="0"/>
              </a:spcBef>
              <a:spcAft>
                <a:spcPts val="0"/>
              </a:spcAft>
              <a:buSzPts val="1800"/>
              <a:buChar char="■"/>
              <a:defRPr sz="1800"/>
            </a:lvl3pPr>
            <a:lvl4pPr marL="1828800" lvl="3" indent="-342900" algn="l" rtl="0">
              <a:lnSpc>
                <a:spcPct val="100000"/>
              </a:lnSpc>
              <a:spcBef>
                <a:spcPts val="0"/>
              </a:spcBef>
              <a:spcAft>
                <a:spcPts val="0"/>
              </a:spcAft>
              <a:buSzPts val="1800"/>
              <a:buChar char="●"/>
              <a:defRPr/>
            </a:lvl4pPr>
            <a:lvl5pPr marL="2286000" lvl="4" indent="-342900" algn="l" rtl="0">
              <a:lnSpc>
                <a:spcPct val="100000"/>
              </a:lnSpc>
              <a:spcBef>
                <a:spcPts val="0"/>
              </a:spcBef>
              <a:spcAft>
                <a:spcPts val="0"/>
              </a:spcAft>
              <a:buSzPts val="1800"/>
              <a:buChar char="○"/>
              <a:defRPr/>
            </a:lvl5pPr>
            <a:lvl6pPr marL="2743200" lvl="5" indent="-342900" algn="l" rtl="0">
              <a:lnSpc>
                <a:spcPct val="100000"/>
              </a:lnSpc>
              <a:spcBef>
                <a:spcPts val="0"/>
              </a:spcBef>
              <a:spcAft>
                <a:spcPts val="0"/>
              </a:spcAft>
              <a:buSzPts val="1800"/>
              <a:buChar char="■"/>
              <a:defRPr/>
            </a:lvl6pPr>
            <a:lvl7pPr marL="3200400" lvl="6" indent="-342900" algn="l" rtl="0">
              <a:lnSpc>
                <a:spcPct val="100000"/>
              </a:lnSpc>
              <a:spcBef>
                <a:spcPts val="0"/>
              </a:spcBef>
              <a:spcAft>
                <a:spcPts val="0"/>
              </a:spcAft>
              <a:buSzPts val="1800"/>
              <a:buChar char="●"/>
              <a:defRPr/>
            </a:lvl7pPr>
            <a:lvl8pPr marL="3657600" lvl="7" indent="-342900" algn="l" rtl="0">
              <a:lnSpc>
                <a:spcPct val="100000"/>
              </a:lnSpc>
              <a:spcBef>
                <a:spcPts val="0"/>
              </a:spcBef>
              <a:spcAft>
                <a:spcPts val="0"/>
              </a:spcAft>
              <a:buSzPts val="1800"/>
              <a:buChar char="○"/>
              <a:defRPr/>
            </a:lvl8pPr>
            <a:lvl9pPr marL="4114800" lvl="8" indent="-342900" algn="l" rtl="0">
              <a:lnSpc>
                <a:spcPct val="100000"/>
              </a:lnSpc>
              <a:spcBef>
                <a:spcPts val="0"/>
              </a:spcBef>
              <a:spcAft>
                <a:spcPts val="0"/>
              </a:spcAft>
              <a:buSzPts val="1800"/>
              <a:buChar char="■"/>
              <a:defRPr/>
            </a:lvl9pPr>
          </a:lstStyle>
          <a:p>
            <a:endParaRPr/>
          </a:p>
        </p:txBody>
      </p:sp>
      <p:grpSp>
        <p:nvGrpSpPr>
          <p:cNvPr id="1050" name="Google Shape;1050;p45"/>
          <p:cNvGrpSpPr/>
          <p:nvPr/>
        </p:nvGrpSpPr>
        <p:grpSpPr>
          <a:xfrm>
            <a:off x="7442903" y="-91154"/>
            <a:ext cx="1796289" cy="5330574"/>
            <a:chOff x="6023725" y="842300"/>
            <a:chExt cx="1358150" cy="4030375"/>
          </a:xfrm>
        </p:grpSpPr>
        <p:sp>
          <p:nvSpPr>
            <p:cNvPr id="1051" name="Google Shape;1051;p45"/>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 name="Google Shape;1052;p45"/>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 name="Google Shape;1053;p45"/>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 name="Google Shape;1054;p45"/>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 name="Google Shape;1055;p45"/>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 name="Google Shape;1056;p45"/>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 name="Google Shape;1057;p45"/>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 name="Google Shape;1058;p45"/>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 name="Google Shape;1059;p45"/>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45"/>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 name="Google Shape;1061;p45"/>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 name="Google Shape;1062;p45"/>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 name="Google Shape;1063;p45"/>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 name="Google Shape;1064;p45"/>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 name="Google Shape;1065;p45"/>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 name="Google Shape;1066;p45"/>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 name="Google Shape;1067;p45"/>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 name="Google Shape;1068;p45"/>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 name="Google Shape;1069;p45"/>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 name="Google Shape;1070;p45"/>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 name="Google Shape;1071;p45"/>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 name="Google Shape;1072;p45"/>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 name="Google Shape;1073;p45"/>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 name="Google Shape;1074;p45"/>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 name="Google Shape;1075;p45"/>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 name="Google Shape;1076;p45"/>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 name="Google Shape;1077;p45"/>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 name="Google Shape;1078;p45"/>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 name="Google Shape;1079;p45"/>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1080" name="Google Shape;1080;p45"/>
          <p:cNvCxnSpPr/>
          <p:nvPr/>
        </p:nvCxnSpPr>
        <p:spPr>
          <a:xfrm>
            <a:off x="850475" y="1031425"/>
            <a:ext cx="6037800" cy="0"/>
          </a:xfrm>
          <a:prstGeom prst="straightConnector1">
            <a:avLst/>
          </a:prstGeom>
          <a:noFill/>
          <a:ln w="19050" cap="rnd" cmpd="sng">
            <a:solidFill>
              <a:srgbClr val="A4C2F4"/>
            </a:solidFill>
            <a:prstDash val="dash"/>
            <a:round/>
            <a:headEnd type="none" w="sm" len="sm"/>
            <a:tailEnd type="none" w="sm" len="sm"/>
          </a:ln>
        </p:spPr>
      </p:cxnSp>
      <p:sp>
        <p:nvSpPr>
          <p:cNvPr id="1081" name="Google Shape;1081;p45"/>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marL="0" marR="0" lvl="0"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082"/>
        <p:cNvGrpSpPr/>
        <p:nvPr/>
      </p:nvGrpSpPr>
      <p:grpSpPr>
        <a:xfrm>
          <a:off x="0" y="0"/>
          <a:ext cx="0" cy="0"/>
          <a:chOff x="0" y="0"/>
          <a:chExt cx="0" cy="0"/>
        </a:xfrm>
      </p:grpSpPr>
      <p:sp>
        <p:nvSpPr>
          <p:cNvPr id="1083" name="Google Shape;1083;p46"/>
          <p:cNvSpPr txBox="1">
            <a:spLocks noGrp="1"/>
          </p:cNvSpPr>
          <p:nvPr>
            <p:ph type="title"/>
          </p:nvPr>
        </p:nvSpPr>
        <p:spPr>
          <a:xfrm>
            <a:off x="747925" y="225025"/>
            <a:ext cx="6140400" cy="857400"/>
          </a:xfrm>
          <a:prstGeom prst="rect">
            <a:avLst/>
          </a:prstGeom>
          <a:noFill/>
          <a:ln>
            <a:noFill/>
          </a:ln>
        </p:spPr>
        <p:txBody>
          <a:bodyPr spcFirstLastPara="1" wrap="square" lIns="91425" tIns="91425" rIns="91425" bIns="91425" anchor="b" anchorCtr="0">
            <a:noAutofit/>
          </a:bodyPr>
          <a:lstStyle>
            <a:lvl1pPr lvl="0" algn="l" rtl="0">
              <a:lnSpc>
                <a:spcPct val="100000"/>
              </a:lnSpc>
              <a:spcBef>
                <a:spcPts val="0"/>
              </a:spcBef>
              <a:spcAft>
                <a:spcPts val="0"/>
              </a:spcAft>
              <a:buSzPts val="1800"/>
              <a:buNone/>
              <a:defRPr/>
            </a:lvl1pPr>
            <a:lvl2pPr lvl="1" algn="l" rtl="0">
              <a:lnSpc>
                <a:spcPct val="100000"/>
              </a:lnSpc>
              <a:spcBef>
                <a:spcPts val="0"/>
              </a:spcBef>
              <a:spcAft>
                <a:spcPts val="0"/>
              </a:spcAft>
              <a:buSzPts val="1800"/>
              <a:buNone/>
              <a:defRPr/>
            </a:lvl2pPr>
            <a:lvl3pPr lvl="2" algn="l" rtl="0">
              <a:lnSpc>
                <a:spcPct val="100000"/>
              </a:lnSpc>
              <a:spcBef>
                <a:spcPts val="0"/>
              </a:spcBef>
              <a:spcAft>
                <a:spcPts val="0"/>
              </a:spcAft>
              <a:buSzPts val="1800"/>
              <a:buNone/>
              <a:defRPr/>
            </a:lvl3pPr>
            <a:lvl4pPr lvl="3" algn="l" rtl="0">
              <a:lnSpc>
                <a:spcPct val="100000"/>
              </a:lnSpc>
              <a:spcBef>
                <a:spcPts val="0"/>
              </a:spcBef>
              <a:spcAft>
                <a:spcPts val="0"/>
              </a:spcAft>
              <a:buSzPts val="1800"/>
              <a:buNone/>
              <a:defRPr/>
            </a:lvl4pPr>
            <a:lvl5pPr lvl="4" algn="l" rtl="0">
              <a:lnSpc>
                <a:spcPct val="100000"/>
              </a:lnSpc>
              <a:spcBef>
                <a:spcPts val="0"/>
              </a:spcBef>
              <a:spcAft>
                <a:spcPts val="0"/>
              </a:spcAft>
              <a:buSzPts val="1800"/>
              <a:buNone/>
              <a:defRPr/>
            </a:lvl5pPr>
            <a:lvl6pPr lvl="5" algn="l" rtl="0">
              <a:lnSpc>
                <a:spcPct val="100000"/>
              </a:lnSpc>
              <a:spcBef>
                <a:spcPts val="0"/>
              </a:spcBef>
              <a:spcAft>
                <a:spcPts val="0"/>
              </a:spcAft>
              <a:buSzPts val="1800"/>
              <a:buNone/>
              <a:defRPr/>
            </a:lvl6pPr>
            <a:lvl7pPr lvl="6" algn="l" rtl="0">
              <a:lnSpc>
                <a:spcPct val="100000"/>
              </a:lnSpc>
              <a:spcBef>
                <a:spcPts val="0"/>
              </a:spcBef>
              <a:spcAft>
                <a:spcPts val="0"/>
              </a:spcAft>
              <a:buSzPts val="1800"/>
              <a:buNone/>
              <a:defRPr/>
            </a:lvl7pPr>
            <a:lvl8pPr lvl="7" algn="l" rtl="0">
              <a:lnSpc>
                <a:spcPct val="100000"/>
              </a:lnSpc>
              <a:spcBef>
                <a:spcPts val="0"/>
              </a:spcBef>
              <a:spcAft>
                <a:spcPts val="0"/>
              </a:spcAft>
              <a:buSzPts val="1800"/>
              <a:buNone/>
              <a:defRPr/>
            </a:lvl8pPr>
            <a:lvl9pPr lvl="8" algn="l" rtl="0">
              <a:lnSpc>
                <a:spcPct val="100000"/>
              </a:lnSpc>
              <a:spcBef>
                <a:spcPts val="0"/>
              </a:spcBef>
              <a:spcAft>
                <a:spcPts val="0"/>
              </a:spcAft>
              <a:buSzPts val="1800"/>
              <a:buNone/>
              <a:defRPr/>
            </a:lvl9pPr>
          </a:lstStyle>
          <a:p>
            <a:endParaRPr/>
          </a:p>
        </p:txBody>
      </p:sp>
      <p:grpSp>
        <p:nvGrpSpPr>
          <p:cNvPr id="1084" name="Google Shape;1084;p46"/>
          <p:cNvGrpSpPr/>
          <p:nvPr/>
        </p:nvGrpSpPr>
        <p:grpSpPr>
          <a:xfrm>
            <a:off x="7442903" y="-91154"/>
            <a:ext cx="1796289" cy="5330574"/>
            <a:chOff x="6023725" y="842300"/>
            <a:chExt cx="1358150" cy="4030375"/>
          </a:xfrm>
        </p:grpSpPr>
        <p:sp>
          <p:nvSpPr>
            <p:cNvPr id="1085" name="Google Shape;1085;p46"/>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 name="Google Shape;1086;p46"/>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 name="Google Shape;1087;p46"/>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 name="Google Shape;1088;p46"/>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 name="Google Shape;1089;p46"/>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 name="Google Shape;1090;p46"/>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 name="Google Shape;1091;p46"/>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 name="Google Shape;1092;p46"/>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 name="Google Shape;1093;p46"/>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 name="Google Shape;1094;p46"/>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 name="Google Shape;1095;p46"/>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 name="Google Shape;1096;p46"/>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 name="Google Shape;1097;p46"/>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 name="Google Shape;1098;p46"/>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 name="Google Shape;1099;p46"/>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 name="Google Shape;1100;p46"/>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 name="Google Shape;1101;p46"/>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 name="Google Shape;1102;p46"/>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 name="Google Shape;1103;p46"/>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 name="Google Shape;1104;p46"/>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 name="Google Shape;1105;p46"/>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 name="Google Shape;1106;p46"/>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 name="Google Shape;1107;p46"/>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 name="Google Shape;1108;p46"/>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 name="Google Shape;1109;p46"/>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 name="Google Shape;1110;p46"/>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 name="Google Shape;1111;p46"/>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 name="Google Shape;1112;p46"/>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 name="Google Shape;1113;p46"/>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1114" name="Google Shape;1114;p46"/>
          <p:cNvCxnSpPr/>
          <p:nvPr/>
        </p:nvCxnSpPr>
        <p:spPr>
          <a:xfrm>
            <a:off x="850475" y="1031425"/>
            <a:ext cx="6037800" cy="0"/>
          </a:xfrm>
          <a:prstGeom prst="straightConnector1">
            <a:avLst/>
          </a:prstGeom>
          <a:noFill/>
          <a:ln w="19050" cap="rnd" cmpd="sng">
            <a:solidFill>
              <a:srgbClr val="A4C2F4"/>
            </a:solidFill>
            <a:prstDash val="dash"/>
            <a:round/>
            <a:headEnd type="none" w="sm" len="sm"/>
            <a:tailEnd type="none" w="sm" len="sm"/>
          </a:ln>
        </p:spPr>
      </p:cxnSp>
      <p:sp>
        <p:nvSpPr>
          <p:cNvPr id="1115" name="Google Shape;1115;p46"/>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marL="0" marR="0" lvl="0"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116"/>
        <p:cNvGrpSpPr/>
        <p:nvPr/>
      </p:nvGrpSpPr>
      <p:grpSpPr>
        <a:xfrm>
          <a:off x="0" y="0"/>
          <a:ext cx="0" cy="0"/>
          <a:chOff x="0" y="0"/>
          <a:chExt cx="0" cy="0"/>
        </a:xfrm>
      </p:grpSpPr>
      <p:sp>
        <p:nvSpPr>
          <p:cNvPr id="1117" name="Google Shape;1117;p47"/>
          <p:cNvSpPr txBox="1">
            <a:spLocks noGrp="1"/>
          </p:cNvSpPr>
          <p:nvPr>
            <p:ph type="body" idx="1"/>
          </p:nvPr>
        </p:nvSpPr>
        <p:spPr>
          <a:xfrm>
            <a:off x="457200" y="4406309"/>
            <a:ext cx="8229600" cy="519600"/>
          </a:xfrm>
          <a:prstGeom prst="rect">
            <a:avLst/>
          </a:prstGeom>
          <a:noFill/>
          <a:ln>
            <a:noFill/>
          </a:ln>
        </p:spPr>
        <p:txBody>
          <a:bodyPr spcFirstLastPara="1" wrap="square" lIns="91425" tIns="91425" rIns="91425" bIns="91425" anchor="t" anchorCtr="0">
            <a:noAutofit/>
          </a:bodyPr>
          <a:lstStyle>
            <a:lvl1pPr marL="457200" lvl="0" indent="-228600" algn="ctr" rtl="0">
              <a:lnSpc>
                <a:spcPct val="100000"/>
              </a:lnSpc>
              <a:spcBef>
                <a:spcPts val="400"/>
              </a:spcBef>
              <a:spcAft>
                <a:spcPts val="0"/>
              </a:spcAft>
              <a:buSzPts val="1800"/>
              <a:buNone/>
              <a:defRPr sz="1800"/>
            </a:lvl1pPr>
          </a:lstStyle>
          <a:p>
            <a:endParaRPr/>
          </a:p>
        </p:txBody>
      </p:sp>
      <p:sp>
        <p:nvSpPr>
          <p:cNvPr id="1118" name="Google Shape;1118;p47"/>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19" name="Google Shape;1119;p47"/>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0" name="Google Shape;1120;p47"/>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1" name="Google Shape;1121;p47"/>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2" name="Google Shape;1122;p47"/>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3" name="Google Shape;1123;p47"/>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4" name="Google Shape;1124;p47"/>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5" name="Google Shape;1125;p47"/>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6" name="Google Shape;1126;p47"/>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7" name="Google Shape;1127;p47"/>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8" name="Google Shape;1128;p47"/>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29" name="Google Shape;1129;p47"/>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0" name="Google Shape;1130;p47"/>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1" name="Google Shape;1131;p47"/>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2" name="Google Shape;1132;p47"/>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3" name="Google Shape;1133;p47"/>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4" name="Google Shape;1134;p47"/>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5" name="Google Shape;1135;p47"/>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6" name="Google Shape;1136;p47"/>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7" name="Google Shape;1137;p47"/>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8" name="Google Shape;1138;p47"/>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39" name="Google Shape;1139;p47"/>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0" name="Google Shape;1140;p47"/>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1" name="Google Shape;1141;p47"/>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2" name="Google Shape;1142;p47"/>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3" name="Google Shape;1143;p47"/>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4" name="Google Shape;1144;p47"/>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5" name="Google Shape;1145;p47"/>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6" name="Google Shape;1146;p47"/>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7" name="Google Shape;1147;p47"/>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8" name="Google Shape;1148;p47"/>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49" name="Google Shape;1149;p47"/>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0" name="Google Shape;1150;p47"/>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1" name="Google Shape;1151;p47"/>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2" name="Google Shape;1152;p47"/>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3" name="Google Shape;1153;p47"/>
          <p:cNvSpPr/>
          <p:nvPr/>
        </p:nvSpPr>
        <p:spPr>
          <a:xfrm rot="1920548">
            <a:off x="8225543" y="625269"/>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4" name="Google Shape;1154;p47"/>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5" name="Google Shape;1155;p47"/>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6" name="Google Shape;1156;p47"/>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7" name="Google Shape;1157;p47"/>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8" name="Google Shape;1158;p47"/>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159" name="Google Shape;1159;p47"/>
          <p:cNvSpPr txBox="1">
            <a:spLocks noGrp="1"/>
          </p:cNvSpPr>
          <p:nvPr>
            <p:ph type="sldNum" idx="12"/>
          </p:nvPr>
        </p:nvSpPr>
        <p:spPr>
          <a:xfrm>
            <a:off x="4297650" y="4853299"/>
            <a:ext cx="548700" cy="2901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Completely blank">
  <p:cSld name="BLANK_1">
    <p:spTree>
      <p:nvGrpSpPr>
        <p:cNvPr id="1" name="Shape 1160"/>
        <p:cNvGrpSpPr/>
        <p:nvPr/>
      </p:nvGrpSpPr>
      <p:grpSpPr>
        <a:xfrm>
          <a:off x="0" y="0"/>
          <a:ext cx="0" cy="0"/>
          <a:chOff x="0" y="0"/>
          <a:chExt cx="0" cy="0"/>
        </a:xfrm>
      </p:grpSpPr>
      <p:sp>
        <p:nvSpPr>
          <p:cNvPr id="1161" name="Google Shape;1161;p48"/>
          <p:cNvSpPr txBox="1">
            <a:spLocks noGrp="1"/>
          </p:cNvSpPr>
          <p:nvPr>
            <p:ph type="sldNum" idx="12"/>
          </p:nvPr>
        </p:nvSpPr>
        <p:spPr>
          <a:xfrm>
            <a:off x="4297650" y="4853299"/>
            <a:ext cx="548700" cy="2901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ctr"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matchingName="Diapositive de titre">
  <p:cSld name="TITLE_2">
    <p:spTree>
      <p:nvGrpSpPr>
        <p:cNvPr id="1" name="Shape 1162"/>
        <p:cNvGrpSpPr/>
        <p:nvPr/>
      </p:nvGrpSpPr>
      <p:grpSpPr>
        <a:xfrm>
          <a:off x="0" y="0"/>
          <a:ext cx="0" cy="0"/>
          <a:chOff x="0" y="0"/>
          <a:chExt cx="0" cy="0"/>
        </a:xfrm>
      </p:grpSpPr>
      <p:grpSp>
        <p:nvGrpSpPr>
          <p:cNvPr id="1163" name="Google Shape;1163;p49"/>
          <p:cNvGrpSpPr/>
          <p:nvPr/>
        </p:nvGrpSpPr>
        <p:grpSpPr>
          <a:xfrm>
            <a:off x="-78" y="-6350"/>
            <a:ext cx="9144178" cy="5149935"/>
            <a:chOff x="-104" y="-8467"/>
            <a:chExt cx="12192237" cy="6866580"/>
          </a:xfrm>
        </p:grpSpPr>
        <p:cxnSp>
          <p:nvCxnSpPr>
            <p:cNvPr id="1164" name="Google Shape;1164;p49"/>
            <p:cNvCxnSpPr/>
            <p:nvPr/>
          </p:nvCxnSpPr>
          <p:spPr>
            <a:xfrm>
              <a:off x="9371012" y="0"/>
              <a:ext cx="1219200" cy="6858000"/>
            </a:xfrm>
            <a:prstGeom prst="straightConnector1">
              <a:avLst/>
            </a:prstGeom>
            <a:noFill/>
            <a:ln w="9525" cap="flat" cmpd="sng">
              <a:solidFill>
                <a:srgbClr val="BFBFBF"/>
              </a:solidFill>
              <a:prstDash val="solid"/>
              <a:round/>
              <a:headEnd type="none" w="sm" len="sm"/>
              <a:tailEnd type="none" w="sm" len="sm"/>
            </a:ln>
          </p:spPr>
        </p:cxnSp>
        <p:cxnSp>
          <p:nvCxnSpPr>
            <p:cNvPr id="1165" name="Google Shape;1165;p49"/>
            <p:cNvCxnSpPr/>
            <p:nvPr/>
          </p:nvCxnSpPr>
          <p:spPr>
            <a:xfrm flipH="1">
              <a:off x="7425125" y="3681413"/>
              <a:ext cx="4763700" cy="3176700"/>
            </a:xfrm>
            <a:prstGeom prst="straightConnector1">
              <a:avLst/>
            </a:prstGeom>
            <a:noFill/>
            <a:ln w="9525" cap="flat" cmpd="sng">
              <a:solidFill>
                <a:srgbClr val="D8D8D8"/>
              </a:solidFill>
              <a:prstDash val="solid"/>
              <a:round/>
              <a:headEnd type="none" w="sm" len="sm"/>
              <a:tailEnd type="none" w="sm" len="sm"/>
            </a:ln>
          </p:spPr>
        </p:cxnSp>
        <p:sp>
          <p:nvSpPr>
            <p:cNvPr id="1166" name="Google Shape;1166;p49"/>
            <p:cNvSpPr/>
            <p:nvPr/>
          </p:nvSpPr>
          <p:spPr>
            <a:xfrm>
              <a:off x="9181476" y="-8467"/>
              <a:ext cx="3007349" cy="6866467"/>
            </a:xfrm>
            <a:custGeom>
              <a:avLst/>
              <a:gdLst/>
              <a:ahLst/>
              <a:cxnLst/>
              <a:rect l="l" t="t" r="r" b="b"/>
              <a:pathLst>
                <a:path w="3007349" h="6866467" extrusionOk="0">
                  <a:moveTo>
                    <a:pt x="2045532" y="0"/>
                  </a:moveTo>
                  <a:lnTo>
                    <a:pt x="3007349" y="0"/>
                  </a:lnTo>
                  <a:lnTo>
                    <a:pt x="3007349" y="6866467"/>
                  </a:lnTo>
                  <a:lnTo>
                    <a:pt x="0" y="6866467"/>
                  </a:lnTo>
                  <a:lnTo>
                    <a:pt x="2045532" y="0"/>
                  </a:lnTo>
                  <a:close/>
                </a:path>
              </a:pathLst>
            </a:custGeom>
            <a:solidFill>
              <a:schemeClr val="accent1">
                <a:alpha val="29020"/>
              </a:schemeClr>
            </a:solidFill>
            <a:ln>
              <a:noFill/>
            </a:ln>
          </p:spPr>
        </p:sp>
        <p:sp>
          <p:nvSpPr>
            <p:cNvPr id="1167" name="Google Shape;1167;p49"/>
            <p:cNvSpPr/>
            <p:nvPr/>
          </p:nvSpPr>
          <p:spPr>
            <a:xfrm>
              <a:off x="9603442" y="-8467"/>
              <a:ext cx="2586178" cy="6866467"/>
            </a:xfrm>
            <a:custGeom>
              <a:avLst/>
              <a:gdLst/>
              <a:ahLst/>
              <a:cxnLst/>
              <a:rect l="l" t="t" r="r" b="b"/>
              <a:pathLst>
                <a:path w="2573311" h="6866467" extrusionOk="0">
                  <a:moveTo>
                    <a:pt x="0" y="0"/>
                  </a:moveTo>
                  <a:lnTo>
                    <a:pt x="2573311" y="0"/>
                  </a:lnTo>
                  <a:lnTo>
                    <a:pt x="2573311" y="6866467"/>
                  </a:lnTo>
                  <a:lnTo>
                    <a:pt x="1202336" y="6866467"/>
                  </a:lnTo>
                  <a:lnTo>
                    <a:pt x="0" y="0"/>
                  </a:lnTo>
                  <a:close/>
                </a:path>
              </a:pathLst>
            </a:custGeom>
            <a:solidFill>
              <a:schemeClr val="accent1">
                <a:alpha val="20000"/>
              </a:schemeClr>
            </a:solidFill>
            <a:ln>
              <a:noFill/>
            </a:ln>
          </p:spPr>
        </p:sp>
        <p:sp>
          <p:nvSpPr>
            <p:cNvPr id="1168" name="Google Shape;1168;p49"/>
            <p:cNvSpPr/>
            <p:nvPr/>
          </p:nvSpPr>
          <p:spPr>
            <a:xfrm>
              <a:off x="8932333" y="3048000"/>
              <a:ext cx="3259800" cy="3810000"/>
            </a:xfrm>
            <a:prstGeom prst="triangle">
              <a:avLst>
                <a:gd name="adj" fmla="val 100000"/>
              </a:avLst>
            </a:prstGeom>
            <a:solidFill>
              <a:schemeClr val="accent2">
                <a:alpha val="7059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49"/>
            <p:cNvSpPr/>
            <p:nvPr/>
          </p:nvSpPr>
          <p:spPr>
            <a:xfrm>
              <a:off x="9334500" y="-8467"/>
              <a:ext cx="2850868" cy="6866467"/>
            </a:xfrm>
            <a:custGeom>
              <a:avLst/>
              <a:gdLst/>
              <a:ahLst/>
              <a:cxnLst/>
              <a:rect l="l" t="t" r="r" b="b"/>
              <a:pathLst>
                <a:path w="2858013" h="6866467" extrusionOk="0">
                  <a:moveTo>
                    <a:pt x="0" y="0"/>
                  </a:moveTo>
                  <a:lnTo>
                    <a:pt x="2858013" y="0"/>
                  </a:lnTo>
                  <a:lnTo>
                    <a:pt x="2858013" y="6866467"/>
                  </a:lnTo>
                  <a:lnTo>
                    <a:pt x="2473942" y="6866467"/>
                  </a:lnTo>
                  <a:lnTo>
                    <a:pt x="0" y="0"/>
                  </a:lnTo>
                  <a:close/>
                </a:path>
              </a:pathLst>
            </a:custGeom>
            <a:solidFill>
              <a:srgbClr val="D57D05">
                <a:alpha val="69020"/>
              </a:srgbClr>
            </a:solidFill>
            <a:ln>
              <a:noFill/>
            </a:ln>
          </p:spPr>
        </p:sp>
        <p:sp>
          <p:nvSpPr>
            <p:cNvPr id="1170" name="Google Shape;1170;p49"/>
            <p:cNvSpPr/>
            <p:nvPr/>
          </p:nvSpPr>
          <p:spPr>
            <a:xfrm>
              <a:off x="10898730" y="-8467"/>
              <a:ext cx="1290094" cy="6858000"/>
            </a:xfrm>
            <a:custGeom>
              <a:avLst/>
              <a:gdLst/>
              <a:ahLst/>
              <a:cxnLst/>
              <a:rect l="l" t="t" r="r" b="b"/>
              <a:pathLst>
                <a:path w="1290094" h="6858000" extrusionOk="0">
                  <a:moveTo>
                    <a:pt x="1019735" y="0"/>
                  </a:moveTo>
                  <a:lnTo>
                    <a:pt x="1290094" y="0"/>
                  </a:lnTo>
                  <a:lnTo>
                    <a:pt x="1290094" y="6858000"/>
                  </a:lnTo>
                  <a:lnTo>
                    <a:pt x="0" y="6858000"/>
                  </a:lnTo>
                  <a:lnTo>
                    <a:pt x="1019735" y="0"/>
                  </a:lnTo>
                  <a:close/>
                </a:path>
              </a:pathLst>
            </a:custGeom>
            <a:solidFill>
              <a:srgbClr val="117BF6">
                <a:alpha val="69020"/>
              </a:srgbClr>
            </a:solidFill>
            <a:ln>
              <a:noFill/>
            </a:ln>
          </p:spPr>
        </p:sp>
        <p:sp>
          <p:nvSpPr>
            <p:cNvPr id="1171" name="Google Shape;1171;p49"/>
            <p:cNvSpPr/>
            <p:nvPr/>
          </p:nvSpPr>
          <p:spPr>
            <a:xfrm>
              <a:off x="10938999" y="-8467"/>
              <a:ext cx="1249825" cy="6858000"/>
            </a:xfrm>
            <a:custGeom>
              <a:avLst/>
              <a:gdLst/>
              <a:ahLst/>
              <a:cxnLst/>
              <a:rect l="l" t="t" r="r" b="b"/>
              <a:pathLst>
                <a:path w="1249825" h="6858000" extrusionOk="0">
                  <a:moveTo>
                    <a:pt x="0" y="0"/>
                  </a:moveTo>
                  <a:lnTo>
                    <a:pt x="1249825" y="0"/>
                  </a:lnTo>
                  <a:lnTo>
                    <a:pt x="1249825" y="6858000"/>
                  </a:lnTo>
                  <a:lnTo>
                    <a:pt x="1109382" y="6858000"/>
                  </a:lnTo>
                  <a:lnTo>
                    <a:pt x="0" y="0"/>
                  </a:lnTo>
                  <a:close/>
                </a:path>
              </a:pathLst>
            </a:custGeom>
            <a:solidFill>
              <a:schemeClr val="accent1">
                <a:alpha val="63530"/>
              </a:schemeClr>
            </a:solidFill>
            <a:ln>
              <a:noFill/>
            </a:ln>
          </p:spPr>
        </p:sp>
        <p:sp>
          <p:nvSpPr>
            <p:cNvPr id="1172" name="Google Shape;1172;p49"/>
            <p:cNvSpPr/>
            <p:nvPr/>
          </p:nvSpPr>
          <p:spPr>
            <a:xfrm>
              <a:off x="10371666" y="3589867"/>
              <a:ext cx="1817100" cy="3268200"/>
            </a:xfrm>
            <a:prstGeom prst="triangle">
              <a:avLst>
                <a:gd name="adj" fmla="val 100000"/>
              </a:avLst>
            </a:prstGeom>
            <a:solidFill>
              <a:schemeClr val="accent1">
                <a:alpha val="8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 name="Google Shape;1173;p49"/>
            <p:cNvSpPr/>
            <p:nvPr/>
          </p:nvSpPr>
          <p:spPr>
            <a:xfrm rot="10800000">
              <a:off x="-104" y="54"/>
              <a:ext cx="842700" cy="5666100"/>
            </a:xfrm>
            <a:prstGeom prst="triangle">
              <a:avLst>
                <a:gd name="adj" fmla="val 100000"/>
              </a:avLst>
            </a:prstGeom>
            <a:solidFill>
              <a:schemeClr val="accent1">
                <a:alpha val="8353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74" name="Google Shape;1174;p49"/>
          <p:cNvSpPr txBox="1">
            <a:spLocks noGrp="1"/>
          </p:cNvSpPr>
          <p:nvPr>
            <p:ph type="ctrTitle"/>
          </p:nvPr>
        </p:nvSpPr>
        <p:spPr>
          <a:xfrm>
            <a:off x="1130300" y="1803400"/>
            <a:ext cx="5825100" cy="1234800"/>
          </a:xfrm>
          <a:prstGeom prst="rect">
            <a:avLst/>
          </a:prstGeom>
          <a:noFill/>
          <a:ln>
            <a:noFill/>
          </a:ln>
        </p:spPr>
        <p:txBody>
          <a:bodyPr spcFirstLastPara="1" wrap="square" lIns="91425" tIns="45700" rIns="91425" bIns="45700" anchor="b" anchorCtr="0">
            <a:noAutofit/>
          </a:bodyPr>
          <a:lstStyle>
            <a:lvl1pPr lvl="0" algn="r" rtl="0">
              <a:lnSpc>
                <a:spcPct val="100000"/>
              </a:lnSpc>
              <a:spcBef>
                <a:spcPts val="0"/>
              </a:spcBef>
              <a:spcAft>
                <a:spcPts val="0"/>
              </a:spcAft>
              <a:buClr>
                <a:schemeClr val="accent1"/>
              </a:buClr>
              <a:buSzPts val="4100"/>
              <a:buFont typeface="Trebuchet MS"/>
              <a:buNone/>
              <a:defRPr sz="4100">
                <a:solidFill>
                  <a:schemeClr val="accent1"/>
                </a:solidFill>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175" name="Google Shape;1175;p49"/>
          <p:cNvSpPr txBox="1">
            <a:spLocks noGrp="1"/>
          </p:cNvSpPr>
          <p:nvPr>
            <p:ph type="subTitle" idx="1"/>
          </p:nvPr>
        </p:nvSpPr>
        <p:spPr>
          <a:xfrm>
            <a:off x="1130300" y="3038125"/>
            <a:ext cx="5825100" cy="822600"/>
          </a:xfrm>
          <a:prstGeom prst="rect">
            <a:avLst/>
          </a:prstGeom>
          <a:noFill/>
          <a:ln>
            <a:noFill/>
          </a:ln>
        </p:spPr>
        <p:txBody>
          <a:bodyPr spcFirstLastPara="1" wrap="square" lIns="91425" tIns="45700" rIns="91425" bIns="45700" anchor="t" anchorCtr="0">
            <a:noAutofit/>
          </a:bodyPr>
          <a:lstStyle>
            <a:lvl1pPr lvl="0" algn="r" rtl="0">
              <a:lnSpc>
                <a:spcPct val="100000"/>
              </a:lnSpc>
              <a:spcBef>
                <a:spcPts val="800"/>
              </a:spcBef>
              <a:spcAft>
                <a:spcPts val="0"/>
              </a:spcAft>
              <a:buSzPts val="1100"/>
              <a:buNone/>
              <a:defRPr>
                <a:solidFill>
                  <a:srgbClr val="7F7F7F"/>
                </a:solidFill>
              </a:defRPr>
            </a:lvl1pPr>
            <a:lvl2pPr lvl="1" algn="ctr" rtl="0">
              <a:lnSpc>
                <a:spcPct val="100000"/>
              </a:lnSpc>
              <a:spcBef>
                <a:spcPts val="800"/>
              </a:spcBef>
              <a:spcAft>
                <a:spcPts val="0"/>
              </a:spcAft>
              <a:buSzPts val="1000"/>
              <a:buNone/>
              <a:defRPr>
                <a:solidFill>
                  <a:srgbClr val="888888"/>
                </a:solidFill>
              </a:defRPr>
            </a:lvl2pPr>
            <a:lvl3pPr lvl="2" algn="ctr" rtl="0">
              <a:lnSpc>
                <a:spcPct val="100000"/>
              </a:lnSpc>
              <a:spcBef>
                <a:spcPts val="800"/>
              </a:spcBef>
              <a:spcAft>
                <a:spcPts val="0"/>
              </a:spcAft>
              <a:buSzPts val="800"/>
              <a:buNone/>
              <a:defRPr>
                <a:solidFill>
                  <a:srgbClr val="888888"/>
                </a:solidFill>
              </a:defRPr>
            </a:lvl3pPr>
            <a:lvl4pPr lvl="3" algn="ctr" rtl="0">
              <a:lnSpc>
                <a:spcPct val="100000"/>
              </a:lnSpc>
              <a:spcBef>
                <a:spcPts val="800"/>
              </a:spcBef>
              <a:spcAft>
                <a:spcPts val="0"/>
              </a:spcAft>
              <a:buSzPts val="800"/>
              <a:buNone/>
              <a:defRPr>
                <a:solidFill>
                  <a:srgbClr val="888888"/>
                </a:solidFill>
              </a:defRPr>
            </a:lvl4pPr>
            <a:lvl5pPr lvl="4" algn="ctr" rtl="0">
              <a:lnSpc>
                <a:spcPct val="100000"/>
              </a:lnSpc>
              <a:spcBef>
                <a:spcPts val="800"/>
              </a:spcBef>
              <a:spcAft>
                <a:spcPts val="0"/>
              </a:spcAft>
              <a:buSzPts val="800"/>
              <a:buNone/>
              <a:defRPr>
                <a:solidFill>
                  <a:srgbClr val="888888"/>
                </a:solidFill>
              </a:defRPr>
            </a:lvl5pPr>
            <a:lvl6pPr lvl="5" algn="ctr" rtl="0">
              <a:lnSpc>
                <a:spcPct val="100000"/>
              </a:lnSpc>
              <a:spcBef>
                <a:spcPts val="800"/>
              </a:spcBef>
              <a:spcAft>
                <a:spcPts val="0"/>
              </a:spcAft>
              <a:buSzPts val="800"/>
              <a:buNone/>
              <a:defRPr>
                <a:solidFill>
                  <a:srgbClr val="888888"/>
                </a:solidFill>
              </a:defRPr>
            </a:lvl6pPr>
            <a:lvl7pPr lvl="6" algn="ctr" rtl="0">
              <a:lnSpc>
                <a:spcPct val="100000"/>
              </a:lnSpc>
              <a:spcBef>
                <a:spcPts val="800"/>
              </a:spcBef>
              <a:spcAft>
                <a:spcPts val="0"/>
              </a:spcAft>
              <a:buSzPts val="800"/>
              <a:buNone/>
              <a:defRPr>
                <a:solidFill>
                  <a:srgbClr val="888888"/>
                </a:solidFill>
              </a:defRPr>
            </a:lvl7pPr>
            <a:lvl8pPr lvl="7" algn="ctr" rtl="0">
              <a:lnSpc>
                <a:spcPct val="100000"/>
              </a:lnSpc>
              <a:spcBef>
                <a:spcPts val="800"/>
              </a:spcBef>
              <a:spcAft>
                <a:spcPts val="0"/>
              </a:spcAft>
              <a:buSzPts val="800"/>
              <a:buNone/>
              <a:defRPr>
                <a:solidFill>
                  <a:srgbClr val="888888"/>
                </a:solidFill>
              </a:defRPr>
            </a:lvl8pPr>
            <a:lvl9pPr lvl="8" algn="ctr" rtl="0">
              <a:lnSpc>
                <a:spcPct val="100000"/>
              </a:lnSpc>
              <a:spcBef>
                <a:spcPts val="800"/>
              </a:spcBef>
              <a:spcAft>
                <a:spcPts val="0"/>
              </a:spcAft>
              <a:buSzPts val="800"/>
              <a:buNone/>
              <a:defRPr>
                <a:solidFill>
                  <a:srgbClr val="888888"/>
                </a:solidFill>
              </a:defRPr>
            </a:lvl9pPr>
          </a:lstStyle>
          <a:p>
            <a:endParaRPr/>
          </a:p>
        </p:txBody>
      </p:sp>
      <p:sp>
        <p:nvSpPr>
          <p:cNvPr id="1176" name="Google Shape;1176;p49"/>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marR="0" lvl="0" algn="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177" name="Google Shape;1177;p49"/>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178" name="Google Shape;1178;p49"/>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179"/>
        <p:cNvGrpSpPr/>
        <p:nvPr/>
      </p:nvGrpSpPr>
      <p:grpSpPr>
        <a:xfrm>
          <a:off x="0" y="0"/>
          <a:ext cx="0" cy="0"/>
          <a:chOff x="0" y="0"/>
          <a:chExt cx="0" cy="0"/>
        </a:xfrm>
      </p:grpSpPr>
      <p:sp>
        <p:nvSpPr>
          <p:cNvPr id="1180" name="Google Shape;1180;p50"/>
          <p:cNvSpPr txBox="1">
            <a:spLocks noGrp="1"/>
          </p:cNvSpPr>
          <p:nvPr>
            <p:ph type="title"/>
          </p:nvPr>
        </p:nvSpPr>
        <p:spPr>
          <a:xfrm>
            <a:off x="311700" y="555600"/>
            <a:ext cx="2808000" cy="755700"/>
          </a:xfrm>
          <a:prstGeom prst="rect">
            <a:avLst/>
          </a:prstGeom>
          <a:noFill/>
          <a:ln>
            <a:noFill/>
          </a:ln>
        </p:spPr>
        <p:txBody>
          <a:bodyPr spcFirstLastPara="1" wrap="square" lIns="91425" tIns="91425" rIns="91425" bIns="91425" anchor="b" anchorCtr="0">
            <a:noAutofit/>
          </a:bodyPr>
          <a:lstStyle>
            <a:lvl1pPr lvl="0" algn="l" rtl="0">
              <a:lnSpc>
                <a:spcPct val="100000"/>
              </a:lnSpc>
              <a:spcBef>
                <a:spcPts val="0"/>
              </a:spcBef>
              <a:spcAft>
                <a:spcPts val="0"/>
              </a:spcAft>
              <a:buClr>
                <a:schemeClr val="accent1"/>
              </a:buClr>
              <a:buSzPts val="3000"/>
              <a:buFont typeface="Trebuchet MS"/>
              <a:buNone/>
              <a:defRPr sz="3000"/>
            </a:lvl1pPr>
            <a:lvl2pPr lvl="1" algn="l" rtl="0">
              <a:lnSpc>
                <a:spcPct val="100000"/>
              </a:lnSpc>
              <a:spcBef>
                <a:spcPts val="0"/>
              </a:spcBef>
              <a:spcAft>
                <a:spcPts val="0"/>
              </a:spcAft>
              <a:buClr>
                <a:schemeClr val="dk2"/>
              </a:buClr>
              <a:buSzPts val="3000"/>
              <a:buNone/>
              <a:defRPr sz="3000"/>
            </a:lvl2pPr>
            <a:lvl3pPr lvl="2" algn="l" rtl="0">
              <a:lnSpc>
                <a:spcPct val="100000"/>
              </a:lnSpc>
              <a:spcBef>
                <a:spcPts val="0"/>
              </a:spcBef>
              <a:spcAft>
                <a:spcPts val="0"/>
              </a:spcAft>
              <a:buClr>
                <a:schemeClr val="dk2"/>
              </a:buClr>
              <a:buSzPts val="3000"/>
              <a:buNone/>
              <a:defRPr sz="3000"/>
            </a:lvl3pPr>
            <a:lvl4pPr lvl="3" algn="l" rtl="0">
              <a:lnSpc>
                <a:spcPct val="100000"/>
              </a:lnSpc>
              <a:spcBef>
                <a:spcPts val="0"/>
              </a:spcBef>
              <a:spcAft>
                <a:spcPts val="0"/>
              </a:spcAft>
              <a:buClr>
                <a:schemeClr val="dk2"/>
              </a:buClr>
              <a:buSzPts val="3000"/>
              <a:buNone/>
              <a:defRPr sz="3000"/>
            </a:lvl4pPr>
            <a:lvl5pPr lvl="4" algn="l" rtl="0">
              <a:lnSpc>
                <a:spcPct val="100000"/>
              </a:lnSpc>
              <a:spcBef>
                <a:spcPts val="0"/>
              </a:spcBef>
              <a:spcAft>
                <a:spcPts val="0"/>
              </a:spcAft>
              <a:buClr>
                <a:schemeClr val="dk2"/>
              </a:buClr>
              <a:buSzPts val="3000"/>
              <a:buNone/>
              <a:defRPr sz="3000"/>
            </a:lvl5pPr>
            <a:lvl6pPr lvl="5" algn="l" rtl="0">
              <a:lnSpc>
                <a:spcPct val="100000"/>
              </a:lnSpc>
              <a:spcBef>
                <a:spcPts val="0"/>
              </a:spcBef>
              <a:spcAft>
                <a:spcPts val="0"/>
              </a:spcAft>
              <a:buClr>
                <a:schemeClr val="dk2"/>
              </a:buClr>
              <a:buSzPts val="3000"/>
              <a:buNone/>
              <a:defRPr sz="3000"/>
            </a:lvl6pPr>
            <a:lvl7pPr lvl="6" algn="l" rtl="0">
              <a:lnSpc>
                <a:spcPct val="100000"/>
              </a:lnSpc>
              <a:spcBef>
                <a:spcPts val="0"/>
              </a:spcBef>
              <a:spcAft>
                <a:spcPts val="0"/>
              </a:spcAft>
              <a:buClr>
                <a:schemeClr val="dk2"/>
              </a:buClr>
              <a:buSzPts val="3000"/>
              <a:buNone/>
              <a:defRPr sz="3000"/>
            </a:lvl7pPr>
            <a:lvl8pPr lvl="7" algn="l" rtl="0">
              <a:lnSpc>
                <a:spcPct val="100000"/>
              </a:lnSpc>
              <a:spcBef>
                <a:spcPts val="0"/>
              </a:spcBef>
              <a:spcAft>
                <a:spcPts val="0"/>
              </a:spcAft>
              <a:buClr>
                <a:schemeClr val="dk2"/>
              </a:buClr>
              <a:buSzPts val="3000"/>
              <a:buNone/>
              <a:defRPr sz="3000"/>
            </a:lvl8pPr>
            <a:lvl9pPr lvl="8" algn="l" rtl="0">
              <a:lnSpc>
                <a:spcPct val="100000"/>
              </a:lnSpc>
              <a:spcBef>
                <a:spcPts val="0"/>
              </a:spcBef>
              <a:spcAft>
                <a:spcPts val="0"/>
              </a:spcAft>
              <a:buClr>
                <a:schemeClr val="dk2"/>
              </a:buClr>
              <a:buSzPts val="3000"/>
              <a:buNone/>
              <a:defRPr sz="3000"/>
            </a:lvl9pPr>
          </a:lstStyle>
          <a:p>
            <a:endParaRPr/>
          </a:p>
        </p:txBody>
      </p:sp>
      <p:sp>
        <p:nvSpPr>
          <p:cNvPr id="1181" name="Google Shape;1181;p50"/>
          <p:cNvSpPr txBox="1">
            <a:spLocks noGrp="1"/>
          </p:cNvSpPr>
          <p:nvPr>
            <p:ph type="body" idx="1"/>
          </p:nvPr>
        </p:nvSpPr>
        <p:spPr>
          <a:xfrm>
            <a:off x="311700" y="1399400"/>
            <a:ext cx="2808000" cy="2784900"/>
          </a:xfrm>
          <a:prstGeom prst="rect">
            <a:avLst/>
          </a:prstGeom>
          <a:noFill/>
          <a:ln>
            <a:noFill/>
          </a:ln>
        </p:spPr>
        <p:txBody>
          <a:bodyPr spcFirstLastPara="1" wrap="square" lIns="91425" tIns="91425" rIns="91425" bIns="91425" anchor="t" anchorCtr="0">
            <a:noAutofit/>
          </a:bodyPr>
          <a:lstStyle>
            <a:lvl1pPr marL="457200" lvl="0" indent="-304800" algn="l" rtl="0">
              <a:lnSpc>
                <a:spcPct val="100000"/>
              </a:lnSpc>
              <a:spcBef>
                <a:spcPts val="0"/>
              </a:spcBef>
              <a:spcAft>
                <a:spcPts val="0"/>
              </a:spcAft>
              <a:buSzPts val="1200"/>
              <a:buChar char="●"/>
              <a:defRPr sz="1200"/>
            </a:lvl1pPr>
            <a:lvl2pPr marL="914400" lvl="1" indent="-304800" algn="l" rtl="0">
              <a:lnSpc>
                <a:spcPct val="100000"/>
              </a:lnSpc>
              <a:spcBef>
                <a:spcPts val="1600"/>
              </a:spcBef>
              <a:spcAft>
                <a:spcPts val="0"/>
              </a:spcAft>
              <a:buSzPts val="1200"/>
              <a:buChar char="○"/>
              <a:defRPr sz="1200"/>
            </a:lvl2pPr>
            <a:lvl3pPr marL="1371600" lvl="2" indent="-304800" algn="l" rtl="0">
              <a:lnSpc>
                <a:spcPct val="100000"/>
              </a:lnSpc>
              <a:spcBef>
                <a:spcPts val="1600"/>
              </a:spcBef>
              <a:spcAft>
                <a:spcPts val="0"/>
              </a:spcAft>
              <a:buSzPts val="1200"/>
              <a:buChar char="■"/>
              <a:defRPr sz="1200"/>
            </a:lvl3pPr>
            <a:lvl4pPr marL="1828800" lvl="3" indent="-304800" algn="l" rtl="0">
              <a:lnSpc>
                <a:spcPct val="100000"/>
              </a:lnSpc>
              <a:spcBef>
                <a:spcPts val="1600"/>
              </a:spcBef>
              <a:spcAft>
                <a:spcPts val="0"/>
              </a:spcAft>
              <a:buSzPts val="1200"/>
              <a:buChar char="●"/>
              <a:defRPr sz="1200"/>
            </a:lvl4pPr>
            <a:lvl5pPr marL="2286000" lvl="4" indent="-304800" algn="l" rtl="0">
              <a:lnSpc>
                <a:spcPct val="100000"/>
              </a:lnSpc>
              <a:spcBef>
                <a:spcPts val="1600"/>
              </a:spcBef>
              <a:spcAft>
                <a:spcPts val="0"/>
              </a:spcAft>
              <a:buSzPts val="1200"/>
              <a:buChar char="○"/>
              <a:defRPr sz="1200"/>
            </a:lvl5pPr>
            <a:lvl6pPr marL="2743200" lvl="5" indent="-304800" algn="l" rtl="0">
              <a:lnSpc>
                <a:spcPct val="100000"/>
              </a:lnSpc>
              <a:spcBef>
                <a:spcPts val="1600"/>
              </a:spcBef>
              <a:spcAft>
                <a:spcPts val="0"/>
              </a:spcAft>
              <a:buSzPts val="1200"/>
              <a:buChar char="■"/>
              <a:defRPr sz="1200"/>
            </a:lvl6pPr>
            <a:lvl7pPr marL="3200400" lvl="6" indent="-304800" algn="l" rtl="0">
              <a:lnSpc>
                <a:spcPct val="100000"/>
              </a:lnSpc>
              <a:spcBef>
                <a:spcPts val="1600"/>
              </a:spcBef>
              <a:spcAft>
                <a:spcPts val="0"/>
              </a:spcAft>
              <a:buSzPts val="1200"/>
              <a:buChar char="●"/>
              <a:defRPr sz="1200"/>
            </a:lvl7pPr>
            <a:lvl8pPr marL="3657600" lvl="7" indent="-304800" algn="l" rtl="0">
              <a:lnSpc>
                <a:spcPct val="100000"/>
              </a:lnSpc>
              <a:spcBef>
                <a:spcPts val="1600"/>
              </a:spcBef>
              <a:spcAft>
                <a:spcPts val="0"/>
              </a:spcAft>
              <a:buSzPts val="1200"/>
              <a:buChar char="○"/>
              <a:defRPr sz="1200"/>
            </a:lvl8pPr>
            <a:lvl9pPr marL="4114800" lvl="8" indent="-304800" algn="l" rtl="0">
              <a:lnSpc>
                <a:spcPct val="100000"/>
              </a:lnSpc>
              <a:spcBef>
                <a:spcPts val="1600"/>
              </a:spcBef>
              <a:spcAft>
                <a:spcPts val="1600"/>
              </a:spcAft>
              <a:buSzPts val="1200"/>
              <a:buChar char="■"/>
              <a:defRPr sz="1200"/>
            </a:lvl9pPr>
          </a:lstStyle>
          <a:p>
            <a:endParaRPr/>
          </a:p>
        </p:txBody>
      </p:sp>
      <p:sp>
        <p:nvSpPr>
          <p:cNvPr id="1182" name="Google Shape;1182;p50"/>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re et contenu" type="obj">
  <p:cSld name="OBJECT">
    <p:spTree>
      <p:nvGrpSpPr>
        <p:cNvPr id="1" name="Shape 1183"/>
        <p:cNvGrpSpPr/>
        <p:nvPr/>
      </p:nvGrpSpPr>
      <p:grpSpPr>
        <a:xfrm>
          <a:off x="0" y="0"/>
          <a:ext cx="0" cy="0"/>
          <a:chOff x="0" y="0"/>
          <a:chExt cx="0" cy="0"/>
        </a:xfrm>
      </p:grpSpPr>
      <p:sp>
        <p:nvSpPr>
          <p:cNvPr id="1184" name="Google Shape;1184;p51"/>
          <p:cNvSpPr txBox="1">
            <a:spLocks noGrp="1"/>
          </p:cNvSpPr>
          <p:nvPr>
            <p:ph type="title"/>
          </p:nvPr>
        </p:nvSpPr>
        <p:spPr>
          <a:xfrm>
            <a:off x="508001" y="457200"/>
            <a:ext cx="6447600" cy="990600"/>
          </a:xfrm>
          <a:prstGeom prst="rect">
            <a:avLst/>
          </a:prstGeom>
          <a:noFill/>
          <a:ln>
            <a:noFill/>
          </a:ln>
        </p:spPr>
        <p:txBody>
          <a:bodyPr spcFirstLastPara="1" wrap="square" lIns="91425" tIns="45700" rIns="91425" bIns="45700" anchor="t" anchorCtr="0">
            <a:noAutofit/>
          </a:bodyPr>
          <a:lstStyle>
            <a:lvl1pPr lvl="0" algn="l" rtl="0">
              <a:lnSpc>
                <a:spcPct val="100000"/>
              </a:lnSpc>
              <a:spcBef>
                <a:spcPts val="0"/>
              </a:spcBef>
              <a:spcAft>
                <a:spcPts val="0"/>
              </a:spcAft>
              <a:buClr>
                <a:schemeClr val="accent1"/>
              </a:buClr>
              <a:buSzPts val="2700"/>
              <a:buFont typeface="Trebuchet MS"/>
              <a:buNone/>
              <a:defRPr sz="2700"/>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185" name="Google Shape;1185;p51"/>
          <p:cNvSpPr txBox="1">
            <a:spLocks noGrp="1"/>
          </p:cNvSpPr>
          <p:nvPr>
            <p:ph type="body" idx="1"/>
          </p:nvPr>
        </p:nvSpPr>
        <p:spPr>
          <a:xfrm>
            <a:off x="508001" y="1620442"/>
            <a:ext cx="6447600" cy="2910600"/>
          </a:xfrm>
          <a:prstGeom prst="rect">
            <a:avLst/>
          </a:prstGeom>
          <a:noFill/>
          <a:ln>
            <a:noFill/>
          </a:ln>
        </p:spPr>
        <p:txBody>
          <a:bodyPr spcFirstLastPara="1" wrap="square" lIns="91425" tIns="45700" rIns="91425" bIns="45700" anchor="t" anchorCtr="0">
            <a:noAutofit/>
          </a:bodyPr>
          <a:lstStyle>
            <a:lvl1pPr marL="457200" lvl="0" indent="-317500" algn="l" rtl="0">
              <a:lnSpc>
                <a:spcPct val="100000"/>
              </a:lnSpc>
              <a:spcBef>
                <a:spcPts val="800"/>
              </a:spcBef>
              <a:spcAft>
                <a:spcPts val="0"/>
              </a:spcAft>
              <a:buSzPts val="1400"/>
              <a:buChar char="►"/>
              <a:defRPr/>
            </a:lvl1pPr>
            <a:lvl2pPr marL="914400" lvl="1" indent="-317500" algn="l" rtl="0">
              <a:lnSpc>
                <a:spcPct val="100000"/>
              </a:lnSpc>
              <a:spcBef>
                <a:spcPts val="800"/>
              </a:spcBef>
              <a:spcAft>
                <a:spcPts val="0"/>
              </a:spcAft>
              <a:buSzPts val="1400"/>
              <a:buChar char="►"/>
              <a:defRPr/>
            </a:lvl2pPr>
            <a:lvl3pPr marL="1371600" lvl="2" indent="-317500" algn="l" rtl="0">
              <a:lnSpc>
                <a:spcPct val="100000"/>
              </a:lnSpc>
              <a:spcBef>
                <a:spcPts val="800"/>
              </a:spcBef>
              <a:spcAft>
                <a:spcPts val="0"/>
              </a:spcAft>
              <a:buSzPts val="1400"/>
              <a:buChar char="►"/>
              <a:defRPr/>
            </a:lvl3pPr>
            <a:lvl4pPr marL="1828800" lvl="3" indent="-317500" algn="l" rtl="0">
              <a:lnSpc>
                <a:spcPct val="100000"/>
              </a:lnSpc>
              <a:spcBef>
                <a:spcPts val="800"/>
              </a:spcBef>
              <a:spcAft>
                <a:spcPts val="0"/>
              </a:spcAft>
              <a:buSzPts val="1400"/>
              <a:buChar char="►"/>
              <a:defRPr/>
            </a:lvl4pPr>
            <a:lvl5pPr marL="2286000" lvl="4" indent="-317500" algn="l" rtl="0">
              <a:lnSpc>
                <a:spcPct val="100000"/>
              </a:lnSpc>
              <a:spcBef>
                <a:spcPts val="800"/>
              </a:spcBef>
              <a:spcAft>
                <a:spcPts val="0"/>
              </a:spcAft>
              <a:buSzPts val="1400"/>
              <a:buChar char="►"/>
              <a:defRPr/>
            </a:lvl5pPr>
            <a:lvl6pPr marL="2743200" lvl="5" indent="-317500" algn="l" rtl="0">
              <a:lnSpc>
                <a:spcPct val="100000"/>
              </a:lnSpc>
              <a:spcBef>
                <a:spcPts val="800"/>
              </a:spcBef>
              <a:spcAft>
                <a:spcPts val="0"/>
              </a:spcAft>
              <a:buSzPts val="1400"/>
              <a:buChar char="►"/>
              <a:defRPr/>
            </a:lvl6pPr>
            <a:lvl7pPr marL="3200400" lvl="6" indent="-317500" algn="l" rtl="0">
              <a:lnSpc>
                <a:spcPct val="100000"/>
              </a:lnSpc>
              <a:spcBef>
                <a:spcPts val="800"/>
              </a:spcBef>
              <a:spcAft>
                <a:spcPts val="0"/>
              </a:spcAft>
              <a:buSzPts val="1400"/>
              <a:buChar char="►"/>
              <a:defRPr/>
            </a:lvl7pPr>
            <a:lvl8pPr marL="3657600" lvl="7" indent="-317500" algn="l" rtl="0">
              <a:lnSpc>
                <a:spcPct val="100000"/>
              </a:lnSpc>
              <a:spcBef>
                <a:spcPts val="800"/>
              </a:spcBef>
              <a:spcAft>
                <a:spcPts val="0"/>
              </a:spcAft>
              <a:buSzPts val="1400"/>
              <a:buChar char="►"/>
              <a:defRPr/>
            </a:lvl8pPr>
            <a:lvl9pPr marL="4114800" lvl="8" indent="-317500" algn="l" rtl="0">
              <a:lnSpc>
                <a:spcPct val="100000"/>
              </a:lnSpc>
              <a:spcBef>
                <a:spcPts val="800"/>
              </a:spcBef>
              <a:spcAft>
                <a:spcPts val="0"/>
              </a:spcAft>
              <a:buSzPts val="1400"/>
              <a:buChar char="►"/>
              <a:defRPr/>
            </a:lvl9pPr>
          </a:lstStyle>
          <a:p>
            <a:endParaRPr/>
          </a:p>
        </p:txBody>
      </p:sp>
      <p:sp>
        <p:nvSpPr>
          <p:cNvPr id="1186" name="Google Shape;1186;p51"/>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marR="0" lvl="0" algn="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187" name="Google Shape;1187;p51"/>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188" name="Google Shape;1188;p51"/>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re de section" type="secHead">
  <p:cSld name="SECTION_HEADER">
    <p:spTree>
      <p:nvGrpSpPr>
        <p:cNvPr id="1" name="Shape 1189"/>
        <p:cNvGrpSpPr/>
        <p:nvPr/>
      </p:nvGrpSpPr>
      <p:grpSpPr>
        <a:xfrm>
          <a:off x="0" y="0"/>
          <a:ext cx="0" cy="0"/>
          <a:chOff x="0" y="0"/>
          <a:chExt cx="0" cy="0"/>
        </a:xfrm>
      </p:grpSpPr>
      <p:sp>
        <p:nvSpPr>
          <p:cNvPr id="1190" name="Google Shape;1190;p52"/>
          <p:cNvSpPr txBox="1">
            <a:spLocks noGrp="1"/>
          </p:cNvSpPr>
          <p:nvPr>
            <p:ph type="title"/>
          </p:nvPr>
        </p:nvSpPr>
        <p:spPr>
          <a:xfrm>
            <a:off x="508001" y="2025651"/>
            <a:ext cx="6447600" cy="1369800"/>
          </a:xfrm>
          <a:prstGeom prst="rect">
            <a:avLst/>
          </a:prstGeom>
          <a:noFill/>
          <a:ln>
            <a:noFill/>
          </a:ln>
        </p:spPr>
        <p:txBody>
          <a:bodyPr spcFirstLastPara="1" wrap="square" lIns="91425" tIns="45700" rIns="91425" bIns="45700" anchor="b" anchorCtr="0">
            <a:noAutofit/>
          </a:bodyPr>
          <a:lstStyle>
            <a:lvl1pPr lvl="0" algn="l" rtl="0">
              <a:lnSpc>
                <a:spcPct val="100000"/>
              </a:lnSpc>
              <a:spcBef>
                <a:spcPts val="0"/>
              </a:spcBef>
              <a:spcAft>
                <a:spcPts val="0"/>
              </a:spcAft>
              <a:buClr>
                <a:schemeClr val="accent1"/>
              </a:buClr>
              <a:buSzPts val="3000"/>
              <a:buFont typeface="Trebuchet MS"/>
              <a:buNone/>
              <a:defRPr sz="3000" b="0" cap="none"/>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191" name="Google Shape;1191;p52"/>
          <p:cNvSpPr txBox="1">
            <a:spLocks noGrp="1"/>
          </p:cNvSpPr>
          <p:nvPr>
            <p:ph type="body" idx="1"/>
          </p:nvPr>
        </p:nvSpPr>
        <p:spPr>
          <a:xfrm>
            <a:off x="508001" y="3395586"/>
            <a:ext cx="6447600" cy="645300"/>
          </a:xfrm>
          <a:prstGeom prst="rect">
            <a:avLst/>
          </a:prstGeom>
          <a:noFill/>
          <a:ln>
            <a:noFill/>
          </a:ln>
        </p:spPr>
        <p:txBody>
          <a:bodyPr spcFirstLastPara="1" wrap="square" lIns="91425" tIns="45700" rIns="91425" bIns="45700" anchor="t" anchorCtr="0">
            <a:noAutofit/>
          </a:bodyPr>
          <a:lstStyle>
            <a:lvl1pPr marL="457200" lvl="0" indent="-228600" algn="l" rtl="0">
              <a:lnSpc>
                <a:spcPct val="100000"/>
              </a:lnSpc>
              <a:spcBef>
                <a:spcPts val="800"/>
              </a:spcBef>
              <a:spcAft>
                <a:spcPts val="0"/>
              </a:spcAft>
              <a:buSzPts val="1200"/>
              <a:buNone/>
              <a:defRPr sz="1500">
                <a:solidFill>
                  <a:srgbClr val="7F7F7F"/>
                </a:solidFill>
              </a:defRPr>
            </a:lvl1pPr>
            <a:lvl2pPr marL="914400" lvl="1" indent="-228600" algn="l" rtl="0">
              <a:lnSpc>
                <a:spcPct val="100000"/>
              </a:lnSpc>
              <a:spcBef>
                <a:spcPts val="800"/>
              </a:spcBef>
              <a:spcAft>
                <a:spcPts val="0"/>
              </a:spcAft>
              <a:buSzPts val="1100"/>
              <a:buNone/>
              <a:defRPr sz="1400">
                <a:solidFill>
                  <a:srgbClr val="888888"/>
                </a:solidFill>
              </a:defRPr>
            </a:lvl2pPr>
            <a:lvl3pPr marL="1371600" lvl="2" indent="-228600" algn="l" rtl="0">
              <a:lnSpc>
                <a:spcPct val="100000"/>
              </a:lnSpc>
              <a:spcBef>
                <a:spcPts val="800"/>
              </a:spcBef>
              <a:spcAft>
                <a:spcPts val="0"/>
              </a:spcAft>
              <a:buSzPts val="1000"/>
              <a:buNone/>
              <a:defRPr sz="1200">
                <a:solidFill>
                  <a:srgbClr val="888888"/>
                </a:solidFill>
              </a:defRPr>
            </a:lvl3pPr>
            <a:lvl4pPr marL="1828800" lvl="3" indent="-228600" algn="l" rtl="0">
              <a:lnSpc>
                <a:spcPct val="100000"/>
              </a:lnSpc>
              <a:spcBef>
                <a:spcPts val="800"/>
              </a:spcBef>
              <a:spcAft>
                <a:spcPts val="0"/>
              </a:spcAft>
              <a:buSzPts val="800"/>
              <a:buNone/>
              <a:defRPr sz="1100">
                <a:solidFill>
                  <a:srgbClr val="888888"/>
                </a:solidFill>
              </a:defRPr>
            </a:lvl4pPr>
            <a:lvl5pPr marL="2286000" lvl="4" indent="-228600" algn="l" rtl="0">
              <a:lnSpc>
                <a:spcPct val="100000"/>
              </a:lnSpc>
              <a:spcBef>
                <a:spcPts val="800"/>
              </a:spcBef>
              <a:spcAft>
                <a:spcPts val="0"/>
              </a:spcAft>
              <a:buSzPts val="800"/>
              <a:buNone/>
              <a:defRPr sz="1100">
                <a:solidFill>
                  <a:srgbClr val="888888"/>
                </a:solidFill>
              </a:defRPr>
            </a:lvl5pPr>
            <a:lvl6pPr marL="2743200" lvl="5" indent="-228600" algn="l" rtl="0">
              <a:lnSpc>
                <a:spcPct val="100000"/>
              </a:lnSpc>
              <a:spcBef>
                <a:spcPts val="800"/>
              </a:spcBef>
              <a:spcAft>
                <a:spcPts val="0"/>
              </a:spcAft>
              <a:buSzPts val="800"/>
              <a:buNone/>
              <a:defRPr sz="1100">
                <a:solidFill>
                  <a:srgbClr val="888888"/>
                </a:solidFill>
              </a:defRPr>
            </a:lvl6pPr>
            <a:lvl7pPr marL="3200400" lvl="6" indent="-228600" algn="l" rtl="0">
              <a:lnSpc>
                <a:spcPct val="100000"/>
              </a:lnSpc>
              <a:spcBef>
                <a:spcPts val="800"/>
              </a:spcBef>
              <a:spcAft>
                <a:spcPts val="0"/>
              </a:spcAft>
              <a:buSzPts val="800"/>
              <a:buNone/>
              <a:defRPr sz="1100">
                <a:solidFill>
                  <a:srgbClr val="888888"/>
                </a:solidFill>
              </a:defRPr>
            </a:lvl7pPr>
            <a:lvl8pPr marL="3657600" lvl="7" indent="-228600" algn="l" rtl="0">
              <a:lnSpc>
                <a:spcPct val="100000"/>
              </a:lnSpc>
              <a:spcBef>
                <a:spcPts val="800"/>
              </a:spcBef>
              <a:spcAft>
                <a:spcPts val="0"/>
              </a:spcAft>
              <a:buSzPts val="800"/>
              <a:buNone/>
              <a:defRPr sz="1100">
                <a:solidFill>
                  <a:srgbClr val="888888"/>
                </a:solidFill>
              </a:defRPr>
            </a:lvl8pPr>
            <a:lvl9pPr marL="4114800" lvl="8" indent="-228600" algn="l" rtl="0">
              <a:lnSpc>
                <a:spcPct val="100000"/>
              </a:lnSpc>
              <a:spcBef>
                <a:spcPts val="800"/>
              </a:spcBef>
              <a:spcAft>
                <a:spcPts val="0"/>
              </a:spcAft>
              <a:buSzPts val="800"/>
              <a:buNone/>
              <a:defRPr sz="1100">
                <a:solidFill>
                  <a:srgbClr val="888888"/>
                </a:solidFill>
              </a:defRPr>
            </a:lvl9pPr>
          </a:lstStyle>
          <a:p>
            <a:endParaRPr/>
          </a:p>
        </p:txBody>
      </p:sp>
      <p:sp>
        <p:nvSpPr>
          <p:cNvPr id="1192" name="Google Shape;1192;p52"/>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marR="0" lvl="0" algn="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193" name="Google Shape;1193;p52"/>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194" name="Google Shape;1194;p52"/>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Deux contenus" type="twoObj">
  <p:cSld name="TWO_OBJECTS">
    <p:spTree>
      <p:nvGrpSpPr>
        <p:cNvPr id="1" name="Shape 1195"/>
        <p:cNvGrpSpPr/>
        <p:nvPr/>
      </p:nvGrpSpPr>
      <p:grpSpPr>
        <a:xfrm>
          <a:off x="0" y="0"/>
          <a:ext cx="0" cy="0"/>
          <a:chOff x="0" y="0"/>
          <a:chExt cx="0" cy="0"/>
        </a:xfrm>
      </p:grpSpPr>
      <p:sp>
        <p:nvSpPr>
          <p:cNvPr id="1196" name="Google Shape;1196;p53"/>
          <p:cNvSpPr txBox="1">
            <a:spLocks noGrp="1"/>
          </p:cNvSpPr>
          <p:nvPr>
            <p:ph type="title"/>
          </p:nvPr>
        </p:nvSpPr>
        <p:spPr>
          <a:xfrm>
            <a:off x="508001" y="457200"/>
            <a:ext cx="6447600" cy="990600"/>
          </a:xfrm>
          <a:prstGeom prst="rect">
            <a:avLst/>
          </a:prstGeom>
          <a:noFill/>
          <a:ln>
            <a:noFill/>
          </a:ln>
        </p:spPr>
        <p:txBody>
          <a:bodyPr spcFirstLastPara="1" wrap="square" lIns="91425" tIns="45700" rIns="91425" bIns="45700" anchor="t" anchorCtr="0">
            <a:noAutofit/>
          </a:bodyPr>
          <a:lstStyle>
            <a:lvl1pPr lvl="0" algn="l" rtl="0">
              <a:lnSpc>
                <a:spcPct val="100000"/>
              </a:lnSpc>
              <a:spcBef>
                <a:spcPts val="0"/>
              </a:spcBef>
              <a:spcAft>
                <a:spcPts val="0"/>
              </a:spcAft>
              <a:buClr>
                <a:schemeClr val="accent1"/>
              </a:buClr>
              <a:buSzPts val="18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197" name="Google Shape;1197;p53"/>
          <p:cNvSpPr txBox="1">
            <a:spLocks noGrp="1"/>
          </p:cNvSpPr>
          <p:nvPr>
            <p:ph type="body" idx="1"/>
          </p:nvPr>
        </p:nvSpPr>
        <p:spPr>
          <a:xfrm>
            <a:off x="508001" y="1620442"/>
            <a:ext cx="3138000" cy="2910600"/>
          </a:xfrm>
          <a:prstGeom prst="rect">
            <a:avLst/>
          </a:prstGeom>
          <a:noFill/>
          <a:ln>
            <a:noFill/>
          </a:ln>
        </p:spPr>
        <p:txBody>
          <a:bodyPr spcFirstLastPara="1" wrap="square" lIns="91425" tIns="45700" rIns="91425" bIns="45700" anchor="t" anchorCtr="0">
            <a:noAutofit/>
          </a:bodyPr>
          <a:lstStyle>
            <a:lvl1pPr marL="457200" lvl="0" indent="-317500" algn="l" rtl="0">
              <a:lnSpc>
                <a:spcPct val="100000"/>
              </a:lnSpc>
              <a:spcBef>
                <a:spcPts val="800"/>
              </a:spcBef>
              <a:spcAft>
                <a:spcPts val="0"/>
              </a:spcAft>
              <a:buSzPts val="1400"/>
              <a:buChar char="►"/>
              <a:defRPr/>
            </a:lvl1pPr>
            <a:lvl2pPr marL="914400" lvl="1" indent="-317500" algn="l" rtl="0">
              <a:lnSpc>
                <a:spcPct val="100000"/>
              </a:lnSpc>
              <a:spcBef>
                <a:spcPts val="800"/>
              </a:spcBef>
              <a:spcAft>
                <a:spcPts val="0"/>
              </a:spcAft>
              <a:buSzPts val="1400"/>
              <a:buChar char="►"/>
              <a:defRPr/>
            </a:lvl2pPr>
            <a:lvl3pPr marL="1371600" lvl="2" indent="-317500" algn="l" rtl="0">
              <a:lnSpc>
                <a:spcPct val="100000"/>
              </a:lnSpc>
              <a:spcBef>
                <a:spcPts val="800"/>
              </a:spcBef>
              <a:spcAft>
                <a:spcPts val="0"/>
              </a:spcAft>
              <a:buSzPts val="1400"/>
              <a:buChar char="►"/>
              <a:defRPr/>
            </a:lvl3pPr>
            <a:lvl4pPr marL="1828800" lvl="3" indent="-317500" algn="l" rtl="0">
              <a:lnSpc>
                <a:spcPct val="100000"/>
              </a:lnSpc>
              <a:spcBef>
                <a:spcPts val="800"/>
              </a:spcBef>
              <a:spcAft>
                <a:spcPts val="0"/>
              </a:spcAft>
              <a:buSzPts val="1400"/>
              <a:buChar char="►"/>
              <a:defRPr/>
            </a:lvl4pPr>
            <a:lvl5pPr marL="2286000" lvl="4" indent="-317500" algn="l" rtl="0">
              <a:lnSpc>
                <a:spcPct val="100000"/>
              </a:lnSpc>
              <a:spcBef>
                <a:spcPts val="800"/>
              </a:spcBef>
              <a:spcAft>
                <a:spcPts val="0"/>
              </a:spcAft>
              <a:buSzPts val="1400"/>
              <a:buChar char="►"/>
              <a:defRPr/>
            </a:lvl5pPr>
            <a:lvl6pPr marL="2743200" lvl="5" indent="-317500" algn="l" rtl="0">
              <a:lnSpc>
                <a:spcPct val="100000"/>
              </a:lnSpc>
              <a:spcBef>
                <a:spcPts val="800"/>
              </a:spcBef>
              <a:spcAft>
                <a:spcPts val="0"/>
              </a:spcAft>
              <a:buSzPts val="1400"/>
              <a:buChar char="►"/>
              <a:defRPr/>
            </a:lvl6pPr>
            <a:lvl7pPr marL="3200400" lvl="6" indent="-317500" algn="l" rtl="0">
              <a:lnSpc>
                <a:spcPct val="100000"/>
              </a:lnSpc>
              <a:spcBef>
                <a:spcPts val="800"/>
              </a:spcBef>
              <a:spcAft>
                <a:spcPts val="0"/>
              </a:spcAft>
              <a:buSzPts val="1400"/>
              <a:buChar char="►"/>
              <a:defRPr/>
            </a:lvl7pPr>
            <a:lvl8pPr marL="3657600" lvl="7" indent="-317500" algn="l" rtl="0">
              <a:lnSpc>
                <a:spcPct val="100000"/>
              </a:lnSpc>
              <a:spcBef>
                <a:spcPts val="800"/>
              </a:spcBef>
              <a:spcAft>
                <a:spcPts val="0"/>
              </a:spcAft>
              <a:buSzPts val="1400"/>
              <a:buChar char="►"/>
              <a:defRPr/>
            </a:lvl8pPr>
            <a:lvl9pPr marL="4114800" lvl="8" indent="-317500" algn="l" rtl="0">
              <a:lnSpc>
                <a:spcPct val="100000"/>
              </a:lnSpc>
              <a:spcBef>
                <a:spcPts val="800"/>
              </a:spcBef>
              <a:spcAft>
                <a:spcPts val="0"/>
              </a:spcAft>
              <a:buSzPts val="1400"/>
              <a:buChar char="►"/>
              <a:defRPr/>
            </a:lvl9pPr>
          </a:lstStyle>
          <a:p>
            <a:endParaRPr/>
          </a:p>
        </p:txBody>
      </p:sp>
      <p:sp>
        <p:nvSpPr>
          <p:cNvPr id="1198" name="Google Shape;1198;p53"/>
          <p:cNvSpPr txBox="1">
            <a:spLocks noGrp="1"/>
          </p:cNvSpPr>
          <p:nvPr>
            <p:ph type="body" idx="2"/>
          </p:nvPr>
        </p:nvSpPr>
        <p:spPr>
          <a:xfrm>
            <a:off x="3817477" y="1620442"/>
            <a:ext cx="3138000" cy="2910600"/>
          </a:xfrm>
          <a:prstGeom prst="rect">
            <a:avLst/>
          </a:prstGeom>
          <a:noFill/>
          <a:ln>
            <a:noFill/>
          </a:ln>
        </p:spPr>
        <p:txBody>
          <a:bodyPr spcFirstLastPara="1" wrap="square" lIns="91425" tIns="45700" rIns="91425" bIns="45700" anchor="t" anchorCtr="0">
            <a:noAutofit/>
          </a:bodyPr>
          <a:lstStyle>
            <a:lvl1pPr marL="457200" lvl="0" indent="-317500" algn="l" rtl="0">
              <a:lnSpc>
                <a:spcPct val="100000"/>
              </a:lnSpc>
              <a:spcBef>
                <a:spcPts val="800"/>
              </a:spcBef>
              <a:spcAft>
                <a:spcPts val="0"/>
              </a:spcAft>
              <a:buSzPts val="1400"/>
              <a:buChar char="►"/>
              <a:defRPr/>
            </a:lvl1pPr>
            <a:lvl2pPr marL="914400" lvl="1" indent="-317500" algn="l" rtl="0">
              <a:lnSpc>
                <a:spcPct val="100000"/>
              </a:lnSpc>
              <a:spcBef>
                <a:spcPts val="800"/>
              </a:spcBef>
              <a:spcAft>
                <a:spcPts val="0"/>
              </a:spcAft>
              <a:buSzPts val="1400"/>
              <a:buChar char="►"/>
              <a:defRPr/>
            </a:lvl2pPr>
            <a:lvl3pPr marL="1371600" lvl="2" indent="-317500" algn="l" rtl="0">
              <a:lnSpc>
                <a:spcPct val="100000"/>
              </a:lnSpc>
              <a:spcBef>
                <a:spcPts val="800"/>
              </a:spcBef>
              <a:spcAft>
                <a:spcPts val="0"/>
              </a:spcAft>
              <a:buSzPts val="1400"/>
              <a:buChar char="►"/>
              <a:defRPr/>
            </a:lvl3pPr>
            <a:lvl4pPr marL="1828800" lvl="3" indent="-317500" algn="l" rtl="0">
              <a:lnSpc>
                <a:spcPct val="100000"/>
              </a:lnSpc>
              <a:spcBef>
                <a:spcPts val="800"/>
              </a:spcBef>
              <a:spcAft>
                <a:spcPts val="0"/>
              </a:spcAft>
              <a:buSzPts val="1400"/>
              <a:buChar char="►"/>
              <a:defRPr/>
            </a:lvl4pPr>
            <a:lvl5pPr marL="2286000" lvl="4" indent="-317500" algn="l" rtl="0">
              <a:lnSpc>
                <a:spcPct val="100000"/>
              </a:lnSpc>
              <a:spcBef>
                <a:spcPts val="800"/>
              </a:spcBef>
              <a:spcAft>
                <a:spcPts val="0"/>
              </a:spcAft>
              <a:buSzPts val="1400"/>
              <a:buChar char="►"/>
              <a:defRPr/>
            </a:lvl5pPr>
            <a:lvl6pPr marL="2743200" lvl="5" indent="-317500" algn="l" rtl="0">
              <a:lnSpc>
                <a:spcPct val="100000"/>
              </a:lnSpc>
              <a:spcBef>
                <a:spcPts val="800"/>
              </a:spcBef>
              <a:spcAft>
                <a:spcPts val="0"/>
              </a:spcAft>
              <a:buSzPts val="1400"/>
              <a:buChar char="►"/>
              <a:defRPr/>
            </a:lvl6pPr>
            <a:lvl7pPr marL="3200400" lvl="6" indent="-317500" algn="l" rtl="0">
              <a:lnSpc>
                <a:spcPct val="100000"/>
              </a:lnSpc>
              <a:spcBef>
                <a:spcPts val="800"/>
              </a:spcBef>
              <a:spcAft>
                <a:spcPts val="0"/>
              </a:spcAft>
              <a:buSzPts val="1400"/>
              <a:buChar char="►"/>
              <a:defRPr/>
            </a:lvl7pPr>
            <a:lvl8pPr marL="3657600" lvl="7" indent="-317500" algn="l" rtl="0">
              <a:lnSpc>
                <a:spcPct val="100000"/>
              </a:lnSpc>
              <a:spcBef>
                <a:spcPts val="800"/>
              </a:spcBef>
              <a:spcAft>
                <a:spcPts val="0"/>
              </a:spcAft>
              <a:buSzPts val="1400"/>
              <a:buChar char="►"/>
              <a:defRPr/>
            </a:lvl8pPr>
            <a:lvl9pPr marL="4114800" lvl="8" indent="-317500" algn="l" rtl="0">
              <a:lnSpc>
                <a:spcPct val="100000"/>
              </a:lnSpc>
              <a:spcBef>
                <a:spcPts val="800"/>
              </a:spcBef>
              <a:spcAft>
                <a:spcPts val="0"/>
              </a:spcAft>
              <a:buSzPts val="1400"/>
              <a:buChar char="►"/>
              <a:defRPr/>
            </a:lvl9pPr>
          </a:lstStyle>
          <a:p>
            <a:endParaRPr/>
          </a:p>
        </p:txBody>
      </p:sp>
      <p:sp>
        <p:nvSpPr>
          <p:cNvPr id="1199" name="Google Shape;1199;p53"/>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marR="0" lvl="0" algn="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200" name="Google Shape;1200;p53"/>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201" name="Google Shape;1201;p53"/>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Diapositive de titre 1">
  <p:cSld name="TITLE_3">
    <p:spTree>
      <p:nvGrpSpPr>
        <p:cNvPr id="1" name="Shape 1202"/>
        <p:cNvGrpSpPr/>
        <p:nvPr/>
      </p:nvGrpSpPr>
      <p:grpSpPr>
        <a:xfrm>
          <a:off x="0" y="0"/>
          <a:ext cx="0" cy="0"/>
          <a:chOff x="0" y="0"/>
          <a:chExt cx="0" cy="0"/>
        </a:xfrm>
      </p:grpSpPr>
      <p:sp>
        <p:nvSpPr>
          <p:cNvPr id="1203" name="Google Shape;1203;p54"/>
          <p:cNvSpPr txBox="1">
            <a:spLocks noGrp="1"/>
          </p:cNvSpPr>
          <p:nvPr>
            <p:ph type="ctrTitle"/>
          </p:nvPr>
        </p:nvSpPr>
        <p:spPr>
          <a:xfrm>
            <a:off x="311708" y="744575"/>
            <a:ext cx="8520600" cy="20526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5200"/>
              <a:buFont typeface="Viga"/>
              <a:buNone/>
              <a:defRPr sz="5200">
                <a:latin typeface="Viga"/>
                <a:ea typeface="Viga"/>
                <a:cs typeface="Viga"/>
                <a:sym typeface="Viga"/>
              </a:defRPr>
            </a:lvl1pPr>
            <a:lvl2pPr lvl="1" algn="ctr" rtl="0">
              <a:lnSpc>
                <a:spcPct val="100000"/>
              </a:lnSpc>
              <a:spcBef>
                <a:spcPts val="0"/>
              </a:spcBef>
              <a:spcAft>
                <a:spcPts val="0"/>
              </a:spcAft>
              <a:buSzPts val="5200"/>
              <a:buNone/>
              <a:defRPr sz="5200"/>
            </a:lvl2pPr>
            <a:lvl3pPr lvl="2" algn="ctr" rtl="0">
              <a:lnSpc>
                <a:spcPct val="100000"/>
              </a:lnSpc>
              <a:spcBef>
                <a:spcPts val="0"/>
              </a:spcBef>
              <a:spcAft>
                <a:spcPts val="0"/>
              </a:spcAft>
              <a:buSzPts val="5200"/>
              <a:buNone/>
              <a:defRPr sz="5200"/>
            </a:lvl3pPr>
            <a:lvl4pPr lvl="3" algn="ctr" rtl="0">
              <a:lnSpc>
                <a:spcPct val="100000"/>
              </a:lnSpc>
              <a:spcBef>
                <a:spcPts val="0"/>
              </a:spcBef>
              <a:spcAft>
                <a:spcPts val="0"/>
              </a:spcAft>
              <a:buSzPts val="5200"/>
              <a:buNone/>
              <a:defRPr sz="5200"/>
            </a:lvl4pPr>
            <a:lvl5pPr lvl="4" algn="ctr" rtl="0">
              <a:lnSpc>
                <a:spcPct val="100000"/>
              </a:lnSpc>
              <a:spcBef>
                <a:spcPts val="0"/>
              </a:spcBef>
              <a:spcAft>
                <a:spcPts val="0"/>
              </a:spcAft>
              <a:buSzPts val="5200"/>
              <a:buNone/>
              <a:defRPr sz="5200"/>
            </a:lvl5pPr>
            <a:lvl6pPr lvl="5" algn="ctr" rtl="0">
              <a:lnSpc>
                <a:spcPct val="100000"/>
              </a:lnSpc>
              <a:spcBef>
                <a:spcPts val="0"/>
              </a:spcBef>
              <a:spcAft>
                <a:spcPts val="0"/>
              </a:spcAft>
              <a:buSzPts val="5200"/>
              <a:buNone/>
              <a:defRPr sz="5200"/>
            </a:lvl6pPr>
            <a:lvl7pPr lvl="6" algn="ctr" rtl="0">
              <a:lnSpc>
                <a:spcPct val="100000"/>
              </a:lnSpc>
              <a:spcBef>
                <a:spcPts val="0"/>
              </a:spcBef>
              <a:spcAft>
                <a:spcPts val="0"/>
              </a:spcAft>
              <a:buSzPts val="5200"/>
              <a:buNone/>
              <a:defRPr sz="5200"/>
            </a:lvl7pPr>
            <a:lvl8pPr lvl="7" algn="ctr" rtl="0">
              <a:lnSpc>
                <a:spcPct val="100000"/>
              </a:lnSpc>
              <a:spcBef>
                <a:spcPts val="0"/>
              </a:spcBef>
              <a:spcAft>
                <a:spcPts val="0"/>
              </a:spcAft>
              <a:buSzPts val="5200"/>
              <a:buNone/>
              <a:defRPr sz="5200"/>
            </a:lvl8pPr>
            <a:lvl9pPr lvl="8" algn="ctr" rtl="0">
              <a:lnSpc>
                <a:spcPct val="100000"/>
              </a:lnSpc>
              <a:spcBef>
                <a:spcPts val="0"/>
              </a:spcBef>
              <a:spcAft>
                <a:spcPts val="0"/>
              </a:spcAft>
              <a:buSzPts val="5200"/>
              <a:buNone/>
              <a:defRPr sz="5200"/>
            </a:lvl9pPr>
          </a:lstStyle>
          <a:p>
            <a:endParaRPr/>
          </a:p>
        </p:txBody>
      </p:sp>
      <p:sp>
        <p:nvSpPr>
          <p:cNvPr id="1204" name="Google Shape;1204;p54"/>
          <p:cNvSpPr txBox="1">
            <a:spLocks noGrp="1"/>
          </p:cNvSpPr>
          <p:nvPr>
            <p:ph type="subTitle" idx="1"/>
          </p:nvPr>
        </p:nvSpPr>
        <p:spPr>
          <a:xfrm>
            <a:off x="311700" y="2834125"/>
            <a:ext cx="8520600" cy="792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600"/>
              </a:spcBef>
              <a:spcAft>
                <a:spcPts val="0"/>
              </a:spcAft>
              <a:buSzPts val="2800"/>
              <a:buFont typeface="Ubuntu"/>
              <a:buNone/>
              <a:defRPr sz="2800">
                <a:latin typeface="Ubuntu"/>
                <a:ea typeface="Ubuntu"/>
                <a:cs typeface="Ubuntu"/>
                <a:sym typeface="Ubuntu"/>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05" name="Google Shape;1205;p54"/>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t" anchorCtr="0">
            <a:noAutofit/>
          </a:bodyPr>
          <a:lstStyle>
            <a:lvl1pPr marL="0" marR="0" lvl="0"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1">
  <p:cSld name="TITLE_1_2">
    <p:spTree>
      <p:nvGrpSpPr>
        <p:cNvPr id="1" name="Shape 1206"/>
        <p:cNvGrpSpPr/>
        <p:nvPr/>
      </p:nvGrpSpPr>
      <p:grpSpPr>
        <a:xfrm>
          <a:off x="0" y="0"/>
          <a:ext cx="0" cy="0"/>
          <a:chOff x="0" y="0"/>
          <a:chExt cx="0" cy="0"/>
        </a:xfrm>
      </p:grpSpPr>
      <p:sp>
        <p:nvSpPr>
          <p:cNvPr id="1207" name="Google Shape;1207;p55"/>
          <p:cNvSpPr txBox="1">
            <a:spLocks noGrp="1"/>
          </p:cNvSpPr>
          <p:nvPr>
            <p:ph type="ctrTitle"/>
          </p:nvPr>
        </p:nvSpPr>
        <p:spPr>
          <a:xfrm>
            <a:off x="2305100" y="1161050"/>
            <a:ext cx="6153000" cy="11598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Clr>
                <a:schemeClr val="dk2"/>
              </a:buClr>
              <a:buSzPts val="4800"/>
              <a:buNone/>
              <a:defRPr sz="4800" b="0">
                <a:solidFill>
                  <a:schemeClr val="dk2"/>
                </a:solidFill>
              </a:defRPr>
            </a:lvl1pPr>
            <a:lvl2pPr lvl="1" algn="r" rtl="0">
              <a:lnSpc>
                <a:spcPct val="100000"/>
              </a:lnSpc>
              <a:spcBef>
                <a:spcPts val="0"/>
              </a:spcBef>
              <a:spcAft>
                <a:spcPts val="0"/>
              </a:spcAft>
              <a:buClr>
                <a:schemeClr val="dk2"/>
              </a:buClr>
              <a:buSzPts val="4800"/>
              <a:buNone/>
              <a:defRPr sz="4800" b="0">
                <a:solidFill>
                  <a:schemeClr val="dk2"/>
                </a:solidFill>
              </a:defRPr>
            </a:lvl2pPr>
            <a:lvl3pPr lvl="2" algn="r" rtl="0">
              <a:lnSpc>
                <a:spcPct val="100000"/>
              </a:lnSpc>
              <a:spcBef>
                <a:spcPts val="0"/>
              </a:spcBef>
              <a:spcAft>
                <a:spcPts val="0"/>
              </a:spcAft>
              <a:buClr>
                <a:schemeClr val="dk2"/>
              </a:buClr>
              <a:buSzPts val="4800"/>
              <a:buNone/>
              <a:defRPr sz="4800" b="0">
                <a:solidFill>
                  <a:schemeClr val="dk2"/>
                </a:solidFill>
              </a:defRPr>
            </a:lvl3pPr>
            <a:lvl4pPr lvl="3" algn="r" rtl="0">
              <a:lnSpc>
                <a:spcPct val="100000"/>
              </a:lnSpc>
              <a:spcBef>
                <a:spcPts val="0"/>
              </a:spcBef>
              <a:spcAft>
                <a:spcPts val="0"/>
              </a:spcAft>
              <a:buClr>
                <a:schemeClr val="dk2"/>
              </a:buClr>
              <a:buSzPts val="4800"/>
              <a:buNone/>
              <a:defRPr sz="4800" b="0">
                <a:solidFill>
                  <a:schemeClr val="dk2"/>
                </a:solidFill>
              </a:defRPr>
            </a:lvl4pPr>
            <a:lvl5pPr lvl="4" algn="r" rtl="0">
              <a:lnSpc>
                <a:spcPct val="100000"/>
              </a:lnSpc>
              <a:spcBef>
                <a:spcPts val="0"/>
              </a:spcBef>
              <a:spcAft>
                <a:spcPts val="0"/>
              </a:spcAft>
              <a:buClr>
                <a:schemeClr val="dk2"/>
              </a:buClr>
              <a:buSzPts val="4800"/>
              <a:buNone/>
              <a:defRPr sz="4800" b="0">
                <a:solidFill>
                  <a:schemeClr val="dk2"/>
                </a:solidFill>
              </a:defRPr>
            </a:lvl5pPr>
            <a:lvl6pPr lvl="5" algn="r" rtl="0">
              <a:lnSpc>
                <a:spcPct val="100000"/>
              </a:lnSpc>
              <a:spcBef>
                <a:spcPts val="0"/>
              </a:spcBef>
              <a:spcAft>
                <a:spcPts val="0"/>
              </a:spcAft>
              <a:buClr>
                <a:schemeClr val="dk2"/>
              </a:buClr>
              <a:buSzPts val="4800"/>
              <a:buNone/>
              <a:defRPr sz="4800" b="0">
                <a:solidFill>
                  <a:schemeClr val="dk2"/>
                </a:solidFill>
              </a:defRPr>
            </a:lvl6pPr>
            <a:lvl7pPr lvl="6" algn="r" rtl="0">
              <a:lnSpc>
                <a:spcPct val="100000"/>
              </a:lnSpc>
              <a:spcBef>
                <a:spcPts val="0"/>
              </a:spcBef>
              <a:spcAft>
                <a:spcPts val="0"/>
              </a:spcAft>
              <a:buClr>
                <a:schemeClr val="dk2"/>
              </a:buClr>
              <a:buSzPts val="4800"/>
              <a:buNone/>
              <a:defRPr sz="4800" b="0">
                <a:solidFill>
                  <a:schemeClr val="dk2"/>
                </a:solidFill>
              </a:defRPr>
            </a:lvl7pPr>
            <a:lvl8pPr lvl="7" algn="r" rtl="0">
              <a:lnSpc>
                <a:spcPct val="100000"/>
              </a:lnSpc>
              <a:spcBef>
                <a:spcPts val="0"/>
              </a:spcBef>
              <a:spcAft>
                <a:spcPts val="0"/>
              </a:spcAft>
              <a:buClr>
                <a:schemeClr val="dk2"/>
              </a:buClr>
              <a:buSzPts val="4800"/>
              <a:buNone/>
              <a:defRPr sz="4800" b="0">
                <a:solidFill>
                  <a:schemeClr val="dk2"/>
                </a:solidFill>
              </a:defRPr>
            </a:lvl8pPr>
            <a:lvl9pPr lvl="8" algn="r" rtl="0">
              <a:lnSpc>
                <a:spcPct val="100000"/>
              </a:lnSpc>
              <a:spcBef>
                <a:spcPts val="0"/>
              </a:spcBef>
              <a:spcAft>
                <a:spcPts val="0"/>
              </a:spcAft>
              <a:buClr>
                <a:schemeClr val="dk2"/>
              </a:buClr>
              <a:buSzPts val="4800"/>
              <a:buNone/>
              <a:defRPr sz="4800" b="0">
                <a:solidFill>
                  <a:schemeClr val="dk2"/>
                </a:solidFill>
              </a:defRPr>
            </a:lvl9pPr>
          </a:lstStyle>
          <a:p>
            <a:endParaRPr/>
          </a:p>
        </p:txBody>
      </p:sp>
      <p:sp>
        <p:nvSpPr>
          <p:cNvPr id="1208" name="Google Shape;1208;p55"/>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09" name="Google Shape;1209;p55"/>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0" name="Google Shape;1210;p55"/>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1" name="Google Shape;1211;p55"/>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2" name="Google Shape;1212;p55"/>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3" name="Google Shape;1213;p55"/>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4" name="Google Shape;1214;p55"/>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5" name="Google Shape;1215;p55"/>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6" name="Google Shape;1216;p55"/>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7" name="Google Shape;1217;p55"/>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8" name="Google Shape;1218;p55"/>
          <p:cNvSpPr/>
          <p:nvPr/>
        </p:nvSpPr>
        <p:spPr>
          <a:xfrm>
            <a:off x="1347361" y="3186147"/>
            <a:ext cx="599146" cy="706813"/>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19" name="Google Shape;1219;p55"/>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0" name="Google Shape;1220;p55"/>
          <p:cNvSpPr/>
          <p:nvPr/>
        </p:nvSpPr>
        <p:spPr>
          <a:xfrm>
            <a:off x="7146421" y="4508764"/>
            <a:ext cx="1040884" cy="730621"/>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1" name="Google Shape;1221;p55"/>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2" name="Google Shape;1222;p55"/>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3" name="Google Shape;1223;p55"/>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4" name="Google Shape;1224;p55"/>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5" name="Google Shape;1225;p55"/>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6" name="Google Shape;1226;p55"/>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7" name="Google Shape;1227;p55"/>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8" name="Google Shape;1228;p55"/>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29" name="Google Shape;1229;p55"/>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30" name="Google Shape;1230;p55"/>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31" name="Google Shape;1231;p55"/>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32" name="Google Shape;1232;p55"/>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33" name="Google Shape;1233;p55"/>
          <p:cNvSpPr/>
          <p:nvPr/>
        </p:nvSpPr>
        <p:spPr>
          <a:xfrm rot="-5400000">
            <a:off x="6496794" y="3021440"/>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34" name="Google Shape;1234;p55"/>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35" name="Google Shape;1235;p55"/>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
        <p:nvSpPr>
          <p:cNvPr id="1236" name="Google Shape;1236;p55"/>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4C2F4"/>
              </a:solidFill>
              <a:latin typeface="Arial"/>
              <a:ea typeface="Arial"/>
              <a:cs typeface="Arial"/>
              <a:sym typeface="Arial"/>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Contenu avec légende" type="objTx">
  <p:cSld name="OBJECT_WITH_CAPTION_TEXT">
    <p:spTree>
      <p:nvGrpSpPr>
        <p:cNvPr id="1" name="Shape 1237"/>
        <p:cNvGrpSpPr/>
        <p:nvPr/>
      </p:nvGrpSpPr>
      <p:grpSpPr>
        <a:xfrm>
          <a:off x="0" y="0"/>
          <a:ext cx="0" cy="0"/>
          <a:chOff x="0" y="0"/>
          <a:chExt cx="0" cy="0"/>
        </a:xfrm>
      </p:grpSpPr>
      <p:sp>
        <p:nvSpPr>
          <p:cNvPr id="1238" name="Google Shape;1238;p56"/>
          <p:cNvSpPr txBox="1">
            <a:spLocks noGrp="1"/>
          </p:cNvSpPr>
          <p:nvPr>
            <p:ph type="title"/>
          </p:nvPr>
        </p:nvSpPr>
        <p:spPr>
          <a:xfrm>
            <a:off x="629841" y="342900"/>
            <a:ext cx="2949000" cy="1200300"/>
          </a:xfrm>
          <a:prstGeom prst="rect">
            <a:avLst/>
          </a:prstGeom>
          <a:noFill/>
          <a:ln>
            <a:noFill/>
          </a:ln>
        </p:spPr>
        <p:txBody>
          <a:bodyPr spcFirstLastPara="1" wrap="square" lIns="68575" tIns="34275" rIns="68575" bIns="34275" anchor="b" anchorCtr="0">
            <a:noAutofit/>
          </a:bodyPr>
          <a:lstStyle>
            <a:lvl1pPr lvl="0" algn="l" rtl="0">
              <a:lnSpc>
                <a:spcPct val="90000"/>
              </a:lnSpc>
              <a:spcBef>
                <a:spcPts val="0"/>
              </a:spcBef>
              <a:spcAft>
                <a:spcPts val="0"/>
              </a:spcAft>
              <a:buClr>
                <a:schemeClr val="dk1"/>
              </a:buClr>
              <a:buSzPts val="2400"/>
              <a:buFont typeface="Calibri"/>
              <a:buNone/>
              <a:defRPr sz="2400"/>
            </a:lvl1pPr>
            <a:lvl2pPr lvl="1" algn="l" rtl="0">
              <a:lnSpc>
                <a:spcPct val="100000"/>
              </a:lnSpc>
              <a:spcBef>
                <a:spcPts val="0"/>
              </a:spcBef>
              <a:spcAft>
                <a:spcPts val="0"/>
              </a:spcAft>
              <a:buSzPts val="1800"/>
              <a:buNone/>
              <a:defRPr/>
            </a:lvl2pPr>
            <a:lvl3pPr lvl="2" algn="l" rtl="0">
              <a:lnSpc>
                <a:spcPct val="100000"/>
              </a:lnSpc>
              <a:spcBef>
                <a:spcPts val="0"/>
              </a:spcBef>
              <a:spcAft>
                <a:spcPts val="0"/>
              </a:spcAft>
              <a:buSzPts val="1800"/>
              <a:buNone/>
              <a:defRPr/>
            </a:lvl3pPr>
            <a:lvl4pPr lvl="3" algn="l" rtl="0">
              <a:lnSpc>
                <a:spcPct val="100000"/>
              </a:lnSpc>
              <a:spcBef>
                <a:spcPts val="0"/>
              </a:spcBef>
              <a:spcAft>
                <a:spcPts val="0"/>
              </a:spcAft>
              <a:buSzPts val="1800"/>
              <a:buNone/>
              <a:defRPr/>
            </a:lvl4pPr>
            <a:lvl5pPr lvl="4" algn="l" rtl="0">
              <a:lnSpc>
                <a:spcPct val="100000"/>
              </a:lnSpc>
              <a:spcBef>
                <a:spcPts val="0"/>
              </a:spcBef>
              <a:spcAft>
                <a:spcPts val="0"/>
              </a:spcAft>
              <a:buSzPts val="1800"/>
              <a:buNone/>
              <a:defRPr/>
            </a:lvl5pPr>
            <a:lvl6pPr lvl="5" algn="l" rtl="0">
              <a:lnSpc>
                <a:spcPct val="100000"/>
              </a:lnSpc>
              <a:spcBef>
                <a:spcPts val="0"/>
              </a:spcBef>
              <a:spcAft>
                <a:spcPts val="0"/>
              </a:spcAft>
              <a:buSzPts val="1800"/>
              <a:buNone/>
              <a:defRPr/>
            </a:lvl6pPr>
            <a:lvl7pPr lvl="6" algn="l" rtl="0">
              <a:lnSpc>
                <a:spcPct val="100000"/>
              </a:lnSpc>
              <a:spcBef>
                <a:spcPts val="0"/>
              </a:spcBef>
              <a:spcAft>
                <a:spcPts val="0"/>
              </a:spcAft>
              <a:buSzPts val="1800"/>
              <a:buNone/>
              <a:defRPr/>
            </a:lvl7pPr>
            <a:lvl8pPr lvl="7" algn="l" rtl="0">
              <a:lnSpc>
                <a:spcPct val="100000"/>
              </a:lnSpc>
              <a:spcBef>
                <a:spcPts val="0"/>
              </a:spcBef>
              <a:spcAft>
                <a:spcPts val="0"/>
              </a:spcAft>
              <a:buSzPts val="1800"/>
              <a:buNone/>
              <a:defRPr/>
            </a:lvl8pPr>
            <a:lvl9pPr lvl="8" algn="l" rtl="0">
              <a:lnSpc>
                <a:spcPct val="100000"/>
              </a:lnSpc>
              <a:spcBef>
                <a:spcPts val="0"/>
              </a:spcBef>
              <a:spcAft>
                <a:spcPts val="0"/>
              </a:spcAft>
              <a:buSzPts val="1800"/>
              <a:buNone/>
              <a:defRPr/>
            </a:lvl9pPr>
          </a:lstStyle>
          <a:p>
            <a:endParaRPr/>
          </a:p>
        </p:txBody>
      </p:sp>
      <p:sp>
        <p:nvSpPr>
          <p:cNvPr id="1239" name="Google Shape;1239;p56"/>
          <p:cNvSpPr txBox="1">
            <a:spLocks noGrp="1"/>
          </p:cNvSpPr>
          <p:nvPr>
            <p:ph type="body" idx="1"/>
          </p:nvPr>
        </p:nvSpPr>
        <p:spPr>
          <a:xfrm>
            <a:off x="3887391" y="740569"/>
            <a:ext cx="4629300" cy="3655200"/>
          </a:xfrm>
          <a:prstGeom prst="rect">
            <a:avLst/>
          </a:prstGeom>
          <a:noFill/>
          <a:ln>
            <a:noFill/>
          </a:ln>
        </p:spPr>
        <p:txBody>
          <a:bodyPr spcFirstLastPara="1" wrap="square" lIns="68575" tIns="34275" rIns="68575" bIns="34275" anchor="t" anchorCtr="0">
            <a:noAutofit/>
          </a:bodyPr>
          <a:lstStyle>
            <a:lvl1pPr marL="457200" lvl="0" indent="-381000" algn="l" rtl="0">
              <a:lnSpc>
                <a:spcPct val="90000"/>
              </a:lnSpc>
              <a:spcBef>
                <a:spcPts val="800"/>
              </a:spcBef>
              <a:spcAft>
                <a:spcPts val="0"/>
              </a:spcAft>
              <a:buClr>
                <a:schemeClr val="dk1"/>
              </a:buClr>
              <a:buSzPts val="2400"/>
              <a:buChar char="✘"/>
              <a:defRPr sz="2400"/>
            </a:lvl1pPr>
            <a:lvl2pPr marL="914400" lvl="1" indent="-361950" algn="l" rtl="0">
              <a:lnSpc>
                <a:spcPct val="90000"/>
              </a:lnSpc>
              <a:spcBef>
                <a:spcPts val="400"/>
              </a:spcBef>
              <a:spcAft>
                <a:spcPts val="0"/>
              </a:spcAft>
              <a:buClr>
                <a:schemeClr val="dk1"/>
              </a:buClr>
              <a:buSzPts val="2100"/>
              <a:buChar char="✗"/>
              <a:defRPr sz="2100"/>
            </a:lvl2pPr>
            <a:lvl3pPr marL="1371600" lvl="2" indent="-342900" algn="l" rtl="0">
              <a:lnSpc>
                <a:spcPct val="90000"/>
              </a:lnSpc>
              <a:spcBef>
                <a:spcPts val="400"/>
              </a:spcBef>
              <a:spcAft>
                <a:spcPts val="0"/>
              </a:spcAft>
              <a:buClr>
                <a:schemeClr val="dk1"/>
              </a:buClr>
              <a:buSzPts val="1800"/>
              <a:buChar char="■"/>
              <a:defRPr sz="1800"/>
            </a:lvl3pPr>
            <a:lvl4pPr marL="1828800" lvl="3" indent="-323850" algn="l" rtl="0">
              <a:lnSpc>
                <a:spcPct val="90000"/>
              </a:lnSpc>
              <a:spcBef>
                <a:spcPts val="400"/>
              </a:spcBef>
              <a:spcAft>
                <a:spcPts val="0"/>
              </a:spcAft>
              <a:buClr>
                <a:schemeClr val="dk1"/>
              </a:buClr>
              <a:buSzPts val="1500"/>
              <a:buChar char="●"/>
              <a:defRPr sz="1500"/>
            </a:lvl4pPr>
            <a:lvl5pPr marL="2286000" lvl="4" indent="-323850" algn="l" rtl="0">
              <a:lnSpc>
                <a:spcPct val="90000"/>
              </a:lnSpc>
              <a:spcBef>
                <a:spcPts val="400"/>
              </a:spcBef>
              <a:spcAft>
                <a:spcPts val="0"/>
              </a:spcAft>
              <a:buClr>
                <a:schemeClr val="dk1"/>
              </a:buClr>
              <a:buSzPts val="1500"/>
              <a:buChar char="○"/>
              <a:defRPr sz="1500"/>
            </a:lvl5pPr>
            <a:lvl6pPr marL="2743200" lvl="5" indent="-323850" algn="l" rtl="0">
              <a:lnSpc>
                <a:spcPct val="90000"/>
              </a:lnSpc>
              <a:spcBef>
                <a:spcPts val="400"/>
              </a:spcBef>
              <a:spcAft>
                <a:spcPts val="0"/>
              </a:spcAft>
              <a:buClr>
                <a:schemeClr val="dk1"/>
              </a:buClr>
              <a:buSzPts val="1500"/>
              <a:buChar char="■"/>
              <a:defRPr sz="1500"/>
            </a:lvl6pPr>
            <a:lvl7pPr marL="3200400" lvl="6" indent="-323850" algn="l" rtl="0">
              <a:lnSpc>
                <a:spcPct val="90000"/>
              </a:lnSpc>
              <a:spcBef>
                <a:spcPts val="400"/>
              </a:spcBef>
              <a:spcAft>
                <a:spcPts val="0"/>
              </a:spcAft>
              <a:buClr>
                <a:schemeClr val="dk1"/>
              </a:buClr>
              <a:buSzPts val="1500"/>
              <a:buChar char="●"/>
              <a:defRPr sz="1500"/>
            </a:lvl7pPr>
            <a:lvl8pPr marL="3657600" lvl="7" indent="-323850" algn="l" rtl="0">
              <a:lnSpc>
                <a:spcPct val="90000"/>
              </a:lnSpc>
              <a:spcBef>
                <a:spcPts val="400"/>
              </a:spcBef>
              <a:spcAft>
                <a:spcPts val="0"/>
              </a:spcAft>
              <a:buClr>
                <a:schemeClr val="dk1"/>
              </a:buClr>
              <a:buSzPts val="1500"/>
              <a:buChar char="○"/>
              <a:defRPr sz="1500"/>
            </a:lvl8pPr>
            <a:lvl9pPr marL="4114800" lvl="8" indent="-323850" algn="l" rtl="0">
              <a:lnSpc>
                <a:spcPct val="90000"/>
              </a:lnSpc>
              <a:spcBef>
                <a:spcPts val="400"/>
              </a:spcBef>
              <a:spcAft>
                <a:spcPts val="0"/>
              </a:spcAft>
              <a:buClr>
                <a:schemeClr val="dk1"/>
              </a:buClr>
              <a:buSzPts val="1500"/>
              <a:buChar char="■"/>
              <a:defRPr sz="1500"/>
            </a:lvl9pPr>
          </a:lstStyle>
          <a:p>
            <a:endParaRPr/>
          </a:p>
        </p:txBody>
      </p:sp>
      <p:sp>
        <p:nvSpPr>
          <p:cNvPr id="1240" name="Google Shape;1240;p56"/>
          <p:cNvSpPr txBox="1">
            <a:spLocks noGrp="1"/>
          </p:cNvSpPr>
          <p:nvPr>
            <p:ph type="body" idx="2"/>
          </p:nvPr>
        </p:nvSpPr>
        <p:spPr>
          <a:xfrm>
            <a:off x="629841" y="1543050"/>
            <a:ext cx="2949000" cy="2858700"/>
          </a:xfrm>
          <a:prstGeom prst="rect">
            <a:avLst/>
          </a:prstGeom>
          <a:noFill/>
          <a:ln>
            <a:noFill/>
          </a:ln>
        </p:spPr>
        <p:txBody>
          <a:bodyPr spcFirstLastPara="1" wrap="square" lIns="68575" tIns="34275" rIns="68575" bIns="34275" anchor="t" anchorCtr="0">
            <a:noAutofit/>
          </a:bodyPr>
          <a:lstStyle>
            <a:lvl1pPr marL="457200" lvl="0" indent="-228600" algn="l" rtl="0">
              <a:lnSpc>
                <a:spcPct val="90000"/>
              </a:lnSpc>
              <a:spcBef>
                <a:spcPts val="800"/>
              </a:spcBef>
              <a:spcAft>
                <a:spcPts val="0"/>
              </a:spcAft>
              <a:buClr>
                <a:schemeClr val="dk1"/>
              </a:buClr>
              <a:buSzPts val="1200"/>
              <a:buNone/>
              <a:defRPr sz="1200"/>
            </a:lvl1pPr>
            <a:lvl2pPr marL="914400" lvl="1" indent="-228600" algn="l" rtl="0">
              <a:lnSpc>
                <a:spcPct val="90000"/>
              </a:lnSpc>
              <a:spcBef>
                <a:spcPts val="400"/>
              </a:spcBef>
              <a:spcAft>
                <a:spcPts val="0"/>
              </a:spcAft>
              <a:buClr>
                <a:schemeClr val="dk1"/>
              </a:buClr>
              <a:buSzPts val="1100"/>
              <a:buNone/>
              <a:defRPr sz="1100"/>
            </a:lvl2pPr>
            <a:lvl3pPr marL="1371600" lvl="2" indent="-228600" algn="l" rtl="0">
              <a:lnSpc>
                <a:spcPct val="90000"/>
              </a:lnSpc>
              <a:spcBef>
                <a:spcPts val="400"/>
              </a:spcBef>
              <a:spcAft>
                <a:spcPts val="0"/>
              </a:spcAft>
              <a:buClr>
                <a:schemeClr val="dk1"/>
              </a:buClr>
              <a:buSzPts val="900"/>
              <a:buNone/>
              <a:defRPr sz="900"/>
            </a:lvl3pPr>
            <a:lvl4pPr marL="1828800" lvl="3" indent="-228600" algn="l" rtl="0">
              <a:lnSpc>
                <a:spcPct val="90000"/>
              </a:lnSpc>
              <a:spcBef>
                <a:spcPts val="400"/>
              </a:spcBef>
              <a:spcAft>
                <a:spcPts val="0"/>
              </a:spcAft>
              <a:buClr>
                <a:schemeClr val="dk1"/>
              </a:buClr>
              <a:buSzPts val="800"/>
              <a:buNone/>
              <a:defRPr sz="800"/>
            </a:lvl4pPr>
            <a:lvl5pPr marL="2286000" lvl="4" indent="-228600" algn="l" rtl="0">
              <a:lnSpc>
                <a:spcPct val="90000"/>
              </a:lnSpc>
              <a:spcBef>
                <a:spcPts val="400"/>
              </a:spcBef>
              <a:spcAft>
                <a:spcPts val="0"/>
              </a:spcAft>
              <a:buClr>
                <a:schemeClr val="dk1"/>
              </a:buClr>
              <a:buSzPts val="800"/>
              <a:buNone/>
              <a:defRPr sz="800"/>
            </a:lvl5pPr>
            <a:lvl6pPr marL="2743200" lvl="5" indent="-228600" algn="l" rtl="0">
              <a:lnSpc>
                <a:spcPct val="90000"/>
              </a:lnSpc>
              <a:spcBef>
                <a:spcPts val="400"/>
              </a:spcBef>
              <a:spcAft>
                <a:spcPts val="0"/>
              </a:spcAft>
              <a:buClr>
                <a:schemeClr val="dk1"/>
              </a:buClr>
              <a:buSzPts val="800"/>
              <a:buNone/>
              <a:defRPr sz="800"/>
            </a:lvl6pPr>
            <a:lvl7pPr marL="3200400" lvl="6" indent="-228600" algn="l" rtl="0">
              <a:lnSpc>
                <a:spcPct val="90000"/>
              </a:lnSpc>
              <a:spcBef>
                <a:spcPts val="400"/>
              </a:spcBef>
              <a:spcAft>
                <a:spcPts val="0"/>
              </a:spcAft>
              <a:buClr>
                <a:schemeClr val="dk1"/>
              </a:buClr>
              <a:buSzPts val="800"/>
              <a:buNone/>
              <a:defRPr sz="800"/>
            </a:lvl7pPr>
            <a:lvl8pPr marL="3657600" lvl="7" indent="-228600" algn="l" rtl="0">
              <a:lnSpc>
                <a:spcPct val="90000"/>
              </a:lnSpc>
              <a:spcBef>
                <a:spcPts val="400"/>
              </a:spcBef>
              <a:spcAft>
                <a:spcPts val="0"/>
              </a:spcAft>
              <a:buClr>
                <a:schemeClr val="dk1"/>
              </a:buClr>
              <a:buSzPts val="800"/>
              <a:buNone/>
              <a:defRPr sz="800"/>
            </a:lvl8pPr>
            <a:lvl9pPr marL="4114800" lvl="8" indent="-228600" algn="l" rtl="0">
              <a:lnSpc>
                <a:spcPct val="90000"/>
              </a:lnSpc>
              <a:spcBef>
                <a:spcPts val="400"/>
              </a:spcBef>
              <a:spcAft>
                <a:spcPts val="0"/>
              </a:spcAft>
              <a:buClr>
                <a:schemeClr val="dk1"/>
              </a:buClr>
              <a:buSzPts val="800"/>
              <a:buNone/>
              <a:defRPr sz="800"/>
            </a:lvl9pPr>
          </a:lstStyle>
          <a:p>
            <a:endParaRPr/>
          </a:p>
        </p:txBody>
      </p:sp>
      <p:sp>
        <p:nvSpPr>
          <p:cNvPr id="1241" name="Google Shape;1241;p56"/>
          <p:cNvSpPr txBox="1">
            <a:spLocks noGrp="1"/>
          </p:cNvSpPr>
          <p:nvPr>
            <p:ph type="dt" idx="10"/>
          </p:nvPr>
        </p:nvSpPr>
        <p:spPr>
          <a:xfrm>
            <a:off x="628650" y="4767263"/>
            <a:ext cx="2057400" cy="273900"/>
          </a:xfrm>
          <a:prstGeom prst="rect">
            <a:avLst/>
          </a:prstGeom>
          <a:noFill/>
          <a:ln>
            <a:noFill/>
          </a:ln>
        </p:spPr>
        <p:txBody>
          <a:bodyPr spcFirstLastPara="1" wrap="square" lIns="68575" tIns="34275" rIns="68575" bIns="34275" anchor="ctr" anchorCtr="0">
            <a:noAutofit/>
          </a:bodyPr>
          <a:lstStyle>
            <a:lvl1pPr marR="0" lvl="0"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9pPr>
          </a:lstStyle>
          <a:p>
            <a:endParaRPr/>
          </a:p>
        </p:txBody>
      </p:sp>
      <p:sp>
        <p:nvSpPr>
          <p:cNvPr id="1242" name="Google Shape;1242;p56"/>
          <p:cNvSpPr txBox="1">
            <a:spLocks noGrp="1"/>
          </p:cNvSpPr>
          <p:nvPr>
            <p:ph type="ftr" idx="11"/>
          </p:nvPr>
        </p:nvSpPr>
        <p:spPr>
          <a:xfrm>
            <a:off x="3028950" y="4767263"/>
            <a:ext cx="3086100" cy="273900"/>
          </a:xfrm>
          <a:prstGeom prst="rect">
            <a:avLst/>
          </a:prstGeom>
          <a:noFill/>
          <a:ln>
            <a:noFill/>
          </a:ln>
        </p:spPr>
        <p:txBody>
          <a:bodyPr spcFirstLastPara="1" wrap="square" lIns="68575" tIns="34275" rIns="68575" bIns="34275" anchor="ctr" anchorCtr="0">
            <a:noAutofit/>
          </a:bodyPr>
          <a:lstStyle>
            <a:lvl1pPr marR="0" lvl="0" algn="ctr"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100" b="0" i="0" u="none" strike="noStrike" cap="none">
                <a:solidFill>
                  <a:srgbClr val="000000"/>
                </a:solidFill>
                <a:latin typeface="Arial"/>
                <a:ea typeface="Arial"/>
                <a:cs typeface="Arial"/>
                <a:sym typeface="Arial"/>
              </a:defRPr>
            </a:lvl9pPr>
          </a:lstStyle>
          <a:p>
            <a:endParaRPr/>
          </a:p>
        </p:txBody>
      </p:sp>
      <p:sp>
        <p:nvSpPr>
          <p:cNvPr id="1243" name="Google Shape;1243;p56"/>
          <p:cNvSpPr txBox="1">
            <a:spLocks noGrp="1"/>
          </p:cNvSpPr>
          <p:nvPr>
            <p:ph type="sldNum" idx="12"/>
          </p:nvPr>
        </p:nvSpPr>
        <p:spPr>
          <a:xfrm>
            <a:off x="6457950" y="4767263"/>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1pPr>
            <a:lvl2pPr marL="0" marR="0" lvl="1"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2pPr>
            <a:lvl3pPr marL="0" marR="0" lvl="2"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3pPr>
            <a:lvl4pPr marL="0" marR="0" lvl="3"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4pPr>
            <a:lvl5pPr marL="0" marR="0" lvl="4"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5pPr>
            <a:lvl6pPr marL="0" marR="0" lvl="5"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6pPr>
            <a:lvl7pPr marL="0" marR="0" lvl="6"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7pPr>
            <a:lvl8pPr marL="0" marR="0" lvl="7"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8pPr>
            <a:lvl9pPr marL="0" marR="0" lvl="8" indent="0" algn="r" rtl="0">
              <a:lnSpc>
                <a:spcPct val="100000"/>
              </a:lnSpc>
              <a:spcBef>
                <a:spcPts val="0"/>
              </a:spcBef>
              <a:spcAft>
                <a:spcPts val="0"/>
              </a:spcAft>
              <a:buClr>
                <a:srgbClr val="888888"/>
              </a:buClr>
              <a:buSzPts val="900"/>
              <a:buFont typeface="Calibri"/>
              <a:buNone/>
              <a:defRPr sz="1200" b="0" i="0" u="none" strike="noStrike" cap="none">
                <a:solidFill>
                  <a:schemeClr val="accent1"/>
                </a:solidFill>
                <a:latin typeface="Sniglet"/>
                <a:ea typeface="Sniglet"/>
                <a:cs typeface="Sniglet"/>
                <a:sym typeface="Sniglet"/>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re de section 1">
  <p:cSld name="1_Titre de section">
    <p:spTree>
      <p:nvGrpSpPr>
        <p:cNvPr id="1" name="Shape 1244"/>
        <p:cNvGrpSpPr/>
        <p:nvPr/>
      </p:nvGrpSpPr>
      <p:grpSpPr>
        <a:xfrm>
          <a:off x="0" y="0"/>
          <a:ext cx="0" cy="0"/>
          <a:chOff x="0" y="0"/>
          <a:chExt cx="0" cy="0"/>
        </a:xfrm>
      </p:grpSpPr>
      <p:sp>
        <p:nvSpPr>
          <p:cNvPr id="1245" name="Google Shape;1245;p57"/>
          <p:cNvSpPr txBox="1">
            <a:spLocks noGrp="1"/>
          </p:cNvSpPr>
          <p:nvPr>
            <p:ph type="title"/>
          </p:nvPr>
        </p:nvSpPr>
        <p:spPr>
          <a:xfrm>
            <a:off x="829818" y="880181"/>
            <a:ext cx="7475100" cy="2194800"/>
          </a:xfrm>
          <a:prstGeom prst="rect">
            <a:avLst/>
          </a:prstGeom>
          <a:noFill/>
          <a:ln>
            <a:noFill/>
          </a:ln>
        </p:spPr>
        <p:txBody>
          <a:bodyPr spcFirstLastPara="1" wrap="square" lIns="68575" tIns="34275" rIns="68575" bIns="34275" anchor="b" anchorCtr="0">
            <a:noAutofit/>
          </a:bodyPr>
          <a:lstStyle>
            <a:lvl1pPr lvl="0" algn="ctr" rtl="0">
              <a:lnSpc>
                <a:spcPct val="85000"/>
              </a:lnSpc>
              <a:spcBef>
                <a:spcPts val="0"/>
              </a:spcBef>
              <a:spcAft>
                <a:spcPts val="0"/>
              </a:spcAft>
              <a:buClr>
                <a:schemeClr val="accent1"/>
              </a:buClr>
              <a:buSzPts val="5400"/>
              <a:buFont typeface="Corbel"/>
              <a:buNone/>
              <a:defRPr sz="5400" b="0" cap="none"/>
            </a:lvl1pPr>
            <a:lvl2pPr lvl="1" algn="l" rtl="0">
              <a:lnSpc>
                <a:spcPct val="100000"/>
              </a:lnSpc>
              <a:spcBef>
                <a:spcPts val="0"/>
              </a:spcBef>
              <a:spcAft>
                <a:spcPts val="0"/>
              </a:spcAft>
              <a:buSzPts val="2800"/>
              <a:buNone/>
              <a:defRPr/>
            </a:lvl2pPr>
            <a:lvl3pPr lvl="2" algn="l" rtl="0">
              <a:lnSpc>
                <a:spcPct val="100000"/>
              </a:lnSpc>
              <a:spcBef>
                <a:spcPts val="0"/>
              </a:spcBef>
              <a:spcAft>
                <a:spcPts val="0"/>
              </a:spcAft>
              <a:buSzPts val="2800"/>
              <a:buNone/>
              <a:defRPr/>
            </a:lvl3pPr>
            <a:lvl4pPr lvl="3" algn="l" rtl="0">
              <a:lnSpc>
                <a:spcPct val="100000"/>
              </a:lnSpc>
              <a:spcBef>
                <a:spcPts val="0"/>
              </a:spcBef>
              <a:spcAft>
                <a:spcPts val="0"/>
              </a:spcAft>
              <a:buSzPts val="2800"/>
              <a:buNone/>
              <a:defRPr/>
            </a:lvl4pPr>
            <a:lvl5pPr lvl="4" algn="l" rtl="0">
              <a:lnSpc>
                <a:spcPct val="100000"/>
              </a:lnSpc>
              <a:spcBef>
                <a:spcPts val="0"/>
              </a:spcBef>
              <a:spcAft>
                <a:spcPts val="0"/>
              </a:spcAft>
              <a:buSzPts val="2800"/>
              <a:buNone/>
              <a:defRPr/>
            </a:lvl5pPr>
            <a:lvl6pPr lvl="5" algn="l" rtl="0">
              <a:lnSpc>
                <a:spcPct val="100000"/>
              </a:lnSpc>
              <a:spcBef>
                <a:spcPts val="0"/>
              </a:spcBef>
              <a:spcAft>
                <a:spcPts val="0"/>
              </a:spcAft>
              <a:buSzPts val="2800"/>
              <a:buNone/>
              <a:defRPr/>
            </a:lvl6pPr>
            <a:lvl7pPr lvl="6" algn="l" rtl="0">
              <a:lnSpc>
                <a:spcPct val="100000"/>
              </a:lnSpc>
              <a:spcBef>
                <a:spcPts val="0"/>
              </a:spcBef>
              <a:spcAft>
                <a:spcPts val="0"/>
              </a:spcAft>
              <a:buSzPts val="2800"/>
              <a:buNone/>
              <a:defRPr/>
            </a:lvl7pPr>
            <a:lvl8pPr lvl="7" algn="l" rtl="0">
              <a:lnSpc>
                <a:spcPct val="100000"/>
              </a:lnSpc>
              <a:spcBef>
                <a:spcPts val="0"/>
              </a:spcBef>
              <a:spcAft>
                <a:spcPts val="0"/>
              </a:spcAft>
              <a:buSzPts val="2800"/>
              <a:buNone/>
              <a:defRPr/>
            </a:lvl8pPr>
            <a:lvl9pPr lvl="8" algn="l" rtl="0">
              <a:lnSpc>
                <a:spcPct val="100000"/>
              </a:lnSpc>
              <a:spcBef>
                <a:spcPts val="0"/>
              </a:spcBef>
              <a:spcAft>
                <a:spcPts val="0"/>
              </a:spcAft>
              <a:buSzPts val="2800"/>
              <a:buNone/>
              <a:defRPr/>
            </a:lvl9pPr>
          </a:lstStyle>
          <a:p>
            <a:endParaRPr/>
          </a:p>
        </p:txBody>
      </p:sp>
      <p:sp>
        <p:nvSpPr>
          <p:cNvPr id="1246" name="Google Shape;1246;p57"/>
          <p:cNvSpPr txBox="1">
            <a:spLocks noGrp="1"/>
          </p:cNvSpPr>
          <p:nvPr>
            <p:ph type="body" idx="1"/>
          </p:nvPr>
        </p:nvSpPr>
        <p:spPr>
          <a:xfrm>
            <a:off x="1282446" y="3115890"/>
            <a:ext cx="6576900" cy="1022700"/>
          </a:xfrm>
          <a:prstGeom prst="rect">
            <a:avLst/>
          </a:prstGeom>
          <a:noFill/>
          <a:ln>
            <a:noFill/>
          </a:ln>
        </p:spPr>
        <p:txBody>
          <a:bodyPr spcFirstLastPara="1" wrap="square" lIns="68575" tIns="34275" rIns="68575" bIns="34275" anchor="t" anchorCtr="0">
            <a:noAutofit/>
          </a:bodyPr>
          <a:lstStyle>
            <a:lvl1pPr marL="457200" lvl="0" indent="-228600" algn="ctr" rtl="0">
              <a:lnSpc>
                <a:spcPct val="90000"/>
              </a:lnSpc>
              <a:spcBef>
                <a:spcPts val="1100"/>
              </a:spcBef>
              <a:spcAft>
                <a:spcPts val="0"/>
              </a:spcAft>
              <a:buClr>
                <a:schemeClr val="accent1"/>
              </a:buClr>
              <a:buSzPts val="1300"/>
              <a:buNone/>
              <a:defRPr sz="1700">
                <a:solidFill>
                  <a:schemeClr val="accent1"/>
                </a:solidFill>
              </a:defRPr>
            </a:lvl1pPr>
            <a:lvl2pPr marL="914400" lvl="1" indent="-228600" algn="l" rtl="0">
              <a:lnSpc>
                <a:spcPct val="90000"/>
              </a:lnSpc>
              <a:spcBef>
                <a:spcPts val="1600"/>
              </a:spcBef>
              <a:spcAft>
                <a:spcPts val="0"/>
              </a:spcAft>
              <a:buClr>
                <a:srgbClr val="888888"/>
              </a:buClr>
              <a:buSzPts val="1100"/>
              <a:buNone/>
              <a:defRPr sz="1400">
                <a:solidFill>
                  <a:srgbClr val="888888"/>
                </a:solidFill>
              </a:defRPr>
            </a:lvl2pPr>
            <a:lvl3pPr marL="1371600" lvl="2" indent="-228600" algn="l" rtl="0">
              <a:lnSpc>
                <a:spcPct val="90000"/>
              </a:lnSpc>
              <a:spcBef>
                <a:spcPts val="300"/>
              </a:spcBef>
              <a:spcAft>
                <a:spcPts val="0"/>
              </a:spcAft>
              <a:buClr>
                <a:srgbClr val="888888"/>
              </a:buClr>
              <a:buSzPts val="1000"/>
              <a:buNone/>
              <a:defRPr sz="1200">
                <a:solidFill>
                  <a:srgbClr val="888888"/>
                </a:solidFill>
              </a:defRPr>
            </a:lvl3pPr>
            <a:lvl4pPr marL="1828800" lvl="3" indent="-228600" algn="l" rtl="0">
              <a:lnSpc>
                <a:spcPct val="90000"/>
              </a:lnSpc>
              <a:spcBef>
                <a:spcPts val="300"/>
              </a:spcBef>
              <a:spcAft>
                <a:spcPts val="0"/>
              </a:spcAft>
              <a:buClr>
                <a:srgbClr val="888888"/>
              </a:buClr>
              <a:buSzPts val="800"/>
              <a:buNone/>
              <a:defRPr sz="1100">
                <a:solidFill>
                  <a:srgbClr val="888888"/>
                </a:solidFill>
              </a:defRPr>
            </a:lvl4pPr>
            <a:lvl5pPr marL="2286000" lvl="4" indent="-228600" algn="l" rtl="0">
              <a:lnSpc>
                <a:spcPct val="90000"/>
              </a:lnSpc>
              <a:spcBef>
                <a:spcPts val="300"/>
              </a:spcBef>
              <a:spcAft>
                <a:spcPts val="0"/>
              </a:spcAft>
              <a:buClr>
                <a:srgbClr val="888888"/>
              </a:buClr>
              <a:buSzPts val="800"/>
              <a:buNone/>
              <a:defRPr sz="1100">
                <a:solidFill>
                  <a:srgbClr val="888888"/>
                </a:solidFill>
              </a:defRPr>
            </a:lvl5pPr>
            <a:lvl6pPr marL="2743200" lvl="5" indent="-228600" algn="l" rtl="0">
              <a:lnSpc>
                <a:spcPct val="90000"/>
              </a:lnSpc>
              <a:spcBef>
                <a:spcPts val="300"/>
              </a:spcBef>
              <a:spcAft>
                <a:spcPts val="0"/>
              </a:spcAft>
              <a:buClr>
                <a:srgbClr val="888888"/>
              </a:buClr>
              <a:buSzPts val="800"/>
              <a:buNone/>
              <a:defRPr sz="1100">
                <a:solidFill>
                  <a:srgbClr val="888888"/>
                </a:solidFill>
              </a:defRPr>
            </a:lvl6pPr>
            <a:lvl7pPr marL="3200400" lvl="6" indent="-228600" algn="l" rtl="0">
              <a:lnSpc>
                <a:spcPct val="90000"/>
              </a:lnSpc>
              <a:spcBef>
                <a:spcPts val="300"/>
              </a:spcBef>
              <a:spcAft>
                <a:spcPts val="0"/>
              </a:spcAft>
              <a:buClr>
                <a:srgbClr val="888888"/>
              </a:buClr>
              <a:buSzPts val="800"/>
              <a:buNone/>
              <a:defRPr sz="1100">
                <a:solidFill>
                  <a:srgbClr val="888888"/>
                </a:solidFill>
              </a:defRPr>
            </a:lvl7pPr>
            <a:lvl8pPr marL="3657600" lvl="7" indent="-228600" algn="l" rtl="0">
              <a:lnSpc>
                <a:spcPct val="90000"/>
              </a:lnSpc>
              <a:spcBef>
                <a:spcPts val="300"/>
              </a:spcBef>
              <a:spcAft>
                <a:spcPts val="0"/>
              </a:spcAft>
              <a:buClr>
                <a:srgbClr val="888888"/>
              </a:buClr>
              <a:buSzPts val="800"/>
              <a:buNone/>
              <a:defRPr sz="1100">
                <a:solidFill>
                  <a:srgbClr val="888888"/>
                </a:solidFill>
              </a:defRPr>
            </a:lvl8pPr>
            <a:lvl9pPr marL="4114800" lvl="8" indent="-228600" algn="l" rtl="0">
              <a:lnSpc>
                <a:spcPct val="90000"/>
              </a:lnSpc>
              <a:spcBef>
                <a:spcPts val="300"/>
              </a:spcBef>
              <a:spcAft>
                <a:spcPts val="300"/>
              </a:spcAft>
              <a:buClr>
                <a:srgbClr val="888888"/>
              </a:buClr>
              <a:buSzPts val="800"/>
              <a:buNone/>
              <a:defRPr sz="1100">
                <a:solidFill>
                  <a:srgbClr val="888888"/>
                </a:solidFill>
              </a:defRPr>
            </a:lvl9pPr>
          </a:lstStyle>
          <a:p>
            <a:endParaRPr/>
          </a:p>
        </p:txBody>
      </p:sp>
      <p:sp>
        <p:nvSpPr>
          <p:cNvPr id="1247" name="Google Shape;1247;p57"/>
          <p:cNvSpPr txBox="1">
            <a:spLocks noGrp="1"/>
          </p:cNvSpPr>
          <p:nvPr>
            <p:ph type="dt" idx="10"/>
          </p:nvPr>
        </p:nvSpPr>
        <p:spPr>
          <a:xfrm>
            <a:off x="857247" y="4667871"/>
            <a:ext cx="1746900" cy="273900"/>
          </a:xfrm>
          <a:prstGeom prst="rect">
            <a:avLst/>
          </a:prstGeom>
          <a:noFill/>
          <a:ln>
            <a:noFill/>
          </a:ln>
        </p:spPr>
        <p:txBody>
          <a:bodyPr spcFirstLastPara="1" wrap="square" lIns="68575" tIns="34275" rIns="68575" bIns="34275" anchor="ctr" anchorCtr="0">
            <a:noAutofit/>
          </a:bodyPr>
          <a:lstStyle>
            <a:lvl1pPr marR="0" lvl="0" algn="l" rtl="0">
              <a:lnSpc>
                <a:spcPct val="100000"/>
              </a:lnSpc>
              <a:spcBef>
                <a:spcPts val="0"/>
              </a:spcBef>
              <a:spcAft>
                <a:spcPts val="0"/>
              </a:spcAft>
              <a:buClr>
                <a:srgbClr val="888888"/>
              </a:buClr>
              <a:buSzPts val="1100"/>
              <a:buFont typeface="Calibri"/>
              <a:buNone/>
              <a:defRPr sz="1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9pPr>
          </a:lstStyle>
          <a:p>
            <a:endParaRPr/>
          </a:p>
        </p:txBody>
      </p:sp>
      <p:sp>
        <p:nvSpPr>
          <p:cNvPr id="1248" name="Google Shape;1248;p57"/>
          <p:cNvSpPr txBox="1">
            <a:spLocks noGrp="1"/>
          </p:cNvSpPr>
          <p:nvPr>
            <p:ph type="ftr" idx="11"/>
          </p:nvPr>
        </p:nvSpPr>
        <p:spPr>
          <a:xfrm>
            <a:off x="2961861" y="4667871"/>
            <a:ext cx="3538500" cy="273900"/>
          </a:xfrm>
          <a:prstGeom prst="rect">
            <a:avLst/>
          </a:prstGeom>
          <a:noFill/>
          <a:ln>
            <a:noFill/>
          </a:ln>
        </p:spPr>
        <p:txBody>
          <a:bodyPr spcFirstLastPara="1" wrap="square" lIns="68575" tIns="34275" rIns="68575" bIns="34275" anchor="ctr" anchorCtr="0">
            <a:noAutofit/>
          </a:bodyPr>
          <a:lstStyle>
            <a:lvl1pPr marR="0" lvl="0" algn="ctr" rtl="0">
              <a:lnSpc>
                <a:spcPct val="100000"/>
              </a:lnSpc>
              <a:spcBef>
                <a:spcPts val="0"/>
              </a:spcBef>
              <a:spcAft>
                <a:spcPts val="0"/>
              </a:spcAft>
              <a:buClr>
                <a:srgbClr val="888888"/>
              </a:buClr>
              <a:buSzPts val="1100"/>
              <a:buFont typeface="Calibri"/>
              <a:buNone/>
              <a:defRPr sz="1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chemeClr val="dk1"/>
              </a:buClr>
              <a:buSzPts val="1100"/>
              <a:buFont typeface="Calibri"/>
              <a:buNone/>
              <a:defRPr sz="1100" b="0" i="0" u="none" strike="noStrike" cap="none">
                <a:solidFill>
                  <a:srgbClr val="000000"/>
                </a:solidFill>
                <a:latin typeface="Arial"/>
                <a:ea typeface="Arial"/>
                <a:cs typeface="Arial"/>
                <a:sym typeface="Arial"/>
              </a:defRPr>
            </a:lvl9pPr>
          </a:lstStyle>
          <a:p>
            <a:endParaRPr/>
          </a:p>
        </p:txBody>
      </p:sp>
      <p:sp>
        <p:nvSpPr>
          <p:cNvPr id="1249" name="Google Shape;1249;p57"/>
          <p:cNvSpPr txBox="1">
            <a:spLocks noGrp="1"/>
          </p:cNvSpPr>
          <p:nvPr>
            <p:ph type="sldNum" idx="12"/>
          </p:nvPr>
        </p:nvSpPr>
        <p:spPr>
          <a:xfrm>
            <a:off x="6997147" y="4667871"/>
            <a:ext cx="12795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1pPr>
            <a:lvl2pPr marL="0" marR="0" lvl="1"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2pPr>
            <a:lvl3pPr marL="0" marR="0" lvl="2"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3pPr>
            <a:lvl4pPr marL="0" marR="0" lvl="3"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4pPr>
            <a:lvl5pPr marL="0" marR="0" lvl="4"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5pPr>
            <a:lvl6pPr marL="0" marR="0" lvl="5"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6pPr>
            <a:lvl7pPr marL="0" marR="0" lvl="6"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7pPr>
            <a:lvl8pPr marL="0" marR="0" lvl="7"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8pPr>
            <a:lvl9pPr marL="0" marR="0" lvl="8" indent="0" algn="r" rtl="0">
              <a:lnSpc>
                <a:spcPct val="100000"/>
              </a:lnSpc>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slide">
  <p:cSld name="TITLE_4">
    <p:spTree>
      <p:nvGrpSpPr>
        <p:cNvPr id="1" name="Shape 1250"/>
        <p:cNvGrpSpPr/>
        <p:nvPr/>
      </p:nvGrpSpPr>
      <p:grpSpPr>
        <a:xfrm>
          <a:off x="0" y="0"/>
          <a:ext cx="0" cy="0"/>
          <a:chOff x="0" y="0"/>
          <a:chExt cx="0" cy="0"/>
        </a:xfrm>
      </p:grpSpPr>
      <p:sp>
        <p:nvSpPr>
          <p:cNvPr id="1251" name="Google Shape;1251;p58"/>
          <p:cNvSpPr txBox="1">
            <a:spLocks noGrp="1"/>
          </p:cNvSpPr>
          <p:nvPr>
            <p:ph type="ctrTitle"/>
          </p:nvPr>
        </p:nvSpPr>
        <p:spPr>
          <a:xfrm>
            <a:off x="311708" y="744575"/>
            <a:ext cx="8520600" cy="20526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5200"/>
              <a:buNone/>
              <a:defRPr sz="5200"/>
            </a:lvl1pPr>
            <a:lvl2pPr lvl="1" algn="ctr" rtl="0">
              <a:lnSpc>
                <a:spcPct val="100000"/>
              </a:lnSpc>
              <a:spcBef>
                <a:spcPts val="0"/>
              </a:spcBef>
              <a:spcAft>
                <a:spcPts val="0"/>
              </a:spcAft>
              <a:buSzPts val="5200"/>
              <a:buNone/>
              <a:defRPr sz="5200"/>
            </a:lvl2pPr>
            <a:lvl3pPr lvl="2" algn="ctr" rtl="0">
              <a:lnSpc>
                <a:spcPct val="100000"/>
              </a:lnSpc>
              <a:spcBef>
                <a:spcPts val="0"/>
              </a:spcBef>
              <a:spcAft>
                <a:spcPts val="0"/>
              </a:spcAft>
              <a:buSzPts val="5200"/>
              <a:buNone/>
              <a:defRPr sz="5200"/>
            </a:lvl3pPr>
            <a:lvl4pPr lvl="3" algn="ctr" rtl="0">
              <a:lnSpc>
                <a:spcPct val="100000"/>
              </a:lnSpc>
              <a:spcBef>
                <a:spcPts val="0"/>
              </a:spcBef>
              <a:spcAft>
                <a:spcPts val="0"/>
              </a:spcAft>
              <a:buSzPts val="5200"/>
              <a:buNone/>
              <a:defRPr sz="5200"/>
            </a:lvl4pPr>
            <a:lvl5pPr lvl="4" algn="ctr" rtl="0">
              <a:lnSpc>
                <a:spcPct val="100000"/>
              </a:lnSpc>
              <a:spcBef>
                <a:spcPts val="0"/>
              </a:spcBef>
              <a:spcAft>
                <a:spcPts val="0"/>
              </a:spcAft>
              <a:buSzPts val="5200"/>
              <a:buNone/>
              <a:defRPr sz="5200"/>
            </a:lvl5pPr>
            <a:lvl6pPr lvl="5" algn="ctr" rtl="0">
              <a:lnSpc>
                <a:spcPct val="100000"/>
              </a:lnSpc>
              <a:spcBef>
                <a:spcPts val="0"/>
              </a:spcBef>
              <a:spcAft>
                <a:spcPts val="0"/>
              </a:spcAft>
              <a:buSzPts val="5200"/>
              <a:buNone/>
              <a:defRPr sz="5200"/>
            </a:lvl6pPr>
            <a:lvl7pPr lvl="6" algn="ctr" rtl="0">
              <a:lnSpc>
                <a:spcPct val="100000"/>
              </a:lnSpc>
              <a:spcBef>
                <a:spcPts val="0"/>
              </a:spcBef>
              <a:spcAft>
                <a:spcPts val="0"/>
              </a:spcAft>
              <a:buSzPts val="5200"/>
              <a:buNone/>
              <a:defRPr sz="5200"/>
            </a:lvl7pPr>
            <a:lvl8pPr lvl="7" algn="ctr" rtl="0">
              <a:lnSpc>
                <a:spcPct val="100000"/>
              </a:lnSpc>
              <a:spcBef>
                <a:spcPts val="0"/>
              </a:spcBef>
              <a:spcAft>
                <a:spcPts val="0"/>
              </a:spcAft>
              <a:buSzPts val="5200"/>
              <a:buNone/>
              <a:defRPr sz="5200"/>
            </a:lvl8pPr>
            <a:lvl9pPr lvl="8" algn="ctr" rtl="0">
              <a:lnSpc>
                <a:spcPct val="100000"/>
              </a:lnSpc>
              <a:spcBef>
                <a:spcPts val="0"/>
              </a:spcBef>
              <a:spcAft>
                <a:spcPts val="0"/>
              </a:spcAft>
              <a:buSzPts val="5200"/>
              <a:buNone/>
              <a:defRPr sz="5200"/>
            </a:lvl9pPr>
          </a:lstStyle>
          <a:p>
            <a:endParaRPr/>
          </a:p>
        </p:txBody>
      </p:sp>
      <p:sp>
        <p:nvSpPr>
          <p:cNvPr id="1252" name="Google Shape;1252;p58"/>
          <p:cNvSpPr txBox="1">
            <a:spLocks noGrp="1"/>
          </p:cNvSpPr>
          <p:nvPr>
            <p:ph type="subTitle" idx="1"/>
          </p:nvPr>
        </p:nvSpPr>
        <p:spPr>
          <a:xfrm>
            <a:off x="311700" y="2834125"/>
            <a:ext cx="8520600" cy="792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53" name="Google Shape;1253;p58"/>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258"/>
        <p:cNvGrpSpPr/>
        <p:nvPr/>
      </p:nvGrpSpPr>
      <p:grpSpPr>
        <a:xfrm>
          <a:off x="0" y="0"/>
          <a:ext cx="0" cy="0"/>
          <a:chOff x="0" y="0"/>
          <a:chExt cx="0" cy="0"/>
        </a:xfrm>
      </p:grpSpPr>
      <p:sp>
        <p:nvSpPr>
          <p:cNvPr id="1259" name="Google Shape;1259;p60"/>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rm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260" name="Google Shape;1260;p60"/>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61" name="Google Shape;1261;p60"/>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62"/>
        <p:cNvGrpSpPr/>
        <p:nvPr/>
      </p:nvGrpSpPr>
      <p:grpSpPr>
        <a:xfrm>
          <a:off x="0" y="0"/>
          <a:ext cx="0" cy="0"/>
          <a:chOff x="0" y="0"/>
          <a:chExt cx="0" cy="0"/>
        </a:xfrm>
      </p:grpSpPr>
      <p:sp>
        <p:nvSpPr>
          <p:cNvPr id="1263" name="Google Shape;1263;p61"/>
          <p:cNvSpPr txBox="1">
            <a:spLocks noGrp="1"/>
          </p:cNvSpPr>
          <p:nvPr>
            <p:ph type="title"/>
          </p:nvPr>
        </p:nvSpPr>
        <p:spPr>
          <a:xfrm>
            <a:off x="311700" y="2150850"/>
            <a:ext cx="8520600" cy="8418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264" name="Google Shape;1264;p61"/>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265"/>
        <p:cNvGrpSpPr/>
        <p:nvPr/>
      </p:nvGrpSpPr>
      <p:grpSpPr>
        <a:xfrm>
          <a:off x="0" y="0"/>
          <a:ext cx="0" cy="0"/>
          <a:chOff x="0" y="0"/>
          <a:chExt cx="0" cy="0"/>
        </a:xfrm>
      </p:grpSpPr>
      <p:sp>
        <p:nvSpPr>
          <p:cNvPr id="1266" name="Google Shape;1266;p62"/>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67" name="Google Shape;1267;p62"/>
          <p:cNvSpPr txBox="1">
            <a:spLocks noGrp="1"/>
          </p:cNvSpPr>
          <p:nvPr>
            <p:ph type="body" idx="1"/>
          </p:nvPr>
        </p:nvSpPr>
        <p:spPr>
          <a:xfrm>
            <a:off x="311700" y="1152475"/>
            <a:ext cx="8520600" cy="3416400"/>
          </a:xfrm>
          <a:prstGeom prst="rect">
            <a:avLst/>
          </a:prstGeom>
        </p:spPr>
        <p:txBody>
          <a:bodyPr spcFirstLastPara="1" wrap="square" lIns="91425" tIns="91425" rIns="91425" bIns="91425" anchor="t" anchorCtr="0">
            <a:normAutofit/>
          </a:bodyPr>
          <a:lstStyle>
            <a:lvl1pPr marL="457200" lvl="0" indent="-342900" rtl="0">
              <a:spcBef>
                <a:spcPts val="0"/>
              </a:spcBef>
              <a:spcAft>
                <a:spcPts val="0"/>
              </a:spcAft>
              <a:buSzPts val="18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268" name="Google Shape;1268;p6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269"/>
        <p:cNvGrpSpPr/>
        <p:nvPr/>
      </p:nvGrpSpPr>
      <p:grpSpPr>
        <a:xfrm>
          <a:off x="0" y="0"/>
          <a:ext cx="0" cy="0"/>
          <a:chOff x="0" y="0"/>
          <a:chExt cx="0" cy="0"/>
        </a:xfrm>
      </p:grpSpPr>
      <p:sp>
        <p:nvSpPr>
          <p:cNvPr id="1270" name="Google Shape;1270;p63"/>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71" name="Google Shape;1271;p63"/>
          <p:cNvSpPr txBox="1">
            <a:spLocks noGrp="1"/>
          </p:cNvSpPr>
          <p:nvPr>
            <p:ph type="body" idx="1"/>
          </p:nvPr>
        </p:nvSpPr>
        <p:spPr>
          <a:xfrm>
            <a:off x="311700" y="1152475"/>
            <a:ext cx="3999900" cy="3416400"/>
          </a:xfrm>
          <a:prstGeom prst="rect">
            <a:avLst/>
          </a:prstGeom>
        </p:spPr>
        <p:txBody>
          <a:bodyPr spcFirstLastPara="1" wrap="square" lIns="91425" tIns="91425" rIns="91425" bIns="91425" anchor="t" anchorCtr="0">
            <a:normAutofit/>
          </a:bodyPr>
          <a:lstStyle>
            <a:lvl1pPr marL="457200" lvl="0" indent="-317500" rtl="0">
              <a:spcBef>
                <a:spcPts val="0"/>
              </a:spcBef>
              <a:spcAft>
                <a:spcPts val="0"/>
              </a:spcAft>
              <a:buSzPts val="1400"/>
              <a:buChar char="●"/>
              <a:defRPr sz="1400"/>
            </a:lvl1pPr>
            <a:lvl2pPr marL="914400" lvl="1" indent="-304800" rtl="0">
              <a:spcBef>
                <a:spcPts val="0"/>
              </a:spcBef>
              <a:spcAft>
                <a:spcPts val="0"/>
              </a:spcAft>
              <a:buSzPts val="1200"/>
              <a:buChar char="○"/>
              <a:defRPr sz="1200"/>
            </a:lvl2pPr>
            <a:lvl3pPr marL="1371600" lvl="2" indent="-304800" rtl="0">
              <a:spcBef>
                <a:spcPts val="0"/>
              </a:spcBef>
              <a:spcAft>
                <a:spcPts val="0"/>
              </a:spcAft>
              <a:buSzPts val="1200"/>
              <a:buChar char="■"/>
              <a:defRPr sz="1200"/>
            </a:lvl3pPr>
            <a:lvl4pPr marL="1828800" lvl="3" indent="-304800" rtl="0">
              <a:spcBef>
                <a:spcPts val="0"/>
              </a:spcBef>
              <a:spcAft>
                <a:spcPts val="0"/>
              </a:spcAft>
              <a:buSzPts val="1200"/>
              <a:buChar char="●"/>
              <a:defRPr sz="1200"/>
            </a:lvl4pPr>
            <a:lvl5pPr marL="2286000" lvl="4" indent="-304800" rtl="0">
              <a:spcBef>
                <a:spcPts val="0"/>
              </a:spcBef>
              <a:spcAft>
                <a:spcPts val="0"/>
              </a:spcAft>
              <a:buSzPts val="1200"/>
              <a:buChar char="○"/>
              <a:defRPr sz="1200"/>
            </a:lvl5pPr>
            <a:lvl6pPr marL="2743200" lvl="5" indent="-304800" rtl="0">
              <a:spcBef>
                <a:spcPts val="0"/>
              </a:spcBef>
              <a:spcAft>
                <a:spcPts val="0"/>
              </a:spcAft>
              <a:buSzPts val="1200"/>
              <a:buChar char="■"/>
              <a:defRPr sz="1200"/>
            </a:lvl6pPr>
            <a:lvl7pPr marL="3200400" lvl="6" indent="-304800" rtl="0">
              <a:spcBef>
                <a:spcPts val="0"/>
              </a:spcBef>
              <a:spcAft>
                <a:spcPts val="0"/>
              </a:spcAft>
              <a:buSzPts val="1200"/>
              <a:buChar char="●"/>
              <a:defRPr sz="1200"/>
            </a:lvl7pPr>
            <a:lvl8pPr marL="3657600" lvl="7" indent="-304800" rtl="0">
              <a:spcBef>
                <a:spcPts val="0"/>
              </a:spcBef>
              <a:spcAft>
                <a:spcPts val="0"/>
              </a:spcAft>
              <a:buSzPts val="1200"/>
              <a:buChar char="○"/>
              <a:defRPr sz="1200"/>
            </a:lvl8pPr>
            <a:lvl9pPr marL="4114800" lvl="8" indent="-304800" rtl="0">
              <a:spcBef>
                <a:spcPts val="0"/>
              </a:spcBef>
              <a:spcAft>
                <a:spcPts val="0"/>
              </a:spcAft>
              <a:buSzPts val="1200"/>
              <a:buChar char="■"/>
              <a:defRPr sz="1200"/>
            </a:lvl9pPr>
          </a:lstStyle>
          <a:p>
            <a:endParaRPr/>
          </a:p>
        </p:txBody>
      </p:sp>
      <p:sp>
        <p:nvSpPr>
          <p:cNvPr id="1272" name="Google Shape;1272;p63"/>
          <p:cNvSpPr txBox="1">
            <a:spLocks noGrp="1"/>
          </p:cNvSpPr>
          <p:nvPr>
            <p:ph type="body" idx="2"/>
          </p:nvPr>
        </p:nvSpPr>
        <p:spPr>
          <a:xfrm>
            <a:off x="4832400" y="1152475"/>
            <a:ext cx="3999900" cy="3416400"/>
          </a:xfrm>
          <a:prstGeom prst="rect">
            <a:avLst/>
          </a:prstGeom>
        </p:spPr>
        <p:txBody>
          <a:bodyPr spcFirstLastPara="1" wrap="square" lIns="91425" tIns="91425" rIns="91425" bIns="91425" anchor="t" anchorCtr="0">
            <a:normAutofit/>
          </a:bodyPr>
          <a:lstStyle>
            <a:lvl1pPr marL="457200" lvl="0" indent="-317500" rtl="0">
              <a:spcBef>
                <a:spcPts val="0"/>
              </a:spcBef>
              <a:spcAft>
                <a:spcPts val="0"/>
              </a:spcAft>
              <a:buSzPts val="1400"/>
              <a:buChar char="●"/>
              <a:defRPr sz="1400"/>
            </a:lvl1pPr>
            <a:lvl2pPr marL="914400" lvl="1" indent="-304800" rtl="0">
              <a:spcBef>
                <a:spcPts val="0"/>
              </a:spcBef>
              <a:spcAft>
                <a:spcPts val="0"/>
              </a:spcAft>
              <a:buSzPts val="1200"/>
              <a:buChar char="○"/>
              <a:defRPr sz="1200"/>
            </a:lvl2pPr>
            <a:lvl3pPr marL="1371600" lvl="2" indent="-304800" rtl="0">
              <a:spcBef>
                <a:spcPts val="0"/>
              </a:spcBef>
              <a:spcAft>
                <a:spcPts val="0"/>
              </a:spcAft>
              <a:buSzPts val="1200"/>
              <a:buChar char="■"/>
              <a:defRPr sz="1200"/>
            </a:lvl3pPr>
            <a:lvl4pPr marL="1828800" lvl="3" indent="-304800" rtl="0">
              <a:spcBef>
                <a:spcPts val="0"/>
              </a:spcBef>
              <a:spcAft>
                <a:spcPts val="0"/>
              </a:spcAft>
              <a:buSzPts val="1200"/>
              <a:buChar char="●"/>
              <a:defRPr sz="1200"/>
            </a:lvl4pPr>
            <a:lvl5pPr marL="2286000" lvl="4" indent="-304800" rtl="0">
              <a:spcBef>
                <a:spcPts val="0"/>
              </a:spcBef>
              <a:spcAft>
                <a:spcPts val="0"/>
              </a:spcAft>
              <a:buSzPts val="1200"/>
              <a:buChar char="○"/>
              <a:defRPr sz="1200"/>
            </a:lvl5pPr>
            <a:lvl6pPr marL="2743200" lvl="5" indent="-304800" rtl="0">
              <a:spcBef>
                <a:spcPts val="0"/>
              </a:spcBef>
              <a:spcAft>
                <a:spcPts val="0"/>
              </a:spcAft>
              <a:buSzPts val="1200"/>
              <a:buChar char="■"/>
              <a:defRPr sz="1200"/>
            </a:lvl6pPr>
            <a:lvl7pPr marL="3200400" lvl="6" indent="-304800" rtl="0">
              <a:spcBef>
                <a:spcPts val="0"/>
              </a:spcBef>
              <a:spcAft>
                <a:spcPts val="0"/>
              </a:spcAft>
              <a:buSzPts val="1200"/>
              <a:buChar char="●"/>
              <a:defRPr sz="1200"/>
            </a:lvl7pPr>
            <a:lvl8pPr marL="3657600" lvl="7" indent="-304800" rtl="0">
              <a:spcBef>
                <a:spcPts val="0"/>
              </a:spcBef>
              <a:spcAft>
                <a:spcPts val="0"/>
              </a:spcAft>
              <a:buSzPts val="1200"/>
              <a:buChar char="○"/>
              <a:defRPr sz="1200"/>
            </a:lvl8pPr>
            <a:lvl9pPr marL="4114800" lvl="8" indent="-304800" rtl="0">
              <a:spcBef>
                <a:spcPts val="0"/>
              </a:spcBef>
              <a:spcAft>
                <a:spcPts val="0"/>
              </a:spcAft>
              <a:buSzPts val="1200"/>
              <a:buChar char="■"/>
              <a:defRPr sz="1200"/>
            </a:lvl9pPr>
          </a:lstStyle>
          <a:p>
            <a:endParaRPr/>
          </a:p>
        </p:txBody>
      </p:sp>
      <p:sp>
        <p:nvSpPr>
          <p:cNvPr id="1273" name="Google Shape;1273;p6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274"/>
        <p:cNvGrpSpPr/>
        <p:nvPr/>
      </p:nvGrpSpPr>
      <p:grpSpPr>
        <a:xfrm>
          <a:off x="0" y="0"/>
          <a:ext cx="0" cy="0"/>
          <a:chOff x="0" y="0"/>
          <a:chExt cx="0" cy="0"/>
        </a:xfrm>
      </p:grpSpPr>
      <p:sp>
        <p:nvSpPr>
          <p:cNvPr id="1275" name="Google Shape;1275;p64"/>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76" name="Google Shape;1276;p64"/>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277"/>
        <p:cNvGrpSpPr/>
        <p:nvPr/>
      </p:nvGrpSpPr>
      <p:grpSpPr>
        <a:xfrm>
          <a:off x="0" y="0"/>
          <a:ext cx="0" cy="0"/>
          <a:chOff x="0" y="0"/>
          <a:chExt cx="0" cy="0"/>
        </a:xfrm>
      </p:grpSpPr>
      <p:sp>
        <p:nvSpPr>
          <p:cNvPr id="1278" name="Google Shape;1278;p65"/>
          <p:cNvSpPr txBox="1">
            <a:spLocks noGrp="1"/>
          </p:cNvSpPr>
          <p:nvPr>
            <p:ph type="title"/>
          </p:nvPr>
        </p:nvSpPr>
        <p:spPr>
          <a:xfrm>
            <a:off x="311700" y="555600"/>
            <a:ext cx="2808000" cy="755700"/>
          </a:xfrm>
          <a:prstGeom prst="rect">
            <a:avLst/>
          </a:prstGeom>
        </p:spPr>
        <p:txBody>
          <a:bodyPr spcFirstLastPara="1" wrap="square" lIns="91425" tIns="91425" rIns="91425" bIns="91425" anchor="b" anchorCtr="0">
            <a:norm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279" name="Google Shape;1279;p65"/>
          <p:cNvSpPr txBox="1">
            <a:spLocks noGrp="1"/>
          </p:cNvSpPr>
          <p:nvPr>
            <p:ph type="body" idx="1"/>
          </p:nvPr>
        </p:nvSpPr>
        <p:spPr>
          <a:xfrm>
            <a:off x="311700" y="1389600"/>
            <a:ext cx="2808000" cy="3179400"/>
          </a:xfrm>
          <a:prstGeom prst="rect">
            <a:avLst/>
          </a:prstGeom>
        </p:spPr>
        <p:txBody>
          <a:bodyPr spcFirstLastPara="1" wrap="square" lIns="91425" tIns="91425" rIns="91425" bIns="91425" anchor="t" anchorCtr="0">
            <a:normAutofit/>
          </a:bodyPr>
          <a:lstStyle>
            <a:lvl1pPr marL="457200" lvl="0" indent="-304800" rtl="0">
              <a:spcBef>
                <a:spcPts val="0"/>
              </a:spcBef>
              <a:spcAft>
                <a:spcPts val="0"/>
              </a:spcAft>
              <a:buSzPts val="1200"/>
              <a:buChar char="●"/>
              <a:defRPr sz="1200"/>
            </a:lvl1pPr>
            <a:lvl2pPr marL="914400" lvl="1" indent="-304800" rtl="0">
              <a:spcBef>
                <a:spcPts val="0"/>
              </a:spcBef>
              <a:spcAft>
                <a:spcPts val="0"/>
              </a:spcAft>
              <a:buSzPts val="1200"/>
              <a:buChar char="○"/>
              <a:defRPr sz="1200"/>
            </a:lvl2pPr>
            <a:lvl3pPr marL="1371600" lvl="2" indent="-304800" rtl="0">
              <a:spcBef>
                <a:spcPts val="0"/>
              </a:spcBef>
              <a:spcAft>
                <a:spcPts val="0"/>
              </a:spcAft>
              <a:buSzPts val="1200"/>
              <a:buChar char="■"/>
              <a:defRPr sz="1200"/>
            </a:lvl3pPr>
            <a:lvl4pPr marL="1828800" lvl="3" indent="-304800" rtl="0">
              <a:spcBef>
                <a:spcPts val="0"/>
              </a:spcBef>
              <a:spcAft>
                <a:spcPts val="0"/>
              </a:spcAft>
              <a:buSzPts val="1200"/>
              <a:buChar char="●"/>
              <a:defRPr sz="1200"/>
            </a:lvl4pPr>
            <a:lvl5pPr marL="2286000" lvl="4" indent="-304800" rtl="0">
              <a:spcBef>
                <a:spcPts val="0"/>
              </a:spcBef>
              <a:spcAft>
                <a:spcPts val="0"/>
              </a:spcAft>
              <a:buSzPts val="1200"/>
              <a:buChar char="○"/>
              <a:defRPr sz="1200"/>
            </a:lvl5pPr>
            <a:lvl6pPr marL="2743200" lvl="5" indent="-304800" rtl="0">
              <a:spcBef>
                <a:spcPts val="0"/>
              </a:spcBef>
              <a:spcAft>
                <a:spcPts val="0"/>
              </a:spcAft>
              <a:buSzPts val="1200"/>
              <a:buChar char="■"/>
              <a:defRPr sz="1200"/>
            </a:lvl6pPr>
            <a:lvl7pPr marL="3200400" lvl="6" indent="-304800" rtl="0">
              <a:spcBef>
                <a:spcPts val="0"/>
              </a:spcBef>
              <a:spcAft>
                <a:spcPts val="0"/>
              </a:spcAft>
              <a:buSzPts val="1200"/>
              <a:buChar char="●"/>
              <a:defRPr sz="1200"/>
            </a:lvl7pPr>
            <a:lvl8pPr marL="3657600" lvl="7" indent="-304800" rtl="0">
              <a:spcBef>
                <a:spcPts val="0"/>
              </a:spcBef>
              <a:spcAft>
                <a:spcPts val="0"/>
              </a:spcAft>
              <a:buSzPts val="1200"/>
              <a:buChar char="○"/>
              <a:defRPr sz="1200"/>
            </a:lvl8pPr>
            <a:lvl9pPr marL="4114800" lvl="8" indent="-304800" rtl="0">
              <a:spcBef>
                <a:spcPts val="0"/>
              </a:spcBef>
              <a:spcAft>
                <a:spcPts val="0"/>
              </a:spcAft>
              <a:buSzPts val="1200"/>
              <a:buChar char="■"/>
              <a:defRPr sz="1200"/>
            </a:lvl9pPr>
          </a:lstStyle>
          <a:p>
            <a:endParaRPr/>
          </a:p>
        </p:txBody>
      </p:sp>
      <p:sp>
        <p:nvSpPr>
          <p:cNvPr id="1280" name="Google Shape;1280;p6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81"/>
        <p:cNvGrpSpPr/>
        <p:nvPr/>
      </p:nvGrpSpPr>
      <p:grpSpPr>
        <a:xfrm>
          <a:off x="0" y="0"/>
          <a:ext cx="0" cy="0"/>
          <a:chOff x="0" y="0"/>
          <a:chExt cx="0" cy="0"/>
        </a:xfrm>
      </p:grpSpPr>
      <p:sp>
        <p:nvSpPr>
          <p:cNvPr id="1282" name="Google Shape;1282;p66"/>
          <p:cNvSpPr txBox="1">
            <a:spLocks noGrp="1"/>
          </p:cNvSpPr>
          <p:nvPr>
            <p:ph type="title"/>
          </p:nvPr>
        </p:nvSpPr>
        <p:spPr>
          <a:xfrm>
            <a:off x="490250" y="450150"/>
            <a:ext cx="6367800" cy="4090800"/>
          </a:xfrm>
          <a:prstGeom prst="rect">
            <a:avLst/>
          </a:prstGeom>
        </p:spPr>
        <p:txBody>
          <a:bodyPr spcFirstLastPara="1" wrap="square" lIns="91425" tIns="91425" rIns="91425" bIns="91425" anchor="ctr" anchorCtr="0">
            <a:norm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1283" name="Google Shape;1283;p6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284"/>
        <p:cNvGrpSpPr/>
        <p:nvPr/>
      </p:nvGrpSpPr>
      <p:grpSpPr>
        <a:xfrm>
          <a:off x="0" y="0"/>
          <a:ext cx="0" cy="0"/>
          <a:chOff x="0" y="0"/>
          <a:chExt cx="0" cy="0"/>
        </a:xfrm>
      </p:grpSpPr>
      <p:sp>
        <p:nvSpPr>
          <p:cNvPr id="1285" name="Google Shape;1285;p67"/>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67"/>
          <p:cNvSpPr txBox="1">
            <a:spLocks noGrp="1"/>
          </p:cNvSpPr>
          <p:nvPr>
            <p:ph type="title"/>
          </p:nvPr>
        </p:nvSpPr>
        <p:spPr>
          <a:xfrm>
            <a:off x="265500" y="1233175"/>
            <a:ext cx="4045200" cy="1482300"/>
          </a:xfrm>
          <a:prstGeom prst="rect">
            <a:avLst/>
          </a:prstGeom>
        </p:spPr>
        <p:txBody>
          <a:bodyPr spcFirstLastPara="1" wrap="square" lIns="91425" tIns="91425" rIns="91425" bIns="91425" anchor="b" anchorCtr="0">
            <a:normAutofit/>
          </a:bodyPr>
          <a:lstStyle>
            <a:lvl1pPr lvl="0" algn="ctr" rtl="0">
              <a:spcBef>
                <a:spcPts val="0"/>
              </a:spcBef>
              <a:spcAft>
                <a:spcPts val="0"/>
              </a:spcAft>
              <a:buSzPts val="4200"/>
              <a:buNone/>
              <a:defRPr sz="42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1287" name="Google Shape;1287;p67"/>
          <p:cNvSpPr txBox="1">
            <a:spLocks noGrp="1"/>
          </p:cNvSpPr>
          <p:nvPr>
            <p:ph type="subTitle" idx="1"/>
          </p:nvPr>
        </p:nvSpPr>
        <p:spPr>
          <a:xfrm>
            <a:off x="265500" y="2803075"/>
            <a:ext cx="4045200" cy="12351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1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1288" name="Google Shape;1288;p67"/>
          <p:cNvSpPr txBox="1">
            <a:spLocks noGrp="1"/>
          </p:cNvSpPr>
          <p:nvPr>
            <p:ph type="body" idx="2"/>
          </p:nvPr>
        </p:nvSpPr>
        <p:spPr>
          <a:xfrm>
            <a:off x="4939500" y="724075"/>
            <a:ext cx="3837000" cy="3695100"/>
          </a:xfrm>
          <a:prstGeom prst="rect">
            <a:avLst/>
          </a:prstGeom>
        </p:spPr>
        <p:txBody>
          <a:bodyPr spcFirstLastPara="1" wrap="square" lIns="91425" tIns="91425" rIns="91425" bIns="91425" anchor="ctr" anchorCtr="0">
            <a:normAutofit/>
          </a:bodyPr>
          <a:lstStyle>
            <a:lvl1pPr marL="457200" lvl="0" indent="-342900" rtl="0">
              <a:spcBef>
                <a:spcPts val="0"/>
              </a:spcBef>
              <a:spcAft>
                <a:spcPts val="0"/>
              </a:spcAft>
              <a:buSzPts val="18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289" name="Google Shape;1289;p67"/>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290"/>
        <p:cNvGrpSpPr/>
        <p:nvPr/>
      </p:nvGrpSpPr>
      <p:grpSpPr>
        <a:xfrm>
          <a:off x="0" y="0"/>
          <a:ext cx="0" cy="0"/>
          <a:chOff x="0" y="0"/>
          <a:chExt cx="0" cy="0"/>
        </a:xfrm>
      </p:grpSpPr>
      <p:sp>
        <p:nvSpPr>
          <p:cNvPr id="1291" name="Google Shape;1291;p68"/>
          <p:cNvSpPr txBox="1">
            <a:spLocks noGrp="1"/>
          </p:cNvSpPr>
          <p:nvPr>
            <p:ph type="body" idx="1"/>
          </p:nvPr>
        </p:nvSpPr>
        <p:spPr>
          <a:xfrm>
            <a:off x="311700" y="4230575"/>
            <a:ext cx="5998800" cy="605100"/>
          </a:xfrm>
          <a:prstGeom prst="rect">
            <a:avLst/>
          </a:prstGeom>
        </p:spPr>
        <p:txBody>
          <a:bodyPr spcFirstLastPara="1" wrap="square" lIns="91425" tIns="91425" rIns="91425" bIns="91425" anchor="ctr" anchorCtr="0">
            <a:normAutofit/>
          </a:bodyPr>
          <a:lstStyle>
            <a:lvl1pPr marL="457200" lvl="0" indent="-228600" rtl="0">
              <a:lnSpc>
                <a:spcPct val="100000"/>
              </a:lnSpc>
              <a:spcBef>
                <a:spcPts val="0"/>
              </a:spcBef>
              <a:spcAft>
                <a:spcPts val="0"/>
              </a:spcAft>
              <a:buSzPts val="1800"/>
              <a:buNone/>
              <a:defRPr/>
            </a:lvl1pPr>
          </a:lstStyle>
          <a:p>
            <a:endParaRPr/>
          </a:p>
        </p:txBody>
      </p:sp>
      <p:sp>
        <p:nvSpPr>
          <p:cNvPr id="1292" name="Google Shape;1292;p68"/>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293"/>
        <p:cNvGrpSpPr/>
        <p:nvPr/>
      </p:nvGrpSpPr>
      <p:grpSpPr>
        <a:xfrm>
          <a:off x="0" y="0"/>
          <a:ext cx="0" cy="0"/>
          <a:chOff x="0" y="0"/>
          <a:chExt cx="0" cy="0"/>
        </a:xfrm>
      </p:grpSpPr>
      <p:sp>
        <p:nvSpPr>
          <p:cNvPr id="1294" name="Google Shape;1294;p69"/>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rmAutofit/>
          </a:bodyPr>
          <a:lstStyle>
            <a:lvl1pPr lvl="0" algn="ctr" rtl="0">
              <a:spcBef>
                <a:spcPts val="0"/>
              </a:spcBef>
              <a:spcAft>
                <a:spcPts val="0"/>
              </a:spcAft>
              <a:buSzPts val="12000"/>
              <a:buNone/>
              <a:defRPr sz="12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295" name="Google Shape;1295;p69"/>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rmAutofit/>
          </a:bodyPr>
          <a:lstStyle>
            <a:lvl1pPr marL="457200" lvl="0" indent="-342900" algn="ctr" rtl="0">
              <a:spcBef>
                <a:spcPts val="0"/>
              </a:spcBef>
              <a:spcAft>
                <a:spcPts val="0"/>
              </a:spcAft>
              <a:buSzPts val="1800"/>
              <a:buChar char="●"/>
              <a:defRPr/>
            </a:lvl1pPr>
            <a:lvl2pPr marL="914400" lvl="1" indent="-317500" algn="ctr" rtl="0">
              <a:spcBef>
                <a:spcPts val="0"/>
              </a:spcBef>
              <a:spcAft>
                <a:spcPts val="0"/>
              </a:spcAft>
              <a:buSzPts val="1400"/>
              <a:buChar char="○"/>
              <a:defRPr/>
            </a:lvl2pPr>
            <a:lvl3pPr marL="1371600" lvl="2" indent="-317500" algn="ctr" rtl="0">
              <a:spcBef>
                <a:spcPts val="0"/>
              </a:spcBef>
              <a:spcAft>
                <a:spcPts val="0"/>
              </a:spcAft>
              <a:buSzPts val="1400"/>
              <a:buChar char="■"/>
              <a:defRPr/>
            </a:lvl3pPr>
            <a:lvl4pPr marL="1828800" lvl="3" indent="-317500" algn="ctr" rtl="0">
              <a:spcBef>
                <a:spcPts val="0"/>
              </a:spcBef>
              <a:spcAft>
                <a:spcPts val="0"/>
              </a:spcAft>
              <a:buSzPts val="1400"/>
              <a:buChar char="●"/>
              <a:defRPr/>
            </a:lvl4pPr>
            <a:lvl5pPr marL="2286000" lvl="4" indent="-317500" algn="ctr" rtl="0">
              <a:spcBef>
                <a:spcPts val="0"/>
              </a:spcBef>
              <a:spcAft>
                <a:spcPts val="0"/>
              </a:spcAft>
              <a:buSzPts val="1400"/>
              <a:buChar char="○"/>
              <a:defRPr/>
            </a:lvl5pPr>
            <a:lvl6pPr marL="2743200" lvl="5" indent="-317500" algn="ctr" rtl="0">
              <a:spcBef>
                <a:spcPts val="0"/>
              </a:spcBef>
              <a:spcAft>
                <a:spcPts val="0"/>
              </a:spcAft>
              <a:buSzPts val="1400"/>
              <a:buChar char="■"/>
              <a:defRPr/>
            </a:lvl6pPr>
            <a:lvl7pPr marL="3200400" lvl="6" indent="-317500" algn="ctr" rtl="0">
              <a:spcBef>
                <a:spcPts val="0"/>
              </a:spcBef>
              <a:spcAft>
                <a:spcPts val="0"/>
              </a:spcAft>
              <a:buSzPts val="1400"/>
              <a:buChar char="●"/>
              <a:defRPr/>
            </a:lvl7pPr>
            <a:lvl8pPr marL="3657600" lvl="7" indent="-317500" algn="ctr" rtl="0">
              <a:spcBef>
                <a:spcPts val="0"/>
              </a:spcBef>
              <a:spcAft>
                <a:spcPts val="0"/>
              </a:spcAft>
              <a:buSzPts val="1400"/>
              <a:buChar char="○"/>
              <a:defRPr/>
            </a:lvl8pPr>
            <a:lvl9pPr marL="4114800" lvl="8" indent="-317500" algn="ctr" rtl="0">
              <a:spcBef>
                <a:spcPts val="0"/>
              </a:spcBef>
              <a:spcAft>
                <a:spcPts val="0"/>
              </a:spcAft>
              <a:buSzPts val="1400"/>
              <a:buChar char="■"/>
              <a:defRPr/>
            </a:lvl9pPr>
          </a:lstStyle>
          <a:p>
            <a:endParaRPr/>
          </a:p>
        </p:txBody>
      </p:sp>
      <p:sp>
        <p:nvSpPr>
          <p:cNvPr id="1296" name="Google Shape;1296;p6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297"/>
        <p:cNvGrpSpPr/>
        <p:nvPr/>
      </p:nvGrpSpPr>
      <p:grpSpPr>
        <a:xfrm>
          <a:off x="0" y="0"/>
          <a:ext cx="0" cy="0"/>
          <a:chOff x="0" y="0"/>
          <a:chExt cx="0" cy="0"/>
        </a:xfrm>
      </p:grpSpPr>
      <p:sp>
        <p:nvSpPr>
          <p:cNvPr id="1298" name="Google Shape;1298;p70"/>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Blank - Dark background">
  <p:cSld name="BLANK_1">
    <p:bg>
      <p:bgPr>
        <a:gradFill>
          <a:gsLst>
            <a:gs pos="0">
              <a:schemeClr val="accent5"/>
            </a:gs>
            <a:gs pos="100000">
              <a:schemeClr val="accent4"/>
            </a:gs>
          </a:gsLst>
          <a:lin ang="18900044" scaled="0"/>
        </a:gradFill>
        <a:effectLst/>
      </p:bgPr>
    </p:bg>
    <p:spTree>
      <p:nvGrpSpPr>
        <p:cNvPr id="1" name="Shape 1299"/>
        <p:cNvGrpSpPr/>
        <p:nvPr/>
      </p:nvGrpSpPr>
      <p:grpSpPr>
        <a:xfrm>
          <a:off x="0" y="0"/>
          <a:ext cx="0" cy="0"/>
          <a:chOff x="0" y="0"/>
          <a:chExt cx="0" cy="0"/>
        </a:xfrm>
      </p:grpSpPr>
      <p:sp>
        <p:nvSpPr>
          <p:cNvPr id="1300" name="Google Shape;1300;p71"/>
          <p:cNvSpPr/>
          <p:nvPr/>
        </p:nvSpPr>
        <p:spPr>
          <a:xfrm rot="5400000">
            <a:off x="163900" y="2091300"/>
            <a:ext cx="633300" cy="960900"/>
          </a:xfrm>
          <a:prstGeom prst="round2SameRect">
            <a:avLst>
              <a:gd name="adj1" fmla="val 50000"/>
              <a:gd name="adj2" fmla="val 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01" name="Google Shape;1301;p71"/>
          <p:cNvPicPr preferRelativeResize="0"/>
          <p:nvPr/>
        </p:nvPicPr>
        <p:blipFill rotWithShape="1">
          <a:blip r:embed="rId2">
            <a:alphaModFix/>
          </a:blip>
          <a:srcRect/>
          <a:stretch/>
        </p:blipFill>
        <p:spPr>
          <a:xfrm>
            <a:off x="0" y="0"/>
            <a:ext cx="9144000" cy="5143500"/>
          </a:xfrm>
          <a:prstGeom prst="rect">
            <a:avLst/>
          </a:prstGeom>
          <a:noFill/>
          <a:ln>
            <a:noFill/>
          </a:ln>
        </p:spPr>
      </p:pic>
      <p:sp>
        <p:nvSpPr>
          <p:cNvPr id="1302" name="Google Shape;1302;p71"/>
          <p:cNvSpPr txBox="1">
            <a:spLocks noGrp="1"/>
          </p:cNvSpPr>
          <p:nvPr>
            <p:ph type="sldNum" idx="12"/>
          </p:nvPr>
        </p:nvSpPr>
        <p:spPr>
          <a:xfrm>
            <a:off x="8619825" y="4630250"/>
            <a:ext cx="524100" cy="513300"/>
          </a:xfrm>
          <a:prstGeom prst="rect">
            <a:avLst/>
          </a:prstGeom>
        </p:spPr>
        <p:txBody>
          <a:bodyPr spcFirstLastPara="1" wrap="square" lIns="91425" tIns="91425" rIns="91425" bIns="91425" anchor="ctr" anchorCtr="0">
            <a:normAutofit/>
          </a:bodyPr>
          <a:lstStyle>
            <a:lvl1pPr lvl="0" rtl="0">
              <a:buNone/>
              <a:defRPr>
                <a:solidFill>
                  <a:schemeClr val="lt1"/>
                </a:solidFill>
              </a:defRPr>
            </a:lvl1pPr>
            <a:lvl2pPr lvl="1" rtl="0">
              <a:buNone/>
              <a:defRPr>
                <a:solidFill>
                  <a:schemeClr val="lt1"/>
                </a:solidFill>
              </a:defRPr>
            </a:lvl2pPr>
            <a:lvl3pPr lvl="2" rtl="0">
              <a:buNone/>
              <a:defRPr>
                <a:solidFill>
                  <a:schemeClr val="lt1"/>
                </a:solidFill>
              </a:defRPr>
            </a:lvl3pPr>
            <a:lvl4pPr lvl="3" rtl="0">
              <a:buNone/>
              <a:defRPr>
                <a:solidFill>
                  <a:schemeClr val="lt1"/>
                </a:solidFill>
              </a:defRPr>
            </a:lvl4pPr>
            <a:lvl5pPr lvl="4" rtl="0">
              <a:buNone/>
              <a:defRPr>
                <a:solidFill>
                  <a:schemeClr val="lt1"/>
                </a:solidFill>
              </a:defRPr>
            </a:lvl5pPr>
            <a:lvl6pPr lvl="5" rtl="0">
              <a:buNone/>
              <a:defRPr>
                <a:solidFill>
                  <a:schemeClr val="lt1"/>
                </a:solidFill>
              </a:defRPr>
            </a:lvl6pPr>
            <a:lvl7pPr lvl="6" rtl="0">
              <a:buNone/>
              <a:defRPr>
                <a:solidFill>
                  <a:schemeClr val="lt1"/>
                </a:solidFill>
              </a:defRPr>
            </a:lvl7pPr>
            <a:lvl8pPr lvl="7" rtl="0">
              <a:buNone/>
              <a:defRPr>
                <a:solidFill>
                  <a:schemeClr val="lt1"/>
                </a:solidFill>
              </a:defRPr>
            </a:lvl8pPr>
            <a:lvl9pPr lvl="8" rtl="0">
              <a:buNone/>
              <a:defRPr>
                <a:solidFill>
                  <a:schemeClr val="lt1"/>
                </a:solidFill>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re et contenu" type="obj">
  <p:cSld name="OBJECT">
    <p:spTree>
      <p:nvGrpSpPr>
        <p:cNvPr id="1" name="Shape 1303"/>
        <p:cNvGrpSpPr/>
        <p:nvPr/>
      </p:nvGrpSpPr>
      <p:grpSpPr>
        <a:xfrm>
          <a:off x="0" y="0"/>
          <a:ext cx="0" cy="0"/>
          <a:chOff x="0" y="0"/>
          <a:chExt cx="0" cy="0"/>
        </a:xfrm>
      </p:grpSpPr>
      <p:sp>
        <p:nvSpPr>
          <p:cNvPr id="1304" name="Google Shape;1304;p72"/>
          <p:cNvSpPr txBox="1">
            <a:spLocks noGrp="1"/>
          </p:cNvSpPr>
          <p:nvPr>
            <p:ph type="title"/>
          </p:nvPr>
        </p:nvSpPr>
        <p:spPr>
          <a:xfrm>
            <a:off x="508001" y="457200"/>
            <a:ext cx="6447600" cy="990600"/>
          </a:xfrm>
          <a:prstGeom prst="rect">
            <a:avLst/>
          </a:prstGeom>
          <a:noFill/>
          <a:ln>
            <a:noFill/>
          </a:ln>
        </p:spPr>
        <p:txBody>
          <a:bodyPr spcFirstLastPara="1" wrap="square" lIns="91425" tIns="45700" rIns="91425" bIns="45700" anchor="t" anchorCtr="0">
            <a:normAutofit/>
          </a:bodyPr>
          <a:lstStyle>
            <a:lvl1pPr lvl="0" algn="l" rtl="0">
              <a:lnSpc>
                <a:spcPct val="100000"/>
              </a:lnSpc>
              <a:spcBef>
                <a:spcPts val="0"/>
              </a:spcBef>
              <a:spcAft>
                <a:spcPts val="0"/>
              </a:spcAft>
              <a:buClr>
                <a:schemeClr val="accent1"/>
              </a:buClr>
              <a:buSzPts val="2700"/>
              <a:buFont typeface="Trebuchet MS"/>
              <a:buNone/>
              <a:defRPr sz="2700"/>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305" name="Google Shape;1305;p72"/>
          <p:cNvSpPr txBox="1">
            <a:spLocks noGrp="1"/>
          </p:cNvSpPr>
          <p:nvPr>
            <p:ph type="body" idx="1"/>
          </p:nvPr>
        </p:nvSpPr>
        <p:spPr>
          <a:xfrm>
            <a:off x="508000" y="1620450"/>
            <a:ext cx="7273500" cy="2910600"/>
          </a:xfrm>
          <a:prstGeom prst="rect">
            <a:avLst/>
          </a:prstGeom>
          <a:noFill/>
          <a:ln>
            <a:noFill/>
          </a:ln>
        </p:spPr>
        <p:txBody>
          <a:bodyPr spcFirstLastPara="1" wrap="square" lIns="91425" tIns="45700" rIns="91425" bIns="45700" anchor="t" anchorCtr="0">
            <a:normAutofit/>
          </a:bodyPr>
          <a:lstStyle>
            <a:lvl1pPr marL="457200" lvl="0" indent="-330200" algn="l" rtl="0">
              <a:lnSpc>
                <a:spcPct val="100000"/>
              </a:lnSpc>
              <a:spcBef>
                <a:spcPts val="800"/>
              </a:spcBef>
              <a:spcAft>
                <a:spcPts val="0"/>
              </a:spcAft>
              <a:buSzPts val="1600"/>
              <a:buChar char="►"/>
              <a:defRPr sz="1600"/>
            </a:lvl1pPr>
            <a:lvl2pPr marL="914400" lvl="1" indent="-330200" algn="l" rtl="0">
              <a:lnSpc>
                <a:spcPct val="100000"/>
              </a:lnSpc>
              <a:spcBef>
                <a:spcPts val="800"/>
              </a:spcBef>
              <a:spcAft>
                <a:spcPts val="0"/>
              </a:spcAft>
              <a:buSzPts val="1600"/>
              <a:buChar char="►"/>
              <a:defRPr sz="1600"/>
            </a:lvl2pPr>
            <a:lvl3pPr marL="1371600" lvl="2" indent="-330200" algn="l" rtl="0">
              <a:lnSpc>
                <a:spcPct val="100000"/>
              </a:lnSpc>
              <a:spcBef>
                <a:spcPts val="800"/>
              </a:spcBef>
              <a:spcAft>
                <a:spcPts val="0"/>
              </a:spcAft>
              <a:buSzPts val="1600"/>
              <a:buChar char="►"/>
              <a:defRPr sz="1600"/>
            </a:lvl3pPr>
            <a:lvl4pPr marL="1828800" lvl="3" indent="-330200" algn="l" rtl="0">
              <a:lnSpc>
                <a:spcPct val="100000"/>
              </a:lnSpc>
              <a:spcBef>
                <a:spcPts val="800"/>
              </a:spcBef>
              <a:spcAft>
                <a:spcPts val="0"/>
              </a:spcAft>
              <a:buSzPts val="1600"/>
              <a:buChar char="►"/>
              <a:defRPr sz="1600"/>
            </a:lvl4pPr>
            <a:lvl5pPr marL="2286000" lvl="4" indent="-330200" algn="l" rtl="0">
              <a:lnSpc>
                <a:spcPct val="100000"/>
              </a:lnSpc>
              <a:spcBef>
                <a:spcPts val="800"/>
              </a:spcBef>
              <a:spcAft>
                <a:spcPts val="0"/>
              </a:spcAft>
              <a:buSzPts val="1600"/>
              <a:buChar char="►"/>
              <a:defRPr sz="1600"/>
            </a:lvl5pPr>
            <a:lvl6pPr marL="2743200" lvl="5" indent="-330200" algn="l" rtl="0">
              <a:lnSpc>
                <a:spcPct val="100000"/>
              </a:lnSpc>
              <a:spcBef>
                <a:spcPts val="800"/>
              </a:spcBef>
              <a:spcAft>
                <a:spcPts val="0"/>
              </a:spcAft>
              <a:buSzPts val="1600"/>
              <a:buChar char="►"/>
              <a:defRPr sz="1600"/>
            </a:lvl6pPr>
            <a:lvl7pPr marL="3200400" lvl="6" indent="-330200" algn="l" rtl="0">
              <a:lnSpc>
                <a:spcPct val="100000"/>
              </a:lnSpc>
              <a:spcBef>
                <a:spcPts val="800"/>
              </a:spcBef>
              <a:spcAft>
                <a:spcPts val="0"/>
              </a:spcAft>
              <a:buSzPts val="1600"/>
              <a:buChar char="►"/>
              <a:defRPr sz="1600"/>
            </a:lvl7pPr>
            <a:lvl8pPr marL="3657600" lvl="7" indent="-330200" algn="l" rtl="0">
              <a:lnSpc>
                <a:spcPct val="100000"/>
              </a:lnSpc>
              <a:spcBef>
                <a:spcPts val="800"/>
              </a:spcBef>
              <a:spcAft>
                <a:spcPts val="0"/>
              </a:spcAft>
              <a:buSzPts val="1600"/>
              <a:buChar char="►"/>
              <a:defRPr sz="1600"/>
            </a:lvl8pPr>
            <a:lvl9pPr marL="4114800" lvl="8" indent="-330200" algn="l" rtl="0">
              <a:lnSpc>
                <a:spcPct val="100000"/>
              </a:lnSpc>
              <a:spcBef>
                <a:spcPts val="800"/>
              </a:spcBef>
              <a:spcAft>
                <a:spcPts val="0"/>
              </a:spcAft>
              <a:buSzPts val="1600"/>
              <a:buChar char="►"/>
              <a:defRPr sz="1600"/>
            </a:lvl9pPr>
          </a:lstStyle>
          <a:p>
            <a:endParaRPr/>
          </a:p>
        </p:txBody>
      </p:sp>
      <p:sp>
        <p:nvSpPr>
          <p:cNvPr id="1306" name="Google Shape;1306;p72"/>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rm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theme" Target="../theme/theme2.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theme" Target="../theme/theme3.xml"/><Relationship Id="rId5" Type="http://schemas.openxmlformats.org/officeDocument/2006/relationships/slideLayout" Target="../slideLayouts/slideLayout29.xml"/><Relationship Id="rId10" Type="http://schemas.openxmlformats.org/officeDocument/2006/relationships/slideLayout" Target="../slideLayouts/slideLayout34.xml"/><Relationship Id="rId4" Type="http://schemas.openxmlformats.org/officeDocument/2006/relationships/slideLayout" Target="../slideLayouts/slideLayout28.xml"/><Relationship Id="rId9" Type="http://schemas.openxmlformats.org/officeDocument/2006/relationships/slideLayout" Target="../slideLayouts/slideLayout3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slideLayout" Target="../slideLayouts/slideLayout47.xml"/><Relationship Id="rId18" Type="http://schemas.openxmlformats.org/officeDocument/2006/relationships/slideLayout" Target="../slideLayouts/slideLayout52.xml"/><Relationship Id="rId3" Type="http://schemas.openxmlformats.org/officeDocument/2006/relationships/slideLayout" Target="../slideLayouts/slideLayout37.xml"/><Relationship Id="rId21" Type="http://schemas.openxmlformats.org/officeDocument/2006/relationships/theme" Target="../theme/theme4.xml"/><Relationship Id="rId7" Type="http://schemas.openxmlformats.org/officeDocument/2006/relationships/slideLayout" Target="../slideLayouts/slideLayout41.xml"/><Relationship Id="rId12" Type="http://schemas.openxmlformats.org/officeDocument/2006/relationships/slideLayout" Target="../slideLayouts/slideLayout46.xml"/><Relationship Id="rId17" Type="http://schemas.openxmlformats.org/officeDocument/2006/relationships/slideLayout" Target="../slideLayouts/slideLayout51.xml"/><Relationship Id="rId2" Type="http://schemas.openxmlformats.org/officeDocument/2006/relationships/slideLayout" Target="../slideLayouts/slideLayout36.xml"/><Relationship Id="rId16" Type="http://schemas.openxmlformats.org/officeDocument/2006/relationships/slideLayout" Target="../slideLayouts/slideLayout50.xml"/><Relationship Id="rId20" Type="http://schemas.openxmlformats.org/officeDocument/2006/relationships/slideLayout" Target="../slideLayouts/slideLayout54.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5" Type="http://schemas.openxmlformats.org/officeDocument/2006/relationships/slideLayout" Target="../slideLayouts/slideLayout49.xml"/><Relationship Id="rId10" Type="http://schemas.openxmlformats.org/officeDocument/2006/relationships/slideLayout" Target="../slideLayouts/slideLayout44.xml"/><Relationship Id="rId19" Type="http://schemas.openxmlformats.org/officeDocument/2006/relationships/slideLayout" Target="../slideLayouts/slideLayout53.xml"/><Relationship Id="rId4" Type="http://schemas.openxmlformats.org/officeDocument/2006/relationships/slideLayout" Target="../slideLayouts/slideLayout38.xml"/><Relationship Id="rId9" Type="http://schemas.openxmlformats.org/officeDocument/2006/relationships/slideLayout" Target="../slideLayouts/slideLayout43.xml"/><Relationship Id="rId14" Type="http://schemas.openxmlformats.org/officeDocument/2006/relationships/slideLayout" Target="../slideLayouts/slideLayout48.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2.xml"/><Relationship Id="rId13" Type="http://schemas.openxmlformats.org/officeDocument/2006/relationships/slideLayout" Target="../slideLayouts/slideLayout67.xml"/><Relationship Id="rId3" Type="http://schemas.openxmlformats.org/officeDocument/2006/relationships/slideLayout" Target="../slideLayouts/slideLayout57.xml"/><Relationship Id="rId7" Type="http://schemas.openxmlformats.org/officeDocument/2006/relationships/slideLayout" Target="../slideLayouts/slideLayout61.xml"/><Relationship Id="rId12" Type="http://schemas.openxmlformats.org/officeDocument/2006/relationships/slideLayout" Target="../slideLayouts/slideLayout66.xml"/><Relationship Id="rId2" Type="http://schemas.openxmlformats.org/officeDocument/2006/relationships/slideLayout" Target="../slideLayouts/slideLayout56.xml"/><Relationship Id="rId1" Type="http://schemas.openxmlformats.org/officeDocument/2006/relationships/slideLayout" Target="../slideLayouts/slideLayout55.xml"/><Relationship Id="rId6" Type="http://schemas.openxmlformats.org/officeDocument/2006/relationships/slideLayout" Target="../slideLayouts/slideLayout60.xml"/><Relationship Id="rId11" Type="http://schemas.openxmlformats.org/officeDocument/2006/relationships/slideLayout" Target="../slideLayouts/slideLayout65.xml"/><Relationship Id="rId5" Type="http://schemas.openxmlformats.org/officeDocument/2006/relationships/slideLayout" Target="../slideLayouts/slideLayout59.xml"/><Relationship Id="rId10" Type="http://schemas.openxmlformats.org/officeDocument/2006/relationships/slideLayout" Target="../slideLayouts/slideLayout64.xml"/><Relationship Id="rId4" Type="http://schemas.openxmlformats.org/officeDocument/2006/relationships/slideLayout" Target="../slideLayouts/slideLayout58.xml"/><Relationship Id="rId9" Type="http://schemas.openxmlformats.org/officeDocument/2006/relationships/slideLayout" Target="../slideLayouts/slideLayout63.xml"/><Relationship Id="rId14" Type="http://schemas.openxmlformats.org/officeDocument/2006/relationships/theme" Target="../theme/theme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
    <p:bg>
      <p:bgPr>
        <a:solidFill>
          <a:schemeClr val="lt1"/>
        </a:solidFill>
        <a:effectLst/>
      </p:bgPr>
    </p:bg>
    <p:spTree>
      <p:nvGrpSpPr>
        <p:cNvPr id="1" name="Shape 5"/>
        <p:cNvGrpSpPr/>
        <p:nvPr/>
      </p:nvGrpSpPr>
      <p:grpSpPr>
        <a:xfrm>
          <a:off x="0" y="0"/>
          <a:ext cx="0" cy="0"/>
          <a:chOff x="0" y="0"/>
          <a:chExt cx="0" cy="0"/>
        </a:xfrm>
      </p:grpSpPr>
      <p:grpSp>
        <p:nvGrpSpPr>
          <p:cNvPr id="6" name="Google Shape;6;p1"/>
          <p:cNvGrpSpPr/>
          <p:nvPr/>
        </p:nvGrpSpPr>
        <p:grpSpPr>
          <a:xfrm>
            <a:off x="-6" y="-23"/>
            <a:ext cx="9143797" cy="5143378"/>
            <a:chOff x="239950" y="872550"/>
            <a:chExt cx="7042900" cy="3961625"/>
          </a:xfrm>
        </p:grpSpPr>
        <p:sp>
          <p:nvSpPr>
            <p:cNvPr id="7" name="Google Shape;7;p1"/>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8;p1"/>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9;p1"/>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1"/>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1"/>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1"/>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1"/>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1"/>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1"/>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1"/>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1"/>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1"/>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1"/>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1"/>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1"/>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1"/>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1"/>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1"/>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1"/>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1"/>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1"/>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1"/>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1"/>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1"/>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1"/>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1"/>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1"/>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1"/>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1"/>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1"/>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1"/>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1"/>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1"/>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1"/>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1"/>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1"/>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1"/>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1"/>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1"/>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1"/>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1"/>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1"/>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1"/>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1"/>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1"/>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1"/>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1"/>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1"/>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1"/>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1"/>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1"/>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1"/>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1"/>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1"/>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1"/>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1"/>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1"/>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1"/>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1"/>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1"/>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1"/>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1"/>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1"/>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1"/>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1"/>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1"/>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1"/>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1"/>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1"/>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 name="Google Shape;158;p1"/>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1pPr>
            <a:lvl2pPr lvl="1">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a:endParaRPr/>
          </a:p>
        </p:txBody>
      </p:sp>
      <p:sp>
        <p:nvSpPr>
          <p:cNvPr id="159" name="Google Shape;159;p1"/>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lvl="0" indent="-393700">
              <a:spcBef>
                <a:spcPts val="600"/>
              </a:spcBef>
              <a:spcAft>
                <a:spcPts val="0"/>
              </a:spcAft>
              <a:buClr>
                <a:schemeClr val="dk1"/>
              </a:buClr>
              <a:buSzPts val="2600"/>
              <a:buFont typeface="Dosis"/>
              <a:buChar char="✘"/>
              <a:defRPr sz="2600">
                <a:solidFill>
                  <a:schemeClr val="dk1"/>
                </a:solidFill>
                <a:latin typeface="Dosis"/>
                <a:ea typeface="Dosis"/>
                <a:cs typeface="Dosis"/>
                <a:sym typeface="Dosis"/>
              </a:defRPr>
            </a:lvl1pPr>
            <a:lvl2pPr marL="914400" lvl="1" indent="-35560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marL="1371600" lvl="2" indent="-35560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marL="1828800" lvl="3"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marL="2286000" lvl="4"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marL="2743200" lvl="5"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marL="3200400" lvl="6"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marL="3657600" lvl="7"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marL="4114800" lvl="8"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a:endParaRPr/>
          </a:p>
        </p:txBody>
      </p:sp>
      <p:sp>
        <p:nvSpPr>
          <p:cNvPr id="160" name="Google Shape;160;p1"/>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lvl="0">
              <a:buNone/>
              <a:defRPr sz="1200">
                <a:solidFill>
                  <a:schemeClr val="accent1"/>
                </a:solidFill>
                <a:latin typeface="Sniglet"/>
                <a:ea typeface="Sniglet"/>
                <a:cs typeface="Sniglet"/>
                <a:sym typeface="Sniglet"/>
              </a:defRPr>
            </a:lvl1pPr>
            <a:lvl2pPr lvl="1">
              <a:buNone/>
              <a:defRPr sz="1200">
                <a:solidFill>
                  <a:schemeClr val="accent1"/>
                </a:solidFill>
                <a:latin typeface="Sniglet"/>
                <a:ea typeface="Sniglet"/>
                <a:cs typeface="Sniglet"/>
                <a:sym typeface="Sniglet"/>
              </a:defRPr>
            </a:lvl2pPr>
            <a:lvl3pPr lvl="2">
              <a:buNone/>
              <a:defRPr sz="1200">
                <a:solidFill>
                  <a:schemeClr val="accent1"/>
                </a:solidFill>
                <a:latin typeface="Sniglet"/>
                <a:ea typeface="Sniglet"/>
                <a:cs typeface="Sniglet"/>
                <a:sym typeface="Sniglet"/>
              </a:defRPr>
            </a:lvl3pPr>
            <a:lvl4pPr lvl="3">
              <a:buNone/>
              <a:defRPr sz="1200">
                <a:solidFill>
                  <a:schemeClr val="accent1"/>
                </a:solidFill>
                <a:latin typeface="Sniglet"/>
                <a:ea typeface="Sniglet"/>
                <a:cs typeface="Sniglet"/>
                <a:sym typeface="Sniglet"/>
              </a:defRPr>
            </a:lvl4pPr>
            <a:lvl5pPr lvl="4">
              <a:buNone/>
              <a:defRPr sz="1200">
                <a:solidFill>
                  <a:schemeClr val="accent1"/>
                </a:solidFill>
                <a:latin typeface="Sniglet"/>
                <a:ea typeface="Sniglet"/>
                <a:cs typeface="Sniglet"/>
                <a:sym typeface="Sniglet"/>
              </a:defRPr>
            </a:lvl5pPr>
            <a:lvl6pPr lvl="5">
              <a:buNone/>
              <a:defRPr sz="1200">
                <a:solidFill>
                  <a:schemeClr val="accent1"/>
                </a:solidFill>
                <a:latin typeface="Sniglet"/>
                <a:ea typeface="Sniglet"/>
                <a:cs typeface="Sniglet"/>
                <a:sym typeface="Sniglet"/>
              </a:defRPr>
            </a:lvl6pPr>
            <a:lvl7pPr lvl="6">
              <a:buNone/>
              <a:defRPr sz="1200">
                <a:solidFill>
                  <a:schemeClr val="accent1"/>
                </a:solidFill>
                <a:latin typeface="Sniglet"/>
                <a:ea typeface="Sniglet"/>
                <a:cs typeface="Sniglet"/>
                <a:sym typeface="Sniglet"/>
              </a:defRPr>
            </a:lvl7pPr>
            <a:lvl8pPr lvl="7">
              <a:buNone/>
              <a:defRPr sz="1200">
                <a:solidFill>
                  <a:schemeClr val="accent1"/>
                </a:solidFill>
                <a:latin typeface="Sniglet"/>
                <a:ea typeface="Sniglet"/>
                <a:cs typeface="Sniglet"/>
                <a:sym typeface="Sniglet"/>
              </a:defRPr>
            </a:lvl8pPr>
            <a:lvl9pPr lvl="8">
              <a:buNone/>
              <a:defRPr sz="1200">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41"/>
        <p:cNvGrpSpPr/>
        <p:nvPr/>
      </p:nvGrpSpPr>
      <p:grpSpPr>
        <a:xfrm>
          <a:off x="0" y="0"/>
          <a:ext cx="0" cy="0"/>
          <a:chOff x="0" y="0"/>
          <a:chExt cx="0" cy="0"/>
        </a:xfrm>
      </p:grpSpPr>
      <p:sp>
        <p:nvSpPr>
          <p:cNvPr id="542" name="Google Shape;542;p15"/>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Viga"/>
              <a:buNone/>
              <a:defRPr sz="2800">
                <a:solidFill>
                  <a:schemeClr val="dk1"/>
                </a:solidFill>
                <a:latin typeface="Viga"/>
                <a:ea typeface="Viga"/>
                <a:cs typeface="Viga"/>
                <a:sym typeface="Viga"/>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a:endParaRPr/>
          </a:p>
        </p:txBody>
      </p:sp>
      <p:sp>
        <p:nvSpPr>
          <p:cNvPr id="543" name="Google Shape;543;p15"/>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rtl="0">
              <a:lnSpc>
                <a:spcPct val="115000"/>
              </a:lnSpc>
              <a:spcBef>
                <a:spcPts val="0"/>
              </a:spcBef>
              <a:spcAft>
                <a:spcPts val="0"/>
              </a:spcAft>
              <a:buClr>
                <a:srgbClr val="434343"/>
              </a:buClr>
              <a:buSzPts val="1800"/>
              <a:buFont typeface="Ubuntu"/>
              <a:buChar char="●"/>
              <a:defRPr sz="1800">
                <a:solidFill>
                  <a:srgbClr val="434343"/>
                </a:solidFill>
                <a:latin typeface="Ubuntu"/>
                <a:ea typeface="Ubuntu"/>
                <a:cs typeface="Ubuntu"/>
                <a:sym typeface="Ubuntu"/>
              </a:defRPr>
            </a:lvl1pPr>
            <a:lvl2pPr marL="914400" lvl="1"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2pPr>
            <a:lvl3pPr marL="1371600" lvl="2"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3pPr>
            <a:lvl4pPr marL="1828800" lvl="3"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4pPr>
            <a:lvl5pPr marL="2286000" lvl="4"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5pPr>
            <a:lvl6pPr marL="2743200" lvl="5"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6pPr>
            <a:lvl7pPr marL="3200400" lvl="6"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7pPr>
            <a:lvl8pPr marL="3657600" lvl="7" indent="-317500" rtl="0">
              <a:lnSpc>
                <a:spcPct val="115000"/>
              </a:lnSpc>
              <a:spcBef>
                <a:spcPts val="1600"/>
              </a:spcBef>
              <a:spcAft>
                <a:spcPts val="0"/>
              </a:spcAft>
              <a:buClr>
                <a:srgbClr val="434343"/>
              </a:buClr>
              <a:buSzPts val="1400"/>
              <a:buFont typeface="Ubuntu"/>
              <a:buChar char="○"/>
              <a:defRPr>
                <a:solidFill>
                  <a:srgbClr val="434343"/>
                </a:solidFill>
                <a:latin typeface="Ubuntu"/>
                <a:ea typeface="Ubuntu"/>
                <a:cs typeface="Ubuntu"/>
                <a:sym typeface="Ubuntu"/>
              </a:defRPr>
            </a:lvl8pPr>
            <a:lvl9pPr marL="4114800" lvl="8" indent="-317500" rtl="0">
              <a:lnSpc>
                <a:spcPct val="115000"/>
              </a:lnSpc>
              <a:spcBef>
                <a:spcPts val="1600"/>
              </a:spcBef>
              <a:spcAft>
                <a:spcPts val="1600"/>
              </a:spcAft>
              <a:buClr>
                <a:srgbClr val="434343"/>
              </a:buClr>
              <a:buSzPts val="1400"/>
              <a:buFont typeface="Ubuntu"/>
              <a:buChar char="■"/>
              <a:defRPr>
                <a:solidFill>
                  <a:srgbClr val="434343"/>
                </a:solidFill>
                <a:latin typeface="Ubuntu"/>
                <a:ea typeface="Ubuntu"/>
                <a:cs typeface="Ubuntu"/>
                <a:sym typeface="Ubuntu"/>
              </a:defRPr>
            </a:lvl9pPr>
          </a:lstStyle>
          <a:p>
            <a:endParaRPr/>
          </a:p>
        </p:txBody>
      </p:sp>
      <p:sp>
        <p:nvSpPr>
          <p:cNvPr id="544" name="Google Shape;544;p15"/>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lgn="r" rtl="0">
              <a:buNone/>
              <a:defRPr sz="1000">
                <a:solidFill>
                  <a:schemeClr val="dk2"/>
                </a:solidFill>
              </a:defRPr>
            </a:lvl1pPr>
            <a:lvl2pPr lvl="1" algn="r" rtl="0">
              <a:buNone/>
              <a:defRPr sz="1000">
                <a:solidFill>
                  <a:schemeClr val="dk2"/>
                </a:solidFill>
              </a:defRPr>
            </a:lvl2pPr>
            <a:lvl3pPr lvl="2" algn="r" rtl="0">
              <a:buNone/>
              <a:defRPr sz="1000">
                <a:solidFill>
                  <a:schemeClr val="dk2"/>
                </a:solidFill>
              </a:defRPr>
            </a:lvl3pPr>
            <a:lvl4pPr lvl="3" algn="r" rtl="0">
              <a:buNone/>
              <a:defRPr sz="1000">
                <a:solidFill>
                  <a:schemeClr val="dk2"/>
                </a:solidFill>
              </a:defRPr>
            </a:lvl4pPr>
            <a:lvl5pPr lvl="4" algn="r" rtl="0">
              <a:buNone/>
              <a:defRPr sz="1000">
                <a:solidFill>
                  <a:schemeClr val="dk2"/>
                </a:solidFill>
              </a:defRPr>
            </a:lvl5pPr>
            <a:lvl6pPr lvl="5" algn="r" rtl="0">
              <a:buNone/>
              <a:defRPr sz="1000">
                <a:solidFill>
                  <a:schemeClr val="dk2"/>
                </a:solidFill>
              </a:defRPr>
            </a:lvl6pPr>
            <a:lvl7pPr lvl="6" algn="r" rtl="0">
              <a:buNone/>
              <a:defRPr sz="1000">
                <a:solidFill>
                  <a:schemeClr val="dk2"/>
                </a:solidFill>
              </a:defRPr>
            </a:lvl7pPr>
            <a:lvl8pPr lvl="7" algn="r" rtl="0">
              <a:buNone/>
              <a:defRPr sz="1000">
                <a:solidFill>
                  <a:schemeClr val="dk2"/>
                </a:solidFill>
              </a:defRPr>
            </a:lvl8pPr>
            <a:lvl9pPr lvl="8" algn="r" rtl="0">
              <a:buNone/>
              <a:defRPr sz="1000">
                <a:solidFill>
                  <a:schemeClr val="dk2"/>
                </a:solidFill>
              </a:defRPr>
            </a:lvl9pPr>
          </a:lstStyle>
          <a:p>
            <a:pPr marL="0" lvl="0" indent="0" algn="r"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
    <p:bg>
      <p:bgPr>
        <a:solidFill>
          <a:schemeClr val="lt2"/>
        </a:solidFill>
        <a:effectLst/>
      </p:bgPr>
    </p:bg>
    <p:spTree>
      <p:nvGrpSpPr>
        <p:cNvPr id="1" name="Shape 586"/>
        <p:cNvGrpSpPr/>
        <p:nvPr/>
      </p:nvGrpSpPr>
      <p:grpSpPr>
        <a:xfrm>
          <a:off x="0" y="0"/>
          <a:ext cx="0" cy="0"/>
          <a:chOff x="0" y="0"/>
          <a:chExt cx="0" cy="0"/>
        </a:xfrm>
      </p:grpSpPr>
      <p:sp>
        <p:nvSpPr>
          <p:cNvPr id="587" name="Google Shape;587;p27"/>
          <p:cNvSpPr txBox="1">
            <a:spLocks noGrp="1"/>
          </p:cNvSpPr>
          <p:nvPr>
            <p:ph type="title"/>
          </p:nvPr>
        </p:nvSpPr>
        <p:spPr>
          <a:xfrm>
            <a:off x="1044475" y="742575"/>
            <a:ext cx="7207500" cy="633300"/>
          </a:xfrm>
          <a:prstGeom prst="rect">
            <a:avLst/>
          </a:prstGeom>
          <a:noFill/>
          <a:ln>
            <a:noFill/>
          </a:ln>
        </p:spPr>
        <p:txBody>
          <a:bodyPr spcFirstLastPara="1" wrap="square" lIns="0" tIns="0" rIns="0" bIns="0" anchor="ctr" anchorCtr="0">
            <a:noAutofit/>
          </a:bodyPr>
          <a:lstStyle>
            <a:lvl1pPr lvl="0"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1pPr>
            <a:lvl2pPr lvl="1"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2pPr>
            <a:lvl3pPr lvl="2"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3pPr>
            <a:lvl4pPr lvl="3"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4pPr>
            <a:lvl5pPr lvl="4"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5pPr>
            <a:lvl6pPr lvl="5"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6pPr>
            <a:lvl7pPr lvl="6"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7pPr>
            <a:lvl8pPr lvl="7"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8pPr>
            <a:lvl9pPr lvl="8" rtl="0">
              <a:lnSpc>
                <a:spcPct val="90000"/>
              </a:lnSpc>
              <a:spcBef>
                <a:spcPts val="0"/>
              </a:spcBef>
              <a:spcAft>
                <a:spcPts val="0"/>
              </a:spcAft>
              <a:buClr>
                <a:schemeClr val="accent4"/>
              </a:buClr>
              <a:buSzPts val="3200"/>
              <a:buFont typeface="Red Hat Display"/>
              <a:buNone/>
              <a:defRPr sz="3200" b="1">
                <a:solidFill>
                  <a:schemeClr val="accent4"/>
                </a:solidFill>
                <a:latin typeface="Red Hat Display"/>
                <a:ea typeface="Red Hat Display"/>
                <a:cs typeface="Red Hat Display"/>
                <a:sym typeface="Red Hat Display"/>
              </a:defRPr>
            </a:lvl9pPr>
          </a:lstStyle>
          <a:p>
            <a:endParaRPr/>
          </a:p>
        </p:txBody>
      </p:sp>
      <p:sp>
        <p:nvSpPr>
          <p:cNvPr id="588" name="Google Shape;588;p27"/>
          <p:cNvSpPr txBox="1">
            <a:spLocks noGrp="1"/>
          </p:cNvSpPr>
          <p:nvPr>
            <p:ph type="body" idx="1"/>
          </p:nvPr>
        </p:nvSpPr>
        <p:spPr>
          <a:xfrm>
            <a:off x="1044475" y="1468375"/>
            <a:ext cx="7207500" cy="2757600"/>
          </a:xfrm>
          <a:prstGeom prst="rect">
            <a:avLst/>
          </a:prstGeom>
          <a:noFill/>
          <a:ln>
            <a:noFill/>
          </a:ln>
        </p:spPr>
        <p:txBody>
          <a:bodyPr spcFirstLastPara="1" wrap="square" lIns="0" tIns="0" rIns="0" bIns="0" anchor="t" anchorCtr="0">
            <a:noAutofit/>
          </a:bodyPr>
          <a:lstStyle>
            <a:lvl1pPr marL="457200" lvl="0" indent="-381000" rtl="0">
              <a:lnSpc>
                <a:spcPct val="115000"/>
              </a:lnSpc>
              <a:spcBef>
                <a:spcPts val="0"/>
              </a:spcBef>
              <a:spcAft>
                <a:spcPts val="0"/>
              </a:spcAft>
              <a:buClr>
                <a:schemeClr val="accent1"/>
              </a:buClr>
              <a:buSzPts val="2400"/>
              <a:buFont typeface="Red Hat Text"/>
              <a:buChar char="●"/>
              <a:defRPr sz="2400">
                <a:solidFill>
                  <a:schemeClr val="dk1"/>
                </a:solidFill>
                <a:latin typeface="Red Hat Text"/>
                <a:ea typeface="Red Hat Text"/>
                <a:cs typeface="Red Hat Text"/>
                <a:sym typeface="Red Hat Text"/>
              </a:defRPr>
            </a:lvl1pPr>
            <a:lvl2pPr marL="914400" lvl="1" indent="-381000" rtl="0">
              <a:lnSpc>
                <a:spcPct val="115000"/>
              </a:lnSpc>
              <a:spcBef>
                <a:spcPts val="800"/>
              </a:spcBef>
              <a:spcAft>
                <a:spcPts val="0"/>
              </a:spcAft>
              <a:buClr>
                <a:schemeClr val="accent1"/>
              </a:buClr>
              <a:buSzPts val="2400"/>
              <a:buFont typeface="Red Hat Text"/>
              <a:buChar char="○"/>
              <a:defRPr sz="2400">
                <a:solidFill>
                  <a:schemeClr val="dk1"/>
                </a:solidFill>
                <a:latin typeface="Red Hat Text"/>
                <a:ea typeface="Red Hat Text"/>
                <a:cs typeface="Red Hat Text"/>
                <a:sym typeface="Red Hat Text"/>
              </a:defRPr>
            </a:lvl2pPr>
            <a:lvl3pPr marL="1371600" lvl="2" indent="-381000" rtl="0">
              <a:lnSpc>
                <a:spcPct val="115000"/>
              </a:lnSpc>
              <a:spcBef>
                <a:spcPts val="800"/>
              </a:spcBef>
              <a:spcAft>
                <a:spcPts val="0"/>
              </a:spcAft>
              <a:buClr>
                <a:schemeClr val="accent1"/>
              </a:buClr>
              <a:buSzPts val="2400"/>
              <a:buFont typeface="Red Hat Text"/>
              <a:buChar char="■"/>
              <a:defRPr sz="2400">
                <a:solidFill>
                  <a:schemeClr val="dk1"/>
                </a:solidFill>
                <a:latin typeface="Red Hat Text"/>
                <a:ea typeface="Red Hat Text"/>
                <a:cs typeface="Red Hat Text"/>
                <a:sym typeface="Red Hat Text"/>
              </a:defRPr>
            </a:lvl3pPr>
            <a:lvl4pPr marL="1828800" lvl="3" indent="-381000" rtl="0">
              <a:lnSpc>
                <a:spcPct val="115000"/>
              </a:lnSpc>
              <a:spcBef>
                <a:spcPts val="800"/>
              </a:spcBef>
              <a:spcAft>
                <a:spcPts val="0"/>
              </a:spcAft>
              <a:buClr>
                <a:schemeClr val="dk1"/>
              </a:buClr>
              <a:buSzPts val="2400"/>
              <a:buFont typeface="Red Hat Text"/>
              <a:buChar char="●"/>
              <a:defRPr sz="2400">
                <a:solidFill>
                  <a:schemeClr val="dk1"/>
                </a:solidFill>
                <a:latin typeface="Red Hat Text"/>
                <a:ea typeface="Red Hat Text"/>
                <a:cs typeface="Red Hat Text"/>
                <a:sym typeface="Red Hat Text"/>
              </a:defRPr>
            </a:lvl4pPr>
            <a:lvl5pPr marL="2286000" lvl="4" indent="-381000" rtl="0">
              <a:lnSpc>
                <a:spcPct val="115000"/>
              </a:lnSpc>
              <a:spcBef>
                <a:spcPts val="800"/>
              </a:spcBef>
              <a:spcAft>
                <a:spcPts val="0"/>
              </a:spcAft>
              <a:buClr>
                <a:schemeClr val="dk1"/>
              </a:buClr>
              <a:buSzPts val="2400"/>
              <a:buFont typeface="Red Hat Text"/>
              <a:buChar char="○"/>
              <a:defRPr sz="2400">
                <a:solidFill>
                  <a:schemeClr val="dk1"/>
                </a:solidFill>
                <a:latin typeface="Red Hat Text"/>
                <a:ea typeface="Red Hat Text"/>
                <a:cs typeface="Red Hat Text"/>
                <a:sym typeface="Red Hat Text"/>
              </a:defRPr>
            </a:lvl5pPr>
            <a:lvl6pPr marL="2743200" lvl="5" indent="-381000" rtl="0">
              <a:lnSpc>
                <a:spcPct val="115000"/>
              </a:lnSpc>
              <a:spcBef>
                <a:spcPts val="800"/>
              </a:spcBef>
              <a:spcAft>
                <a:spcPts val="0"/>
              </a:spcAft>
              <a:buClr>
                <a:schemeClr val="dk1"/>
              </a:buClr>
              <a:buSzPts val="2400"/>
              <a:buFont typeface="Red Hat Text"/>
              <a:buChar char="■"/>
              <a:defRPr sz="2400">
                <a:solidFill>
                  <a:schemeClr val="dk1"/>
                </a:solidFill>
                <a:latin typeface="Red Hat Text"/>
                <a:ea typeface="Red Hat Text"/>
                <a:cs typeface="Red Hat Text"/>
                <a:sym typeface="Red Hat Text"/>
              </a:defRPr>
            </a:lvl6pPr>
            <a:lvl7pPr marL="3200400" lvl="6" indent="-381000" rtl="0">
              <a:lnSpc>
                <a:spcPct val="115000"/>
              </a:lnSpc>
              <a:spcBef>
                <a:spcPts val="800"/>
              </a:spcBef>
              <a:spcAft>
                <a:spcPts val="0"/>
              </a:spcAft>
              <a:buClr>
                <a:schemeClr val="dk1"/>
              </a:buClr>
              <a:buSzPts val="2400"/>
              <a:buFont typeface="Red Hat Text"/>
              <a:buChar char="●"/>
              <a:defRPr sz="2400">
                <a:solidFill>
                  <a:schemeClr val="dk1"/>
                </a:solidFill>
                <a:latin typeface="Red Hat Text"/>
                <a:ea typeface="Red Hat Text"/>
                <a:cs typeface="Red Hat Text"/>
                <a:sym typeface="Red Hat Text"/>
              </a:defRPr>
            </a:lvl7pPr>
            <a:lvl8pPr marL="3657600" lvl="7" indent="-381000" rtl="0">
              <a:lnSpc>
                <a:spcPct val="115000"/>
              </a:lnSpc>
              <a:spcBef>
                <a:spcPts val="800"/>
              </a:spcBef>
              <a:spcAft>
                <a:spcPts val="0"/>
              </a:spcAft>
              <a:buClr>
                <a:schemeClr val="dk1"/>
              </a:buClr>
              <a:buSzPts val="2400"/>
              <a:buFont typeface="Red Hat Text"/>
              <a:buChar char="○"/>
              <a:defRPr sz="2400">
                <a:solidFill>
                  <a:schemeClr val="dk1"/>
                </a:solidFill>
                <a:latin typeface="Red Hat Text"/>
                <a:ea typeface="Red Hat Text"/>
                <a:cs typeface="Red Hat Text"/>
                <a:sym typeface="Red Hat Text"/>
              </a:defRPr>
            </a:lvl8pPr>
            <a:lvl9pPr marL="4114800" lvl="8" indent="-381000" rtl="0">
              <a:lnSpc>
                <a:spcPct val="115000"/>
              </a:lnSpc>
              <a:spcBef>
                <a:spcPts val="800"/>
              </a:spcBef>
              <a:spcAft>
                <a:spcPts val="800"/>
              </a:spcAft>
              <a:buClr>
                <a:schemeClr val="dk1"/>
              </a:buClr>
              <a:buSzPts val="2400"/>
              <a:buFont typeface="Red Hat Text"/>
              <a:buChar char="■"/>
              <a:defRPr sz="2400">
                <a:solidFill>
                  <a:schemeClr val="dk1"/>
                </a:solidFill>
                <a:latin typeface="Red Hat Text"/>
                <a:ea typeface="Red Hat Text"/>
                <a:cs typeface="Red Hat Text"/>
                <a:sym typeface="Red Hat Text"/>
              </a:defRPr>
            </a:lvl9pPr>
          </a:lstStyle>
          <a:p>
            <a:endParaRPr/>
          </a:p>
        </p:txBody>
      </p:sp>
      <p:sp>
        <p:nvSpPr>
          <p:cNvPr id="589" name="Google Shape;589;p27"/>
          <p:cNvSpPr txBox="1">
            <a:spLocks noGrp="1"/>
          </p:cNvSpPr>
          <p:nvPr>
            <p:ph type="sldNum" idx="12"/>
          </p:nvPr>
        </p:nvSpPr>
        <p:spPr>
          <a:xfrm>
            <a:off x="8619825" y="4630250"/>
            <a:ext cx="524100" cy="513300"/>
          </a:xfrm>
          <a:prstGeom prst="rect">
            <a:avLst/>
          </a:prstGeom>
          <a:noFill/>
          <a:ln>
            <a:noFill/>
          </a:ln>
        </p:spPr>
        <p:txBody>
          <a:bodyPr spcFirstLastPara="1" wrap="square" lIns="0" tIns="0" rIns="0" bIns="0" anchor="ctr" anchorCtr="0">
            <a:noAutofit/>
          </a:bodyPr>
          <a:lstStyle>
            <a:lvl1pPr lvl="0" algn="ctr" rtl="0">
              <a:buNone/>
              <a:defRPr sz="1300" b="1">
                <a:solidFill>
                  <a:schemeClr val="dk2"/>
                </a:solidFill>
                <a:latin typeface="Red Hat Display"/>
                <a:ea typeface="Red Hat Display"/>
                <a:cs typeface="Red Hat Display"/>
                <a:sym typeface="Red Hat Display"/>
              </a:defRPr>
            </a:lvl1pPr>
            <a:lvl2pPr lvl="1" algn="ctr" rtl="0">
              <a:buNone/>
              <a:defRPr sz="1300" b="1">
                <a:solidFill>
                  <a:schemeClr val="dk2"/>
                </a:solidFill>
                <a:latin typeface="Red Hat Display"/>
                <a:ea typeface="Red Hat Display"/>
                <a:cs typeface="Red Hat Display"/>
                <a:sym typeface="Red Hat Display"/>
              </a:defRPr>
            </a:lvl2pPr>
            <a:lvl3pPr lvl="2" algn="ctr" rtl="0">
              <a:buNone/>
              <a:defRPr sz="1300" b="1">
                <a:solidFill>
                  <a:schemeClr val="dk2"/>
                </a:solidFill>
                <a:latin typeface="Red Hat Display"/>
                <a:ea typeface="Red Hat Display"/>
                <a:cs typeface="Red Hat Display"/>
                <a:sym typeface="Red Hat Display"/>
              </a:defRPr>
            </a:lvl3pPr>
            <a:lvl4pPr lvl="3" algn="ctr" rtl="0">
              <a:buNone/>
              <a:defRPr sz="1300" b="1">
                <a:solidFill>
                  <a:schemeClr val="dk2"/>
                </a:solidFill>
                <a:latin typeface="Red Hat Display"/>
                <a:ea typeface="Red Hat Display"/>
                <a:cs typeface="Red Hat Display"/>
                <a:sym typeface="Red Hat Display"/>
              </a:defRPr>
            </a:lvl4pPr>
            <a:lvl5pPr lvl="4" algn="ctr" rtl="0">
              <a:buNone/>
              <a:defRPr sz="1300" b="1">
                <a:solidFill>
                  <a:schemeClr val="dk2"/>
                </a:solidFill>
                <a:latin typeface="Red Hat Display"/>
                <a:ea typeface="Red Hat Display"/>
                <a:cs typeface="Red Hat Display"/>
                <a:sym typeface="Red Hat Display"/>
              </a:defRPr>
            </a:lvl5pPr>
            <a:lvl6pPr lvl="5" algn="ctr" rtl="0">
              <a:buNone/>
              <a:defRPr sz="1300" b="1">
                <a:solidFill>
                  <a:schemeClr val="dk2"/>
                </a:solidFill>
                <a:latin typeface="Red Hat Display"/>
                <a:ea typeface="Red Hat Display"/>
                <a:cs typeface="Red Hat Display"/>
                <a:sym typeface="Red Hat Display"/>
              </a:defRPr>
            </a:lvl6pPr>
            <a:lvl7pPr lvl="6" algn="ctr" rtl="0">
              <a:buNone/>
              <a:defRPr sz="1300" b="1">
                <a:solidFill>
                  <a:schemeClr val="dk2"/>
                </a:solidFill>
                <a:latin typeface="Red Hat Display"/>
                <a:ea typeface="Red Hat Display"/>
                <a:cs typeface="Red Hat Display"/>
                <a:sym typeface="Red Hat Display"/>
              </a:defRPr>
            </a:lvl7pPr>
            <a:lvl8pPr lvl="7" algn="ctr" rtl="0">
              <a:buNone/>
              <a:defRPr sz="1300" b="1">
                <a:solidFill>
                  <a:schemeClr val="dk2"/>
                </a:solidFill>
                <a:latin typeface="Red Hat Display"/>
                <a:ea typeface="Red Hat Display"/>
                <a:cs typeface="Red Hat Display"/>
                <a:sym typeface="Red Hat Display"/>
              </a:defRPr>
            </a:lvl8pPr>
            <a:lvl9pPr lvl="8" algn="ctr" rtl="0">
              <a:buNone/>
              <a:defRPr sz="1300" b="1">
                <a:solidFill>
                  <a:schemeClr val="dk2"/>
                </a:solidFill>
                <a:latin typeface="Red Hat Display"/>
                <a:ea typeface="Red Hat Display"/>
                <a:cs typeface="Red Hat Display"/>
                <a:sym typeface="Red Hat Display"/>
              </a:defRPr>
            </a:lvl9pPr>
          </a:lstStyle>
          <a:p>
            <a:pPr marL="0" lvl="0" indent="0" algn="ctr"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 id="2147483674" r:id="rId3"/>
    <p:sldLayoutId id="2147483675" r:id="rId4"/>
    <p:sldLayoutId id="2147483676" r:id="rId5"/>
    <p:sldLayoutId id="2147483677" r:id="rId6"/>
    <p:sldLayoutId id="2147483678" r:id="rId7"/>
    <p:sldLayoutId id="2147483679" r:id="rId8"/>
    <p:sldLayoutId id="2147483680" r:id="rId9"/>
    <p:sldLayoutId id="2147483681" r:id="rId1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name="simple-light">
    <p:bg>
      <p:bgPr>
        <a:solidFill>
          <a:schemeClr val="lt1"/>
        </a:solidFill>
        <a:effectLst/>
      </p:bgPr>
    </p:bg>
    <p:spTree>
      <p:nvGrpSpPr>
        <p:cNvPr id="1" name="Shape 646"/>
        <p:cNvGrpSpPr/>
        <p:nvPr/>
      </p:nvGrpSpPr>
      <p:grpSpPr>
        <a:xfrm>
          <a:off x="0" y="0"/>
          <a:ext cx="0" cy="0"/>
          <a:chOff x="0" y="0"/>
          <a:chExt cx="0" cy="0"/>
        </a:xfrm>
      </p:grpSpPr>
      <p:grpSp>
        <p:nvGrpSpPr>
          <p:cNvPr id="647" name="Google Shape;647;p38"/>
          <p:cNvGrpSpPr/>
          <p:nvPr/>
        </p:nvGrpSpPr>
        <p:grpSpPr>
          <a:xfrm>
            <a:off x="-6" y="-23"/>
            <a:ext cx="9143797" cy="5143378"/>
            <a:chOff x="239950" y="872550"/>
            <a:chExt cx="7042900" cy="3961625"/>
          </a:xfrm>
        </p:grpSpPr>
        <p:sp>
          <p:nvSpPr>
            <p:cNvPr id="648" name="Google Shape;648;p38"/>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 name="Google Shape;649;p38"/>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 name="Google Shape;650;p38"/>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 name="Google Shape;651;p38"/>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 name="Google Shape;652;p38"/>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 name="Google Shape;653;p38"/>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 name="Google Shape;654;p38"/>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 name="Google Shape;655;p38"/>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 name="Google Shape;656;p38"/>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 name="Google Shape;657;p38"/>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 name="Google Shape;658;p38"/>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 name="Google Shape;659;p38"/>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 name="Google Shape;660;p38"/>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 name="Google Shape;661;p38"/>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 name="Google Shape;662;p38"/>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 name="Google Shape;663;p38"/>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 name="Google Shape;664;p38"/>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 name="Google Shape;665;p38"/>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 name="Google Shape;666;p38"/>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 name="Google Shape;667;p38"/>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 name="Google Shape;668;p38"/>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 name="Google Shape;669;p38"/>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 name="Google Shape;670;p38"/>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 name="Google Shape;671;p38"/>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 name="Google Shape;672;p38"/>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 name="Google Shape;673;p38"/>
            <p:cNvSpPr/>
            <p:nvPr/>
          </p:nvSpPr>
          <p:spPr>
            <a:xfrm>
              <a:off x="239950" y="3033100"/>
              <a:ext cx="7042900" cy="0"/>
            </a:xfrm>
            <a:custGeom>
              <a:avLst/>
              <a:gdLst/>
              <a:ahLst/>
              <a:cxnLst/>
              <a:rect l="l" t="t" r="r" b="b"/>
              <a:pathLst>
                <a:path w="281716" h="120000"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 name="Google Shape;674;p38"/>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 name="Google Shape;675;p38"/>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 name="Google Shape;676;p38"/>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 name="Google Shape;677;p38"/>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 name="Google Shape;678;p38"/>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 name="Google Shape;679;p38"/>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 name="Google Shape;680;p38"/>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 name="Google Shape;681;p38"/>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 name="Google Shape;682;p38"/>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 name="Google Shape;683;p38"/>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 name="Google Shape;684;p38"/>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 name="Google Shape;685;p38"/>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 name="Google Shape;686;p38"/>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 name="Google Shape;687;p38"/>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 name="Google Shape;688;p38"/>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 name="Google Shape;689;p38"/>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 name="Google Shape;690;p38"/>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 name="Google Shape;691;p38"/>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 name="Google Shape;692;p38"/>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 name="Google Shape;693;p38"/>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 name="Google Shape;694;p38"/>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 name="Google Shape;695;p38"/>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 name="Google Shape;696;p38"/>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 name="Google Shape;697;p38"/>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 name="Google Shape;698;p38"/>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 name="Google Shape;699;p38"/>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 name="Google Shape;700;p38"/>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 name="Google Shape;701;p38"/>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 name="Google Shape;702;p38"/>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 name="Google Shape;703;p38"/>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 name="Google Shape;704;p38"/>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 name="Google Shape;705;p38"/>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 name="Google Shape;706;p38"/>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 name="Google Shape;707;p38"/>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 name="Google Shape;708;p38"/>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 name="Google Shape;709;p38"/>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 name="Google Shape;710;p38"/>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 name="Google Shape;711;p38"/>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 name="Google Shape;712;p38"/>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 name="Google Shape;713;p38"/>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 name="Google Shape;714;p38"/>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 name="Google Shape;715;p38"/>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 name="Google Shape;716;p38"/>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 name="Google Shape;717;p38"/>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 name="Google Shape;718;p38"/>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 name="Google Shape;719;p38"/>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 name="Google Shape;720;p38"/>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 name="Google Shape;721;p38"/>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 name="Google Shape;722;p38"/>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 name="Google Shape;723;p38"/>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 name="Google Shape;724;p38"/>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 name="Google Shape;725;p38"/>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 name="Google Shape;726;p38"/>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 name="Google Shape;727;p38"/>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 name="Google Shape;728;p38"/>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 name="Google Shape;729;p38"/>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 name="Google Shape;730;p38"/>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 name="Google Shape;731;p38"/>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 name="Google Shape;732;p38"/>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 name="Google Shape;733;p38"/>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 name="Google Shape;734;p38"/>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 name="Google Shape;735;p38"/>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 name="Google Shape;736;p38"/>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 name="Google Shape;737;p38"/>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 name="Google Shape;738;p38"/>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 name="Google Shape;739;p38"/>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 name="Google Shape;740;p38"/>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 name="Google Shape;741;p38"/>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 name="Google Shape;742;p38"/>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 name="Google Shape;743;p38"/>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 name="Google Shape;744;p38"/>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 name="Google Shape;745;p38"/>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 name="Google Shape;746;p38"/>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 name="Google Shape;747;p38"/>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 name="Google Shape;748;p38"/>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 name="Google Shape;749;p38"/>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 name="Google Shape;750;p38"/>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 name="Google Shape;751;p38"/>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 name="Google Shape;752;p38"/>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 name="Google Shape;753;p38"/>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 name="Google Shape;754;p38"/>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 name="Google Shape;755;p38"/>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 name="Google Shape;756;p38"/>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 name="Google Shape;757;p38"/>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 name="Google Shape;758;p38"/>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 name="Google Shape;759;p38"/>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 name="Google Shape;760;p38"/>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 name="Google Shape;761;p38"/>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 name="Google Shape;762;p38"/>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 name="Google Shape;763;p38"/>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 name="Google Shape;764;p38"/>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 name="Google Shape;765;p38"/>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 name="Google Shape;766;p38"/>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 name="Google Shape;767;p38"/>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 name="Google Shape;768;p38"/>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 name="Google Shape;769;p38"/>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 name="Google Shape;770;p38"/>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 name="Google Shape;771;p38"/>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 name="Google Shape;772;p38"/>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 name="Google Shape;773;p38"/>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 name="Google Shape;774;p38"/>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 name="Google Shape;775;p38"/>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 name="Google Shape;776;p38"/>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 name="Google Shape;777;p38"/>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 name="Google Shape;778;p38"/>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 name="Google Shape;779;p38"/>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 name="Google Shape;780;p38"/>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 name="Google Shape;781;p38"/>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 name="Google Shape;782;p38"/>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 name="Google Shape;783;p38"/>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 name="Google Shape;784;p38"/>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 name="Google Shape;785;p38"/>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 name="Google Shape;786;p38"/>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 name="Google Shape;787;p38"/>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 name="Google Shape;788;p38"/>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38"/>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38"/>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 name="Google Shape;791;p38"/>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 name="Google Shape;792;p38"/>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 name="Google Shape;793;p38"/>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 name="Google Shape;794;p38"/>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 name="Google Shape;795;p38"/>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 name="Google Shape;796;p38"/>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 name="Google Shape;797;p38"/>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 name="Google Shape;798;p38"/>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99" name="Google Shape;799;p38"/>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marR="0" lvl="0"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1pPr>
            <a:lvl2pPr marR="0" lvl="1"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2pPr>
            <a:lvl3pPr marR="0" lvl="2"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3pPr>
            <a:lvl4pPr marR="0" lvl="3"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4pPr>
            <a:lvl5pPr marR="0" lvl="4"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5pPr>
            <a:lvl6pPr marR="0" lvl="5"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6pPr>
            <a:lvl7pPr marR="0" lvl="6"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7pPr>
            <a:lvl8pPr marR="0" lvl="7"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8pPr>
            <a:lvl9pPr marR="0" lvl="8"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9pPr>
          </a:lstStyle>
          <a:p>
            <a:endParaRPr/>
          </a:p>
        </p:txBody>
      </p:sp>
      <p:sp>
        <p:nvSpPr>
          <p:cNvPr id="800" name="Google Shape;800;p38"/>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endParaRPr/>
          </a:p>
        </p:txBody>
      </p:sp>
      <p:sp>
        <p:nvSpPr>
          <p:cNvPr id="801" name="Google Shape;801;p38"/>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marL="0" marR="0" lvl="0"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1pPr>
            <a:lvl2pPr marL="0" marR="0" lvl="1"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2pPr>
            <a:lvl3pPr marL="0" marR="0" lvl="2"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3pPr>
            <a:lvl4pPr marL="0" marR="0" lvl="3"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4pPr>
            <a:lvl5pPr marL="0" marR="0" lvl="4"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5pPr>
            <a:lvl6pPr marL="0" marR="0" lvl="5"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6pPr>
            <a:lvl7pPr marL="0" marR="0" lvl="6"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7pPr>
            <a:lvl8pPr marL="0" marR="0" lvl="7"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8pPr>
            <a:lvl9pPr marL="0" marR="0" lvl="8" indent="0" algn="l" rtl="0">
              <a:lnSpc>
                <a:spcPct val="100000"/>
              </a:lnSpc>
              <a:spcBef>
                <a:spcPts val="0"/>
              </a:spcBef>
              <a:spcAft>
                <a:spcPts val="0"/>
              </a:spcAft>
              <a:buClr>
                <a:srgbClr val="000000"/>
              </a:buClr>
              <a:buSzPts val="1200"/>
              <a:buFont typeface="Arial"/>
              <a:buNone/>
              <a:defRPr sz="1200" b="0" i="0" u="none" strike="noStrike" cap="none">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82" r:id="rId1"/>
    <p:sldLayoutId id="2147483683" r:id="rId2"/>
    <p:sldLayoutId id="2147483684" r:id="rId3"/>
    <p:sldLayoutId id="2147483685" r:id="rId4"/>
    <p:sldLayoutId id="2147483686" r:id="rId5"/>
    <p:sldLayoutId id="2147483687" r:id="rId6"/>
    <p:sldLayoutId id="2147483688" r:id="rId7"/>
    <p:sldLayoutId id="2147483689" r:id="rId8"/>
    <p:sldLayoutId id="2147483690" r:id="rId9"/>
    <p:sldLayoutId id="2147483691" r:id="rId10"/>
    <p:sldLayoutId id="2147483692" r:id="rId11"/>
    <p:sldLayoutId id="2147483693" r:id="rId12"/>
    <p:sldLayoutId id="2147483694" r:id="rId13"/>
    <p:sldLayoutId id="2147483695" r:id="rId14"/>
    <p:sldLayoutId id="2147483696" r:id="rId15"/>
    <p:sldLayoutId id="2147483697" r:id="rId16"/>
    <p:sldLayoutId id="2147483698" r:id="rId17"/>
    <p:sldLayoutId id="2147483699" r:id="rId18"/>
    <p:sldLayoutId id="2147483700" r:id="rId19"/>
    <p:sldLayoutId id="2147483701" r:id="rId2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1254"/>
        <p:cNvGrpSpPr/>
        <p:nvPr/>
      </p:nvGrpSpPr>
      <p:grpSpPr>
        <a:xfrm>
          <a:off x="0" y="0"/>
          <a:ext cx="0" cy="0"/>
          <a:chOff x="0" y="0"/>
          <a:chExt cx="0" cy="0"/>
        </a:xfrm>
      </p:grpSpPr>
      <p:sp>
        <p:nvSpPr>
          <p:cNvPr id="1255" name="Google Shape;1255;p59"/>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None/>
              <a:defRPr sz="2800">
                <a:solidFill>
                  <a:schemeClr val="dk1"/>
                </a:solidFill>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a:endParaRPr/>
          </a:p>
        </p:txBody>
      </p:sp>
      <p:sp>
        <p:nvSpPr>
          <p:cNvPr id="1256" name="Google Shape;1256;p59"/>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rmAutofit/>
          </a:bodyPr>
          <a:lstStyle>
            <a:lvl1pPr marL="457200" lvl="0" indent="-342900" rtl="0">
              <a:lnSpc>
                <a:spcPct val="115000"/>
              </a:lnSpc>
              <a:spcBef>
                <a:spcPts val="0"/>
              </a:spcBef>
              <a:spcAft>
                <a:spcPts val="0"/>
              </a:spcAft>
              <a:buClr>
                <a:schemeClr val="dk2"/>
              </a:buClr>
              <a:buSzPts val="1800"/>
              <a:buChar char="●"/>
              <a:defRPr sz="1800">
                <a:solidFill>
                  <a:schemeClr val="dk2"/>
                </a:solidFill>
              </a:defRPr>
            </a:lvl1pPr>
            <a:lvl2pPr marL="914400" lvl="1" indent="-317500" rtl="0">
              <a:lnSpc>
                <a:spcPct val="115000"/>
              </a:lnSpc>
              <a:spcBef>
                <a:spcPts val="0"/>
              </a:spcBef>
              <a:spcAft>
                <a:spcPts val="0"/>
              </a:spcAft>
              <a:buClr>
                <a:schemeClr val="dk2"/>
              </a:buClr>
              <a:buSzPts val="1400"/>
              <a:buChar char="○"/>
              <a:defRPr>
                <a:solidFill>
                  <a:schemeClr val="dk2"/>
                </a:solidFill>
              </a:defRPr>
            </a:lvl2pPr>
            <a:lvl3pPr marL="1371600" lvl="2" indent="-317500" rtl="0">
              <a:lnSpc>
                <a:spcPct val="115000"/>
              </a:lnSpc>
              <a:spcBef>
                <a:spcPts val="0"/>
              </a:spcBef>
              <a:spcAft>
                <a:spcPts val="0"/>
              </a:spcAft>
              <a:buClr>
                <a:schemeClr val="dk2"/>
              </a:buClr>
              <a:buSzPts val="1400"/>
              <a:buChar char="■"/>
              <a:defRPr>
                <a:solidFill>
                  <a:schemeClr val="dk2"/>
                </a:solidFill>
              </a:defRPr>
            </a:lvl3pPr>
            <a:lvl4pPr marL="1828800" lvl="3" indent="-317500" rtl="0">
              <a:lnSpc>
                <a:spcPct val="115000"/>
              </a:lnSpc>
              <a:spcBef>
                <a:spcPts val="0"/>
              </a:spcBef>
              <a:spcAft>
                <a:spcPts val="0"/>
              </a:spcAft>
              <a:buClr>
                <a:schemeClr val="dk2"/>
              </a:buClr>
              <a:buSzPts val="1400"/>
              <a:buChar char="●"/>
              <a:defRPr>
                <a:solidFill>
                  <a:schemeClr val="dk2"/>
                </a:solidFill>
              </a:defRPr>
            </a:lvl4pPr>
            <a:lvl5pPr marL="2286000" lvl="4" indent="-317500" rtl="0">
              <a:lnSpc>
                <a:spcPct val="115000"/>
              </a:lnSpc>
              <a:spcBef>
                <a:spcPts val="0"/>
              </a:spcBef>
              <a:spcAft>
                <a:spcPts val="0"/>
              </a:spcAft>
              <a:buClr>
                <a:schemeClr val="dk2"/>
              </a:buClr>
              <a:buSzPts val="1400"/>
              <a:buChar char="○"/>
              <a:defRPr>
                <a:solidFill>
                  <a:schemeClr val="dk2"/>
                </a:solidFill>
              </a:defRPr>
            </a:lvl5pPr>
            <a:lvl6pPr marL="2743200" lvl="5" indent="-317500" rtl="0">
              <a:lnSpc>
                <a:spcPct val="115000"/>
              </a:lnSpc>
              <a:spcBef>
                <a:spcPts val="0"/>
              </a:spcBef>
              <a:spcAft>
                <a:spcPts val="0"/>
              </a:spcAft>
              <a:buClr>
                <a:schemeClr val="dk2"/>
              </a:buClr>
              <a:buSzPts val="1400"/>
              <a:buChar char="■"/>
              <a:defRPr>
                <a:solidFill>
                  <a:schemeClr val="dk2"/>
                </a:solidFill>
              </a:defRPr>
            </a:lvl6pPr>
            <a:lvl7pPr marL="3200400" lvl="6" indent="-317500" rtl="0">
              <a:lnSpc>
                <a:spcPct val="115000"/>
              </a:lnSpc>
              <a:spcBef>
                <a:spcPts val="0"/>
              </a:spcBef>
              <a:spcAft>
                <a:spcPts val="0"/>
              </a:spcAft>
              <a:buClr>
                <a:schemeClr val="dk2"/>
              </a:buClr>
              <a:buSzPts val="1400"/>
              <a:buChar char="●"/>
              <a:defRPr>
                <a:solidFill>
                  <a:schemeClr val="dk2"/>
                </a:solidFill>
              </a:defRPr>
            </a:lvl7pPr>
            <a:lvl8pPr marL="3657600" lvl="7" indent="-317500" rtl="0">
              <a:lnSpc>
                <a:spcPct val="115000"/>
              </a:lnSpc>
              <a:spcBef>
                <a:spcPts val="0"/>
              </a:spcBef>
              <a:spcAft>
                <a:spcPts val="0"/>
              </a:spcAft>
              <a:buClr>
                <a:schemeClr val="dk2"/>
              </a:buClr>
              <a:buSzPts val="1400"/>
              <a:buChar char="○"/>
              <a:defRPr>
                <a:solidFill>
                  <a:schemeClr val="dk2"/>
                </a:solidFill>
              </a:defRPr>
            </a:lvl8pPr>
            <a:lvl9pPr marL="4114800" lvl="8" indent="-317500" rtl="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1257" name="Google Shape;1257;p59"/>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lvl="0" algn="r" rtl="0">
              <a:buNone/>
              <a:defRPr sz="1000">
                <a:solidFill>
                  <a:schemeClr val="dk2"/>
                </a:solidFill>
              </a:defRPr>
            </a:lvl1pPr>
            <a:lvl2pPr lvl="1" algn="r" rtl="0">
              <a:buNone/>
              <a:defRPr sz="1000">
                <a:solidFill>
                  <a:schemeClr val="dk2"/>
                </a:solidFill>
              </a:defRPr>
            </a:lvl2pPr>
            <a:lvl3pPr lvl="2" algn="r" rtl="0">
              <a:buNone/>
              <a:defRPr sz="1000">
                <a:solidFill>
                  <a:schemeClr val="dk2"/>
                </a:solidFill>
              </a:defRPr>
            </a:lvl3pPr>
            <a:lvl4pPr lvl="3" algn="r" rtl="0">
              <a:buNone/>
              <a:defRPr sz="1000">
                <a:solidFill>
                  <a:schemeClr val="dk2"/>
                </a:solidFill>
              </a:defRPr>
            </a:lvl4pPr>
            <a:lvl5pPr lvl="4" algn="r" rtl="0">
              <a:buNone/>
              <a:defRPr sz="1000">
                <a:solidFill>
                  <a:schemeClr val="dk2"/>
                </a:solidFill>
              </a:defRPr>
            </a:lvl5pPr>
            <a:lvl6pPr lvl="5" algn="r" rtl="0">
              <a:buNone/>
              <a:defRPr sz="1000">
                <a:solidFill>
                  <a:schemeClr val="dk2"/>
                </a:solidFill>
              </a:defRPr>
            </a:lvl6pPr>
            <a:lvl7pPr lvl="6" algn="r" rtl="0">
              <a:buNone/>
              <a:defRPr sz="1000">
                <a:solidFill>
                  <a:schemeClr val="dk2"/>
                </a:solidFill>
              </a:defRPr>
            </a:lvl7pPr>
            <a:lvl8pPr lvl="7" algn="r" rtl="0">
              <a:buNone/>
              <a:defRPr sz="1000">
                <a:solidFill>
                  <a:schemeClr val="dk2"/>
                </a:solidFill>
              </a:defRPr>
            </a:lvl8pPr>
            <a:lvl9pPr lvl="8" algn="r" rtl="0">
              <a:buNone/>
              <a:defRPr sz="1000">
                <a:solidFill>
                  <a:schemeClr val="dk2"/>
                </a:solidFill>
              </a:defRPr>
            </a:lvl9pPr>
          </a:lstStyle>
          <a:p>
            <a:pPr marL="0" lvl="0" indent="0" algn="r"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 id="2147483711" r:id="rId10"/>
    <p:sldLayoutId id="2147483712" r:id="rId11"/>
    <p:sldLayoutId id="2147483713" r:id="rId12"/>
    <p:sldLayoutId id="2147483714" r:id="rId13"/>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3.png"/><Relationship Id="rId7"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14.xml"/><Relationship Id="rId6" Type="http://schemas.openxmlformats.org/officeDocument/2006/relationships/image" Target="../media/image4.png"/><Relationship Id="rId5" Type="http://schemas.openxmlformats.org/officeDocument/2006/relationships/hyperlink" Target="https://recitmst.qc.ca/" TargetMode="External"/><Relationship Id="rId10" Type="http://schemas.openxmlformats.org/officeDocument/2006/relationships/hyperlink" Target="https://docs.google.com/presentation/d/1wiSbxz9VIvo8ZIhtMWImhZBBebvkSJ3jm3gj-cxozW8/edit?usp=sharing" TargetMode="External"/><Relationship Id="rId4" Type="http://schemas.openxmlformats.org/officeDocument/2006/relationships/hyperlink" Target="https://monurl.ca/mst7nov22" TargetMode="External"/><Relationship Id="rId9" Type="http://schemas.openxmlformats.org/officeDocument/2006/relationships/hyperlink" Target="mailto:equipe@recitmst.qc.ca" TargetMode="External"/></Relationships>
</file>

<file path=ppt/slides/_rels/slide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35.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hyperlink" Target="mailto:sonya.fiset@recitmst.qc.ca"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6.xml"/></Relationships>
</file>

<file path=ppt/slides/_rels/slide4.xml.rels><?xml version="1.0" encoding="UTF-8" standalone="yes"?>
<Relationships xmlns="http://schemas.openxmlformats.org/package/2006/relationships"><Relationship Id="rId3" Type="http://schemas.openxmlformats.org/officeDocument/2006/relationships/hyperlink" Target="https://fr.wikipedia.org/wiki/Massachusetts_Institute_of_Technology" TargetMode="External"/><Relationship Id="rId2" Type="http://schemas.openxmlformats.org/officeDocument/2006/relationships/notesSlide" Target="../notesSlides/notesSlide4.xml"/><Relationship Id="rId1" Type="http://schemas.openxmlformats.org/officeDocument/2006/relationships/slideLayout" Target="../slideLayouts/slideLayout36.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hyperlink" Target="http://www.education.gouv.qc.ca/dossiers-thematiques/plan-daction-numerique/cadre-de-reference-de-la-competence-numerique/" TargetMode="External"/><Relationship Id="rId7" Type="http://schemas.openxmlformats.org/officeDocument/2006/relationships/image" Target="../media/image13.png"/><Relationship Id="rId2" Type="http://schemas.openxmlformats.org/officeDocument/2006/relationships/notesSlide" Target="../notesSlides/notesSlide5.xml"/><Relationship Id="rId1" Type="http://schemas.openxmlformats.org/officeDocument/2006/relationships/slideLayout" Target="../slideLayouts/slideLayout4.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3" Type="http://schemas.openxmlformats.org/officeDocument/2006/relationships/hyperlink" Target="https://scratch.mit.edu/" TargetMode="External"/><Relationship Id="rId2" Type="http://schemas.openxmlformats.org/officeDocument/2006/relationships/notesSlide" Target="../notesSlides/notesSlide6.xml"/><Relationship Id="rId1" Type="http://schemas.openxmlformats.org/officeDocument/2006/relationships/slideLayout" Target="../slideLayouts/slideLayout57.xml"/><Relationship Id="rId6" Type="http://schemas.openxmlformats.org/officeDocument/2006/relationships/hyperlink" Target="http://www.scratch.mit.edu" TargetMode="External"/><Relationship Id="rId5" Type="http://schemas.openxmlformats.org/officeDocument/2006/relationships/image" Target="../media/image15.png"/><Relationship Id="rId4" Type="http://schemas.openxmlformats.org/officeDocument/2006/relationships/image" Target="../media/image14.png"/></Relationships>
</file>

<file path=ppt/slides/_rels/slide7.xml.rels><?xml version="1.0" encoding="UTF-8" standalone="yes"?>
<Relationships xmlns="http://schemas.openxmlformats.org/package/2006/relationships"><Relationship Id="rId3" Type="http://schemas.openxmlformats.org/officeDocument/2006/relationships/hyperlink" Target="https://scratch.mit.edu/" TargetMode="External"/><Relationship Id="rId2" Type="http://schemas.openxmlformats.org/officeDocument/2006/relationships/notesSlide" Target="../notesSlides/notesSlide7.xml"/><Relationship Id="rId1" Type="http://schemas.openxmlformats.org/officeDocument/2006/relationships/slideLayout" Target="../slideLayouts/slideLayout57.xml"/><Relationship Id="rId5" Type="http://schemas.openxmlformats.org/officeDocument/2006/relationships/image" Target="../media/image15.png"/><Relationship Id="rId4" Type="http://schemas.openxmlformats.org/officeDocument/2006/relationships/image" Target="../media/image14.png"/></Relationships>
</file>

<file path=ppt/slides/_rels/slide8.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hyperlink" Target="https://scratch.mit.edu/projects/189233210" TargetMode="External"/><Relationship Id="rId7" Type="http://schemas.openxmlformats.org/officeDocument/2006/relationships/image" Target="../media/image19.png"/><Relationship Id="rId2" Type="http://schemas.openxmlformats.org/officeDocument/2006/relationships/notesSlide" Target="../notesSlides/notesSlide8.xml"/><Relationship Id="rId1" Type="http://schemas.openxmlformats.org/officeDocument/2006/relationships/slideLayout" Target="../slideLayouts/slideLayout9.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9.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hyperlink" Target="https://docs.google.com/document/d/1MjMpll6r1tF9bo9DQhxKAMDrOZTuTjnFijtXoIcmaS8/edit?usp=sharing" TargetMode="External"/><Relationship Id="rId7" Type="http://schemas.openxmlformats.org/officeDocument/2006/relationships/image" Target="../media/image21.png"/><Relationship Id="rId2" Type="http://schemas.openxmlformats.org/officeDocument/2006/relationships/notesSlide" Target="../notesSlides/notesSlide9.xml"/><Relationship Id="rId1" Type="http://schemas.openxmlformats.org/officeDocument/2006/relationships/slideLayout" Target="../slideLayouts/slideLayout9.xml"/><Relationship Id="rId6" Type="http://schemas.openxmlformats.org/officeDocument/2006/relationships/image" Target="../media/image14.png"/><Relationship Id="rId5" Type="http://schemas.openxmlformats.org/officeDocument/2006/relationships/hyperlink" Target="https://scratch.mit.edu/projects/189233210" TargetMode="External"/><Relationship Id="rId4" Type="http://schemas.openxmlformats.org/officeDocument/2006/relationships/hyperlink" Target="https://docs.google.com/document/d/17wdLBcLA2q1tKUMmqoj3MNZqqZHTSQi_Qpy2TFdAZZ0/edit?usp=sharing" TargetMode="External"/></Relationships>
</file>

<file path=ppt/slides/_rels/slide10.xml.rels><?xml version="1.0" encoding="UTF-8" standalone="yes"?>
<Relationships xmlns="http://schemas.openxmlformats.org/package/2006/relationships"><Relationship Id="rId3" Type="http://schemas.openxmlformats.org/officeDocument/2006/relationships/hyperlink" Target="https://drive.google.com/file/d/1CEDMpxGhX20uSTu_a_aBOOJaLwFQQx8f/view" TargetMode="External"/><Relationship Id="rId2" Type="http://schemas.openxmlformats.org/officeDocument/2006/relationships/notesSlide" Target="../notesSlides/notesSlide10.xml"/><Relationship Id="rId1" Type="http://schemas.openxmlformats.org/officeDocument/2006/relationships/slideLayout" Target="../slideLayouts/slideLayout9.xml"/><Relationship Id="rId4" Type="http://schemas.openxmlformats.org/officeDocument/2006/relationships/image" Target="../media/image14.png"/></Relationships>
</file>

<file path=ppt/slides/_rels/slide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1.xml"/><Relationship Id="rId1" Type="http://schemas.openxmlformats.org/officeDocument/2006/relationships/slideLayout" Target="../slideLayouts/slideLayout9.xml"/><Relationship Id="rId6" Type="http://schemas.openxmlformats.org/officeDocument/2006/relationships/image" Target="../media/image23.png"/><Relationship Id="rId5" Type="http://schemas.openxmlformats.org/officeDocument/2006/relationships/hyperlink" Target="https://ladigitale.dev/" TargetMode="External"/><Relationship Id="rId4" Type="http://schemas.openxmlformats.org/officeDocument/2006/relationships/hyperlink" Target="https://digipad.app/p/191645/90b1efc6c9945" TargetMode="External"/></Relationships>
</file>

<file path=ppt/slides/_rels/slide12.xml.rels><?xml version="1.0" encoding="UTF-8" standalone="yes"?>
<Relationships xmlns="http://schemas.openxmlformats.org/package/2006/relationships"><Relationship Id="rId8" Type="http://schemas.openxmlformats.org/officeDocument/2006/relationships/image" Target="../media/image24.png"/><Relationship Id="rId3" Type="http://schemas.openxmlformats.org/officeDocument/2006/relationships/hyperlink" Target="https://docs.google.com/document/d/1OWgCsrdqQn6_UkmVLBPYJ0j1WsaYjXHAoYbPsmDLJwE/edit?usp=sharing" TargetMode="External"/><Relationship Id="rId7" Type="http://schemas.openxmlformats.org/officeDocument/2006/relationships/hyperlink" Target="https://campus.recit.qc.ca/course/view.php?id=294" TargetMode="External"/><Relationship Id="rId2" Type="http://schemas.openxmlformats.org/officeDocument/2006/relationships/notesSlide" Target="../notesSlides/notesSlide12.xml"/><Relationship Id="rId1" Type="http://schemas.openxmlformats.org/officeDocument/2006/relationships/slideLayout" Target="../slideLayouts/slideLayout7.xml"/><Relationship Id="rId6" Type="http://schemas.openxmlformats.org/officeDocument/2006/relationships/hyperlink" Target="https://drive.google.com/open?id=1jAyBVEwgMQVKiCvNU0Po1G_q8QduVpHeJWww0uTblMY" TargetMode="External"/><Relationship Id="rId5" Type="http://schemas.openxmlformats.org/officeDocument/2006/relationships/hyperlink" Target="https://spike.legoeducation.com/" TargetMode="External"/><Relationship Id="rId10" Type="http://schemas.openxmlformats.org/officeDocument/2006/relationships/image" Target="../media/image26.jpg"/><Relationship Id="rId4" Type="http://schemas.openxmlformats.org/officeDocument/2006/relationships/hyperlink" Target="https://campus.recit.qc.ca/course/view.php?id=365" TargetMode="External"/><Relationship Id="rId9" Type="http://schemas.openxmlformats.org/officeDocument/2006/relationships/image" Target="../media/image25.jpg"/></Relationships>
</file>

<file path=ppt/slides/_rels/slide1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3.xml"/><Relationship Id="rId1" Type="http://schemas.openxmlformats.org/officeDocument/2006/relationships/slideLayout" Target="../slideLayouts/slideLayout9.xml"/><Relationship Id="rId6" Type="http://schemas.openxmlformats.org/officeDocument/2006/relationships/hyperlink" Target="https://education.lego.com/v3/assets/blt293eea581807678a/blt49da50c2bc43ea63/5ec9262c7976043edd42fb9f/out-of-order-bi-pdf-book1of1.pdf" TargetMode="External"/><Relationship Id="rId5" Type="http://schemas.openxmlformats.org/officeDocument/2006/relationships/hyperlink" Target="https://education.lego.com/fr-fr/lessons/spikeessential-great-adventures" TargetMode="External"/><Relationship Id="rId4" Type="http://schemas.openxmlformats.org/officeDocument/2006/relationships/image" Target="../media/image14.png"/></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9.xml"/><Relationship Id="rId5" Type="http://schemas.openxmlformats.org/officeDocument/2006/relationships/image" Target="../media/image29.png"/><Relationship Id="rId4" Type="http://schemas.openxmlformats.org/officeDocument/2006/relationships/image" Target="../media/image28.png"/></Relationships>
</file>

<file path=ppt/slides/_rels/slide1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5.xml"/><Relationship Id="rId1" Type="http://schemas.openxmlformats.org/officeDocument/2006/relationships/slideLayout" Target="../slideLayouts/slideLayout9.xml"/><Relationship Id="rId4" Type="http://schemas.openxmlformats.org/officeDocument/2006/relationships/image" Target="../media/image30.png"/></Relationships>
</file>

<file path=ppt/slides/_rels/slide1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hyperlink" Target="https://code.irobot.com/#/" TargetMode="External"/><Relationship Id="rId2" Type="http://schemas.openxmlformats.org/officeDocument/2006/relationships/notesSlide" Target="../notesSlides/notesSlide17.xml"/><Relationship Id="rId1" Type="http://schemas.openxmlformats.org/officeDocument/2006/relationships/slideLayout" Target="../slideLayouts/slideLayout9.xml"/><Relationship Id="rId5" Type="http://schemas.openxmlformats.org/officeDocument/2006/relationships/image" Target="../media/image33.png"/><Relationship Id="rId4" Type="http://schemas.openxmlformats.org/officeDocument/2006/relationships/image" Target="../media/image32.png"/></Relationships>
</file>

<file path=ppt/slides/_rels/slide18.xml.rels><?xml version="1.0" encoding="UTF-8" standalone="yes"?>
<Relationships xmlns="http://schemas.openxmlformats.org/package/2006/relationships"><Relationship Id="rId3" Type="http://schemas.openxmlformats.org/officeDocument/2006/relationships/hyperlink" Target="https://docs.google.com/document/d/1IUKqkHaOsFrsmfN96Zcliz9pSth01ge31sOyLU0VDqA/edit?usp=sharing" TargetMode="External"/><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9.xml.rels><?xml version="1.0" encoding="UTF-8" standalone="yes"?>
<Relationships xmlns="http://schemas.openxmlformats.org/package/2006/relationships"><Relationship Id="rId3" Type="http://schemas.openxmlformats.org/officeDocument/2006/relationships/hyperlink" Target="https://docs.google.com/document/d/1IUKqkHaOsFrsmfN96Zcliz9pSth01ge31sOyLU0VDqA/edit?usp=sharing" TargetMode="External"/><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image" Target="../media/image14.png"/><Relationship Id="rId4" Type="http://schemas.openxmlformats.org/officeDocument/2006/relationships/hyperlink" Target="https://youtu.be/Ch1LKijObGk" TargetMode="External"/></Relationships>
</file>

<file path=ppt/slides/_rels/slide20.xml.rels><?xml version="1.0" encoding="UTF-8" standalone="yes"?>
<Relationships xmlns="http://schemas.openxmlformats.org/package/2006/relationships"><Relationship Id="rId8" Type="http://schemas.openxmlformats.org/officeDocument/2006/relationships/image" Target="../media/image35.png"/><Relationship Id="rId3" Type="http://schemas.openxmlformats.org/officeDocument/2006/relationships/hyperlink" Target="https://docs.google.com/document/d/1IUKqkHaOsFrsmfN96Zcliz9pSth01ge31sOyLU0VDqA/edit?usp=sharing" TargetMode="External"/><Relationship Id="rId7" Type="http://schemas.openxmlformats.org/officeDocument/2006/relationships/image" Target="../media/image34.png"/><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image" Target="../media/image14.png"/><Relationship Id="rId5" Type="http://schemas.openxmlformats.org/officeDocument/2006/relationships/hyperlink" Target="https://drive.google.com/open?id=1Tv44p7gk-iSHW6DZZoW63bew1IRqDlZB" TargetMode="External"/><Relationship Id="rId4" Type="http://schemas.openxmlformats.org/officeDocument/2006/relationships/hyperlink" Target="https://youtu.be/Ch1LKijObGk" TargetMode="External"/></Relationships>
</file>

<file path=ppt/slides/_rels/slide21.xml.rels><?xml version="1.0" encoding="UTF-8" standalone="yes"?>
<Relationships xmlns="http://schemas.openxmlformats.org/package/2006/relationships"><Relationship Id="rId3" Type="http://schemas.openxmlformats.org/officeDocument/2006/relationships/hyperlink" Target="https://docs.google.com/document/d/1IUKqkHaOsFrsmfN96Zcliz9pSth01ge31sOyLU0VDqA/edit?usp=sharing" TargetMode="External"/><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36.png"/><Relationship Id="rId4" Type="http://schemas.openxmlformats.org/officeDocument/2006/relationships/image" Target="../media/image14.png"/></Relationships>
</file>

<file path=ppt/slides/_rels/slide2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2.xml"/><Relationship Id="rId1" Type="http://schemas.openxmlformats.org/officeDocument/2006/relationships/slideLayout" Target="../slideLayouts/slideLayout9.xml"/><Relationship Id="rId5" Type="http://schemas.openxmlformats.org/officeDocument/2006/relationships/image" Target="../media/image37.jpg"/><Relationship Id="rId4" Type="http://schemas.openxmlformats.org/officeDocument/2006/relationships/hyperlink" Target="http://www.youtube.com/watch?v=5xL45es-aeM" TargetMode="External"/></Relationships>
</file>

<file path=ppt/slides/_rels/slide2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3.xml"/><Relationship Id="rId1" Type="http://schemas.openxmlformats.org/officeDocument/2006/relationships/slideLayout" Target="../slideLayouts/slideLayout9.xml"/><Relationship Id="rId4" Type="http://schemas.openxmlformats.org/officeDocument/2006/relationships/hyperlink" Target="https://docs.google.com/presentation/d/1jX0wnSXR0RxoxeUm3tLa2zNnBWjVYIU3QcFrakGtNWA/edit?usp=sharing" TargetMode="External"/></Relationships>
</file>

<file path=ppt/slides/_rels/slide24.xml.rels><?xml version="1.0" encoding="UTF-8" standalone="yes"?>
<Relationships xmlns="http://schemas.openxmlformats.org/package/2006/relationships"><Relationship Id="rId8" Type="http://schemas.openxmlformats.org/officeDocument/2006/relationships/hyperlink" Target="https://docs.google.com/presentation/d/1eVV2eBylr6VswTbku4dkxNOgRtYeJ6AR1UtIFSqJ1Lg/edit?usp=sharing" TargetMode="External"/><Relationship Id="rId3" Type="http://schemas.openxmlformats.org/officeDocument/2006/relationships/hyperlink" Target="https://campus.recit.qc.ca/course/view.php?id=177" TargetMode="External"/><Relationship Id="rId7" Type="http://schemas.openxmlformats.org/officeDocument/2006/relationships/hyperlink" Target="https://docs.google.com/presentation/d/1IssmY-wbbJa2zBG4yb69v5MtUfUgoLAEZAZnv_xvugc/edit?usp=sharing" TargetMode="External"/><Relationship Id="rId12" Type="http://schemas.openxmlformats.org/officeDocument/2006/relationships/image" Target="../media/image5.png"/><Relationship Id="rId2" Type="http://schemas.openxmlformats.org/officeDocument/2006/relationships/notesSlide" Target="../notesSlides/notesSlide24.xml"/><Relationship Id="rId1" Type="http://schemas.openxmlformats.org/officeDocument/2006/relationships/slideLayout" Target="../slideLayouts/slideLayout4.xml"/><Relationship Id="rId6" Type="http://schemas.openxmlformats.org/officeDocument/2006/relationships/hyperlink" Target="https://padlet.com/rioux_stephanie/scratch" TargetMode="External"/><Relationship Id="rId11" Type="http://schemas.openxmlformats.org/officeDocument/2006/relationships/image" Target="../media/image14.png"/><Relationship Id="rId5" Type="http://schemas.openxmlformats.org/officeDocument/2006/relationships/hyperlink" Target="https://padlet.com/sonya_fiset/kml29hq5sgsx" TargetMode="External"/><Relationship Id="rId10" Type="http://schemas.openxmlformats.org/officeDocument/2006/relationships/hyperlink" Target="https://campus.recit.qc.ca/course/view.php?id=365" TargetMode="External"/><Relationship Id="rId4" Type="http://schemas.openxmlformats.org/officeDocument/2006/relationships/hyperlink" Target="https://campus.recit.qc.ca/course/view.php?id=178" TargetMode="External"/><Relationship Id="rId9" Type="http://schemas.openxmlformats.org/officeDocument/2006/relationships/hyperlink" Target="https://campus.recit.qc.ca/course/view.php?id=294"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s://www.geogebra.org/" TargetMode="External"/><Relationship Id="rId2" Type="http://schemas.openxmlformats.org/officeDocument/2006/relationships/notesSlide" Target="../notesSlides/notesSlide25.xml"/><Relationship Id="rId1" Type="http://schemas.openxmlformats.org/officeDocument/2006/relationships/slideLayout" Target="../slideLayouts/slideLayout9.xml"/><Relationship Id="rId5" Type="http://schemas.openxmlformats.org/officeDocument/2006/relationships/image" Target="../media/image38.png"/><Relationship Id="rId4" Type="http://schemas.openxmlformats.org/officeDocument/2006/relationships/hyperlink" Target="http://recitmst.qc.ca/ecv-zoom" TargetMode="External"/></Relationships>
</file>

<file path=ppt/slides/_rels/slide26.xml.rels><?xml version="1.0" encoding="UTF-8" standalone="yes"?>
<Relationships xmlns="http://schemas.openxmlformats.org/package/2006/relationships"><Relationship Id="rId3" Type="http://schemas.openxmlformats.org/officeDocument/2006/relationships/hyperlink" Target="https://campus.recit.qc.ca/login/index.php" TargetMode="External"/><Relationship Id="rId7" Type="http://schemas.openxmlformats.org/officeDocument/2006/relationships/image" Target="../media/image40.png"/><Relationship Id="rId2" Type="http://schemas.openxmlformats.org/officeDocument/2006/relationships/notesSlide" Target="../notesSlides/notesSlide26.xml"/><Relationship Id="rId1" Type="http://schemas.openxmlformats.org/officeDocument/2006/relationships/slideLayout" Target="../slideLayouts/slideLayout9.xml"/><Relationship Id="rId6" Type="http://schemas.openxmlformats.org/officeDocument/2006/relationships/image" Target="../media/image39.png"/><Relationship Id="rId5" Type="http://schemas.openxmlformats.org/officeDocument/2006/relationships/hyperlink" Target="https://campus.recit.qc.ca/mod/page/view.php?id=16735" TargetMode="External"/><Relationship Id="rId4" Type="http://schemas.openxmlformats.org/officeDocument/2006/relationships/hyperlink" Target="https://campus.recit.qc.ca/enrol/index.php?id=177" TargetMode="External"/></Relationships>
</file>

<file path=ppt/slides/_rels/slide27.xml.rels><?xml version="1.0" encoding="UTF-8" standalone="yes"?>
<Relationships xmlns="http://schemas.openxmlformats.org/package/2006/relationships"><Relationship Id="rId8" Type="http://schemas.openxmlformats.org/officeDocument/2006/relationships/hyperlink" Target="http://creativecommons.org/licenses/by-nc-sa/4.0/" TargetMode="External"/><Relationship Id="rId3" Type="http://schemas.openxmlformats.org/officeDocument/2006/relationships/image" Target="../media/image7.png"/><Relationship Id="rId7" Type="http://schemas.openxmlformats.org/officeDocument/2006/relationships/hyperlink" Target="https://www.youtube.com/channel/UC7IcadI_rZFwso9N81PYqFg" TargetMode="External"/><Relationship Id="rId2" Type="http://schemas.openxmlformats.org/officeDocument/2006/relationships/notesSlide" Target="../notesSlides/notesSlide27.xml"/><Relationship Id="rId1" Type="http://schemas.openxmlformats.org/officeDocument/2006/relationships/slideLayout" Target="../slideLayouts/slideLayout9.xml"/><Relationship Id="rId6" Type="http://schemas.openxmlformats.org/officeDocument/2006/relationships/hyperlink" Target="https://twitter.com/recitmst" TargetMode="External"/><Relationship Id="rId5" Type="http://schemas.openxmlformats.org/officeDocument/2006/relationships/hyperlink" Target="https://www.facebook.com/RECITMST2020/" TargetMode="External"/><Relationship Id="rId4" Type="http://schemas.openxmlformats.org/officeDocument/2006/relationships/hyperlink" Target="mailto:equipe@recitmst.qc.ca" TargetMode="External"/><Relationship Id="rId9" Type="http://schemas.openxmlformats.org/officeDocument/2006/relationships/image" Target="../media/image41.png"/></Relationships>
</file>

<file path=ppt/slides/_rels/slide28.xml.rels><?xml version="1.0" encoding="UTF-8" standalone="yes"?>
<Relationships xmlns="http://schemas.openxmlformats.org/package/2006/relationships"><Relationship Id="rId3" Type="http://schemas.openxmlformats.org/officeDocument/2006/relationships/hyperlink" Target="https://www.slidescarnival.com/?utm_source=template" TargetMode="External"/><Relationship Id="rId2" Type="http://schemas.openxmlformats.org/officeDocument/2006/relationships/notesSlide" Target="../notesSlides/notesSlide28.xml"/><Relationship Id="rId1" Type="http://schemas.openxmlformats.org/officeDocument/2006/relationships/slideLayout" Target="../slideLayouts/slideLayout34.xml"/><Relationship Id="rId4" Type="http://schemas.openxmlformats.org/officeDocument/2006/relationships/image" Target="../media/image4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310"/>
        <p:cNvGrpSpPr/>
        <p:nvPr/>
      </p:nvGrpSpPr>
      <p:grpSpPr>
        <a:xfrm>
          <a:off x="0" y="0"/>
          <a:ext cx="0" cy="0"/>
          <a:chOff x="0" y="0"/>
          <a:chExt cx="0" cy="0"/>
        </a:xfrm>
      </p:grpSpPr>
      <p:pic>
        <p:nvPicPr>
          <p:cNvPr id="1311" name="Google Shape;1311;p73"/>
          <p:cNvPicPr preferRelativeResize="0"/>
          <p:nvPr/>
        </p:nvPicPr>
        <p:blipFill>
          <a:blip r:embed="rId3">
            <a:alphaModFix/>
          </a:blip>
          <a:stretch>
            <a:fillRect/>
          </a:stretch>
        </p:blipFill>
        <p:spPr>
          <a:xfrm>
            <a:off x="0" y="1"/>
            <a:ext cx="9144003" cy="5143484"/>
          </a:xfrm>
          <a:prstGeom prst="rect">
            <a:avLst/>
          </a:prstGeom>
          <a:noFill/>
          <a:ln>
            <a:noFill/>
          </a:ln>
        </p:spPr>
      </p:pic>
      <p:sp>
        <p:nvSpPr>
          <p:cNvPr id="1312" name="Google Shape;1312;p73"/>
          <p:cNvSpPr txBox="1"/>
          <p:nvPr/>
        </p:nvSpPr>
        <p:spPr>
          <a:xfrm>
            <a:off x="5498225" y="3346175"/>
            <a:ext cx="3645900" cy="1108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Clr>
                <a:schemeClr val="dk1"/>
              </a:buClr>
              <a:buSzPts val="1100"/>
              <a:buFont typeface="Arial"/>
              <a:buNone/>
            </a:pPr>
            <a:r>
              <a:rPr lang="en" sz="2600" b="1" u="sng">
                <a:solidFill>
                  <a:schemeClr val="accent1"/>
                </a:solidFill>
                <a:latin typeface="Ubuntu"/>
                <a:ea typeface="Ubuntu"/>
                <a:cs typeface="Ubuntu"/>
                <a:sym typeface="Ubuntu"/>
                <a:hlinkClick r:id="rId4">
                  <a:extLst>
                    <a:ext uri="{A12FA001-AC4F-418D-AE19-62706E023703}">
                      <ahyp:hlinkClr xmlns:ahyp="http://schemas.microsoft.com/office/drawing/2018/hyperlinkcolor" val="tx"/>
                    </a:ext>
                  </a:extLst>
                </a:hlinkClick>
              </a:rPr>
              <a:t>monurl.ca/mst7nov22</a:t>
            </a:r>
            <a:r>
              <a:rPr lang="en" sz="2600" b="1">
                <a:solidFill>
                  <a:schemeClr val="accent1"/>
                </a:solidFill>
                <a:latin typeface="Ubuntu"/>
                <a:ea typeface="Ubuntu"/>
                <a:cs typeface="Ubuntu"/>
                <a:sym typeface="Ubuntu"/>
              </a:rPr>
              <a:t>  </a:t>
            </a:r>
            <a:r>
              <a:rPr lang="en" sz="3000" b="1">
                <a:solidFill>
                  <a:schemeClr val="accent1"/>
                </a:solidFill>
                <a:latin typeface="Ubuntu"/>
                <a:ea typeface="Ubuntu"/>
                <a:cs typeface="Ubuntu"/>
                <a:sym typeface="Ubuntu"/>
              </a:rPr>
              <a:t> </a:t>
            </a:r>
            <a:r>
              <a:rPr lang="en" sz="3000">
                <a:solidFill>
                  <a:srgbClr val="0069BF"/>
                </a:solidFill>
                <a:latin typeface="Ubuntu"/>
                <a:ea typeface="Ubuntu"/>
                <a:cs typeface="Ubuntu"/>
                <a:sym typeface="Ubuntu"/>
              </a:rPr>
              <a:t> </a:t>
            </a:r>
            <a:endParaRPr>
              <a:solidFill>
                <a:schemeClr val="lt1"/>
              </a:solidFill>
              <a:latin typeface="Ubuntu"/>
              <a:ea typeface="Ubuntu"/>
              <a:cs typeface="Ubuntu"/>
              <a:sym typeface="Ubuntu"/>
            </a:endParaRPr>
          </a:p>
          <a:p>
            <a:pPr marL="0" lvl="0" indent="0" algn="l" rtl="0">
              <a:spcBef>
                <a:spcPts val="0"/>
              </a:spcBef>
              <a:spcAft>
                <a:spcPts val="0"/>
              </a:spcAft>
              <a:buNone/>
            </a:pPr>
            <a:endParaRPr sz="1800">
              <a:solidFill>
                <a:schemeClr val="lt1"/>
              </a:solidFill>
              <a:latin typeface="Ubuntu"/>
              <a:ea typeface="Ubuntu"/>
              <a:cs typeface="Ubuntu"/>
              <a:sym typeface="Ubuntu"/>
            </a:endParaRPr>
          </a:p>
          <a:p>
            <a:pPr marL="0" lvl="0" indent="0" algn="l" rtl="0">
              <a:spcBef>
                <a:spcPts val="0"/>
              </a:spcBef>
              <a:spcAft>
                <a:spcPts val="0"/>
              </a:spcAft>
              <a:buNone/>
            </a:pPr>
            <a:endParaRPr sz="1200"/>
          </a:p>
        </p:txBody>
      </p:sp>
      <p:sp>
        <p:nvSpPr>
          <p:cNvPr id="1313" name="Google Shape;1313;p73"/>
          <p:cNvSpPr txBox="1"/>
          <p:nvPr/>
        </p:nvSpPr>
        <p:spPr>
          <a:xfrm>
            <a:off x="159925" y="4783825"/>
            <a:ext cx="3009600" cy="369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a:solidFill>
                  <a:schemeClr val="dk1"/>
                </a:solidFill>
                <a:latin typeface="Ubuntu"/>
                <a:ea typeface="Ubuntu"/>
                <a:cs typeface="Ubuntu"/>
                <a:sym typeface="Ubuntu"/>
              </a:rPr>
              <a:t>Pour plus de détails : </a:t>
            </a:r>
            <a:r>
              <a:rPr lang="en" sz="1200" u="sng">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recitmst.qc.ca</a:t>
            </a:r>
            <a:endParaRPr sz="1200">
              <a:solidFill>
                <a:schemeClr val="accent1"/>
              </a:solidFill>
              <a:latin typeface="Ubuntu"/>
              <a:ea typeface="Ubuntu"/>
              <a:cs typeface="Ubuntu"/>
              <a:sym typeface="Ubuntu"/>
            </a:endParaRPr>
          </a:p>
        </p:txBody>
      </p:sp>
      <p:pic>
        <p:nvPicPr>
          <p:cNvPr id="1314" name="Google Shape;1314;p73"/>
          <p:cNvPicPr preferRelativeResize="0"/>
          <p:nvPr/>
        </p:nvPicPr>
        <p:blipFill rotWithShape="1">
          <a:blip r:embed="rId6">
            <a:alphaModFix/>
          </a:blip>
          <a:srcRect t="18540" b="15829"/>
          <a:stretch/>
        </p:blipFill>
        <p:spPr>
          <a:xfrm>
            <a:off x="203625" y="4147575"/>
            <a:ext cx="737050" cy="780650"/>
          </a:xfrm>
          <a:prstGeom prst="rect">
            <a:avLst/>
          </a:prstGeom>
          <a:noFill/>
          <a:ln>
            <a:noFill/>
          </a:ln>
        </p:spPr>
      </p:pic>
      <p:sp>
        <p:nvSpPr>
          <p:cNvPr id="1315" name="Google Shape;1315;p73"/>
          <p:cNvSpPr txBox="1"/>
          <p:nvPr/>
        </p:nvSpPr>
        <p:spPr>
          <a:xfrm>
            <a:off x="1051600" y="4095700"/>
            <a:ext cx="2178600" cy="780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latin typeface="Ubuntu"/>
                <a:ea typeface="Ubuntu"/>
                <a:cs typeface="Ubuntu"/>
                <a:sym typeface="Ubuntu"/>
              </a:rPr>
              <a:t>Domaine de la mathématique, de la science et technologie (MST)</a:t>
            </a:r>
            <a:endParaRPr sz="1200">
              <a:latin typeface="Ubuntu"/>
              <a:ea typeface="Ubuntu"/>
              <a:cs typeface="Ubuntu"/>
              <a:sym typeface="Ubuntu"/>
            </a:endParaRPr>
          </a:p>
        </p:txBody>
      </p:sp>
      <p:pic>
        <p:nvPicPr>
          <p:cNvPr id="1316" name="Google Shape;1316;p73"/>
          <p:cNvPicPr preferRelativeResize="0"/>
          <p:nvPr/>
        </p:nvPicPr>
        <p:blipFill>
          <a:blip r:embed="rId7">
            <a:alphaModFix/>
          </a:blip>
          <a:stretch>
            <a:fillRect/>
          </a:stretch>
        </p:blipFill>
        <p:spPr>
          <a:xfrm>
            <a:off x="314950" y="76200"/>
            <a:ext cx="1415300" cy="1183525"/>
          </a:xfrm>
          <a:prstGeom prst="rect">
            <a:avLst/>
          </a:prstGeom>
          <a:noFill/>
          <a:ln>
            <a:noFill/>
          </a:ln>
        </p:spPr>
      </p:pic>
      <p:pic>
        <p:nvPicPr>
          <p:cNvPr id="1317" name="Google Shape;1317;p73"/>
          <p:cNvPicPr preferRelativeResize="0"/>
          <p:nvPr/>
        </p:nvPicPr>
        <p:blipFill rotWithShape="1">
          <a:blip r:embed="rId8">
            <a:alphaModFix/>
          </a:blip>
          <a:srcRect/>
          <a:stretch/>
        </p:blipFill>
        <p:spPr>
          <a:xfrm>
            <a:off x="7957038" y="4726170"/>
            <a:ext cx="1108530" cy="392400"/>
          </a:xfrm>
          <a:prstGeom prst="rect">
            <a:avLst/>
          </a:prstGeom>
          <a:noFill/>
          <a:ln>
            <a:noFill/>
          </a:ln>
        </p:spPr>
      </p:pic>
      <p:sp>
        <p:nvSpPr>
          <p:cNvPr id="1318" name="Google Shape;1318;p73"/>
          <p:cNvSpPr txBox="1"/>
          <p:nvPr/>
        </p:nvSpPr>
        <p:spPr>
          <a:xfrm>
            <a:off x="3405025" y="4731575"/>
            <a:ext cx="4605300" cy="381600"/>
          </a:xfrm>
          <a:prstGeom prst="rect">
            <a:avLst/>
          </a:prstGeom>
          <a:noFill/>
          <a:ln>
            <a:noFill/>
          </a:ln>
        </p:spPr>
        <p:txBody>
          <a:bodyPr spcFirstLastPara="1" wrap="square" lIns="91425" tIns="91425" rIns="91425" bIns="91425" anchor="t" anchorCtr="0">
            <a:spAutoFit/>
          </a:bodyPr>
          <a:lstStyle/>
          <a:p>
            <a:pPr marL="0" lvl="0" indent="0" algn="l" rtl="0">
              <a:lnSpc>
                <a:spcPct val="80000"/>
              </a:lnSpc>
              <a:spcBef>
                <a:spcPts val="0"/>
              </a:spcBef>
              <a:spcAft>
                <a:spcPts val="0"/>
              </a:spcAft>
              <a:buClr>
                <a:schemeClr val="dk1"/>
              </a:buClr>
              <a:buSzPts val="1100"/>
              <a:buFont typeface="Arial"/>
              <a:buNone/>
            </a:pPr>
            <a:r>
              <a:rPr lang="en" sz="800">
                <a:solidFill>
                  <a:schemeClr val="lt1"/>
                </a:solidFill>
                <a:latin typeface="Ubuntu"/>
                <a:ea typeface="Ubuntu"/>
                <a:cs typeface="Ubuntu"/>
                <a:sym typeface="Ubuntu"/>
              </a:rPr>
              <a:t>Cette présentation, </a:t>
            </a:r>
            <a:r>
              <a:rPr lang="en" sz="800" u="sng">
                <a:solidFill>
                  <a:schemeClr val="accent1"/>
                </a:solidFill>
                <a:latin typeface="Ubuntu"/>
                <a:ea typeface="Ubuntu"/>
                <a:cs typeface="Ubuntu"/>
                <a:sym typeface="Ubuntu"/>
                <a:hlinkClick r:id="rId4">
                  <a:extLst>
                    <a:ext uri="{A12FA001-AC4F-418D-AE19-62706E023703}">
                      <ahyp:hlinkClr xmlns:ahyp="http://schemas.microsoft.com/office/drawing/2018/hyperlinkcolor" val="tx"/>
                    </a:ext>
                  </a:extLst>
                </a:hlinkClick>
              </a:rPr>
              <a:t>monurl.ca/mst7nov22</a:t>
            </a:r>
            <a:r>
              <a:rPr lang="en" sz="800">
                <a:solidFill>
                  <a:schemeClr val="lt1"/>
                </a:solidFill>
                <a:latin typeface="Ubuntu"/>
                <a:ea typeface="Ubuntu"/>
                <a:cs typeface="Ubuntu"/>
                <a:sym typeface="Ubuntu"/>
              </a:rPr>
              <a:t> </a:t>
            </a:r>
            <a:r>
              <a:rPr lang="en" sz="800">
                <a:solidFill>
                  <a:schemeClr val="accent1"/>
                </a:solidFill>
                <a:latin typeface="Ubuntu"/>
                <a:ea typeface="Ubuntu"/>
                <a:cs typeface="Ubuntu"/>
                <a:sym typeface="Ubuntu"/>
              </a:rPr>
              <a:t> </a:t>
            </a:r>
            <a:r>
              <a:rPr lang="en" sz="800">
                <a:solidFill>
                  <a:schemeClr val="lt1"/>
                </a:solidFill>
                <a:latin typeface="Ubuntu"/>
                <a:ea typeface="Ubuntu"/>
                <a:cs typeface="Ubuntu"/>
                <a:sym typeface="Ubuntu"/>
              </a:rPr>
              <a:t>du </a:t>
            </a:r>
            <a:r>
              <a:rPr lang="en" sz="800" u="sng">
                <a:solidFill>
                  <a:schemeClr val="accent1"/>
                </a:solidFill>
                <a:latin typeface="Ubuntu"/>
                <a:ea typeface="Ubuntu"/>
                <a:cs typeface="Ubuntu"/>
                <a:sym typeface="Ubuntu"/>
                <a:hlinkClick r:id="rId9">
                  <a:extLst>
                    <a:ext uri="{A12FA001-AC4F-418D-AE19-62706E023703}">
                      <ahyp:hlinkClr xmlns:ahyp="http://schemas.microsoft.com/office/drawing/2018/hyperlinkcolor" val="tx"/>
                    </a:ext>
                  </a:extLst>
                </a:hlinkClick>
              </a:rPr>
              <a:t>RÉCIT MST</a:t>
            </a:r>
            <a:r>
              <a:rPr lang="en" sz="800">
                <a:solidFill>
                  <a:schemeClr val="accent1"/>
                </a:solidFill>
                <a:latin typeface="Ubuntu"/>
                <a:ea typeface="Ubuntu"/>
                <a:cs typeface="Ubuntu"/>
                <a:sym typeface="Ubuntu"/>
              </a:rPr>
              <a:t> </a:t>
            </a:r>
            <a:r>
              <a:rPr lang="en" sz="800">
                <a:solidFill>
                  <a:schemeClr val="lt1"/>
                </a:solidFill>
                <a:latin typeface="Ubuntu"/>
                <a:ea typeface="Ubuntu"/>
                <a:cs typeface="Ubuntu"/>
                <a:sym typeface="Ubuntu"/>
              </a:rPr>
              <a:t>est mise à disposition, sauf exception, selon les termes de la </a:t>
            </a:r>
            <a:r>
              <a:rPr lang="en" sz="800" u="sng">
                <a:solidFill>
                  <a:schemeClr val="accent1"/>
                </a:solidFill>
                <a:hlinkClick r:id="rId10">
                  <a:extLst>
                    <a:ext uri="{A12FA001-AC4F-418D-AE19-62706E023703}">
                      <ahyp:hlinkClr xmlns:ahyp="http://schemas.microsoft.com/office/drawing/2018/hyperlinkcolor" val="tx"/>
                    </a:ext>
                  </a:extLst>
                </a:hlinkClick>
              </a:rPr>
              <a:t>Licence CC</a:t>
            </a:r>
            <a:r>
              <a:rPr lang="en" sz="800">
                <a:solidFill>
                  <a:schemeClr val="accent1"/>
                </a:solidFill>
              </a:rPr>
              <a:t>.</a:t>
            </a:r>
            <a:endParaRPr>
              <a:solidFill>
                <a:schemeClr val="accent1"/>
              </a:solidFill>
              <a:latin typeface="Ubuntu"/>
              <a:ea typeface="Ubuntu"/>
              <a:cs typeface="Ubuntu"/>
              <a:sym typeface="Ubuntu"/>
            </a:endParaRPr>
          </a:p>
        </p:txBody>
      </p:sp>
      <p:sp>
        <p:nvSpPr>
          <p:cNvPr id="1319" name="Google Shape;1319;p73"/>
          <p:cNvSpPr txBox="1"/>
          <p:nvPr/>
        </p:nvSpPr>
        <p:spPr>
          <a:xfrm>
            <a:off x="159925" y="1495625"/>
            <a:ext cx="6648000" cy="2154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600">
                <a:solidFill>
                  <a:schemeClr val="lt1"/>
                </a:solidFill>
                <a:latin typeface="Viga"/>
                <a:ea typeface="Viga"/>
                <a:cs typeface="Viga"/>
                <a:sym typeface="Viga"/>
              </a:rPr>
              <a:t>Programmation et robotique </a:t>
            </a:r>
            <a:endParaRPr sz="3600">
              <a:solidFill>
                <a:schemeClr val="lt1"/>
              </a:solidFill>
              <a:latin typeface="Viga"/>
              <a:ea typeface="Viga"/>
              <a:cs typeface="Viga"/>
              <a:sym typeface="Viga"/>
            </a:endParaRPr>
          </a:p>
          <a:p>
            <a:pPr marL="0" lvl="0" indent="0" algn="l" rtl="0">
              <a:spcBef>
                <a:spcPts val="0"/>
              </a:spcBef>
              <a:spcAft>
                <a:spcPts val="0"/>
              </a:spcAft>
              <a:buNone/>
            </a:pPr>
            <a:r>
              <a:rPr lang="en" sz="3600">
                <a:solidFill>
                  <a:schemeClr val="lt1"/>
                </a:solidFill>
                <a:latin typeface="Viga"/>
                <a:ea typeface="Viga"/>
                <a:cs typeface="Viga"/>
                <a:sym typeface="Viga"/>
              </a:rPr>
              <a:t>en mathématique</a:t>
            </a:r>
            <a:endParaRPr sz="3600">
              <a:solidFill>
                <a:schemeClr val="lt1"/>
              </a:solidFill>
              <a:latin typeface="Viga"/>
              <a:ea typeface="Viga"/>
              <a:cs typeface="Viga"/>
              <a:sym typeface="Viga"/>
            </a:endParaRPr>
          </a:p>
          <a:p>
            <a:pPr marL="0" lvl="0" indent="0" algn="l" rtl="0">
              <a:spcBef>
                <a:spcPts val="0"/>
              </a:spcBef>
              <a:spcAft>
                <a:spcPts val="0"/>
              </a:spcAft>
              <a:buNone/>
            </a:pPr>
            <a:r>
              <a:rPr lang="en" sz="3600">
                <a:solidFill>
                  <a:schemeClr val="lt1"/>
                </a:solidFill>
                <a:latin typeface="Viga"/>
                <a:ea typeface="Viga"/>
                <a:cs typeface="Viga"/>
                <a:sym typeface="Viga"/>
              </a:rPr>
              <a:t>UQAC</a:t>
            </a:r>
            <a:endParaRPr sz="3600">
              <a:solidFill>
                <a:schemeClr val="lt1"/>
              </a:solidFill>
              <a:latin typeface="Viga"/>
              <a:ea typeface="Viga"/>
              <a:cs typeface="Viga"/>
              <a:sym typeface="Viga"/>
            </a:endParaRPr>
          </a:p>
          <a:p>
            <a:pPr marL="0" lvl="0" indent="0" algn="l" rtl="0">
              <a:spcBef>
                <a:spcPts val="0"/>
              </a:spcBef>
              <a:spcAft>
                <a:spcPts val="0"/>
              </a:spcAft>
              <a:buNone/>
            </a:pPr>
            <a:r>
              <a:rPr lang="en" sz="2000">
                <a:solidFill>
                  <a:schemeClr val="lt1"/>
                </a:solidFill>
                <a:latin typeface="Viga"/>
                <a:ea typeface="Viga"/>
                <a:cs typeface="Viga"/>
                <a:sym typeface="Viga"/>
              </a:rPr>
              <a:t>Cours de M. Souleymane Barry</a:t>
            </a:r>
            <a:endParaRPr sz="2000">
              <a:solidFill>
                <a:schemeClr val="lt1"/>
              </a:solidFill>
              <a:latin typeface="Viga"/>
              <a:ea typeface="Viga"/>
              <a:cs typeface="Viga"/>
              <a:sym typeface="Viga"/>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323"/>
        <p:cNvGrpSpPr/>
        <p:nvPr/>
      </p:nvGrpSpPr>
      <p:grpSpPr>
        <a:xfrm>
          <a:off x="0" y="0"/>
          <a:ext cx="0" cy="0"/>
          <a:chOff x="0" y="0"/>
          <a:chExt cx="0" cy="0"/>
        </a:xfrm>
      </p:grpSpPr>
      <p:sp>
        <p:nvSpPr>
          <p:cNvPr id="1324" name="Google Shape;1324;p74"/>
          <p:cNvSpPr txBox="1">
            <a:spLocks noGrp="1"/>
          </p:cNvSpPr>
          <p:nvPr>
            <p:ph type="sldNum" idx="12"/>
          </p:nvPr>
        </p:nvSpPr>
        <p:spPr>
          <a:xfrm>
            <a:off x="5730200" y="6471066"/>
            <a:ext cx="731700" cy="3867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200"/>
              <a:buNone/>
            </a:pPr>
            <a:fld id="{00000000-1234-1234-1234-123412341234}" type="slidenum">
              <a:rPr lang="en"/>
              <a:t>2</a:t>
            </a:fld>
            <a:endParaRPr/>
          </a:p>
        </p:txBody>
      </p:sp>
      <p:pic>
        <p:nvPicPr>
          <p:cNvPr id="1325" name="Google Shape;1325;p74"/>
          <p:cNvPicPr preferRelativeResize="0"/>
          <p:nvPr/>
        </p:nvPicPr>
        <p:blipFill rotWithShape="1">
          <a:blip r:embed="rId3">
            <a:alphaModFix/>
          </a:blip>
          <a:srcRect/>
          <a:stretch/>
        </p:blipFill>
        <p:spPr>
          <a:xfrm>
            <a:off x="2581275" y="247500"/>
            <a:ext cx="3981450" cy="1143000"/>
          </a:xfrm>
          <a:prstGeom prst="rect">
            <a:avLst/>
          </a:prstGeom>
          <a:noFill/>
          <a:ln>
            <a:noFill/>
          </a:ln>
        </p:spPr>
      </p:pic>
      <p:sp>
        <p:nvSpPr>
          <p:cNvPr id="1326" name="Google Shape;1326;p74"/>
          <p:cNvSpPr txBox="1"/>
          <p:nvPr/>
        </p:nvSpPr>
        <p:spPr>
          <a:xfrm>
            <a:off x="0" y="0"/>
            <a:ext cx="3000000" cy="357000"/>
          </a:xfrm>
          <a:prstGeom prst="rect">
            <a:avLst/>
          </a:prstGeom>
          <a:noFill/>
          <a:ln>
            <a:noFill/>
          </a:ln>
        </p:spPr>
        <p:txBody>
          <a:bodyPr spcFirstLastPara="1" wrap="square" lIns="91425" tIns="91425" rIns="91425" bIns="91425" anchor="t" anchorCtr="0">
            <a:spAutoFit/>
          </a:bodyPr>
          <a:lstStyle/>
          <a:p>
            <a:pPr marL="0" marR="0" lvl="0" indent="0" algn="l" rtl="0">
              <a:lnSpc>
                <a:spcPct val="8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 name="Google Shape;1327;p74"/>
          <p:cNvSpPr txBox="1">
            <a:spLocks noGrp="1"/>
          </p:cNvSpPr>
          <p:nvPr>
            <p:ph type="body" idx="4294967295"/>
          </p:nvPr>
        </p:nvSpPr>
        <p:spPr>
          <a:xfrm>
            <a:off x="2421950" y="3515593"/>
            <a:ext cx="3514500" cy="13344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600"/>
              </a:spcBef>
              <a:spcAft>
                <a:spcPts val="0"/>
              </a:spcAft>
              <a:buSzPts val="2600"/>
              <a:buNone/>
            </a:pPr>
            <a:r>
              <a:rPr lang="en" sz="3600" b="1">
                <a:solidFill>
                  <a:schemeClr val="dk2"/>
                </a:solidFill>
                <a:latin typeface="Ubuntu"/>
                <a:ea typeface="Ubuntu"/>
                <a:cs typeface="Ubuntu"/>
                <a:sym typeface="Ubuntu"/>
              </a:rPr>
              <a:t>Sonya Fiset</a:t>
            </a:r>
            <a:endParaRPr sz="3600" b="1">
              <a:solidFill>
                <a:schemeClr val="dk2"/>
              </a:solidFill>
              <a:latin typeface="Ubuntu"/>
              <a:ea typeface="Ubuntu"/>
              <a:cs typeface="Ubuntu"/>
              <a:sym typeface="Ubuntu"/>
            </a:endParaRPr>
          </a:p>
          <a:p>
            <a:pPr marL="0" lvl="0" indent="0" algn="l" rtl="0">
              <a:lnSpc>
                <a:spcPct val="100000"/>
              </a:lnSpc>
              <a:spcBef>
                <a:spcPts val="600"/>
              </a:spcBef>
              <a:spcAft>
                <a:spcPts val="0"/>
              </a:spcAft>
              <a:buSzPts val="2600"/>
              <a:buNone/>
            </a:pPr>
            <a:r>
              <a:rPr lang="en" sz="2000" b="1" u="sng">
                <a:solidFill>
                  <a:schemeClr val="hlink"/>
                </a:solidFill>
                <a:latin typeface="Ubuntu"/>
                <a:ea typeface="Ubuntu"/>
                <a:cs typeface="Ubuntu"/>
                <a:sym typeface="Ubuntu"/>
                <a:hlinkClick r:id="rId4"/>
              </a:rPr>
              <a:t>sonya.fiset@recitmst.qc.ca</a:t>
            </a:r>
            <a:endParaRPr sz="2000" b="1">
              <a:solidFill>
                <a:schemeClr val="dk2"/>
              </a:solidFill>
              <a:latin typeface="Ubuntu"/>
              <a:ea typeface="Ubuntu"/>
              <a:cs typeface="Ubuntu"/>
              <a:sym typeface="Ubuntu"/>
            </a:endParaRPr>
          </a:p>
          <a:p>
            <a:pPr marL="0" lvl="0" indent="0" algn="l" rtl="0">
              <a:lnSpc>
                <a:spcPct val="100000"/>
              </a:lnSpc>
              <a:spcBef>
                <a:spcPts val="600"/>
              </a:spcBef>
              <a:spcAft>
                <a:spcPts val="0"/>
              </a:spcAft>
              <a:buSzPts val="2600"/>
              <a:buNone/>
            </a:pPr>
            <a:endParaRPr sz="2000" b="1">
              <a:latin typeface="Ubuntu"/>
              <a:ea typeface="Ubuntu"/>
              <a:cs typeface="Ubuntu"/>
              <a:sym typeface="Ubuntu"/>
            </a:endParaRPr>
          </a:p>
        </p:txBody>
      </p:sp>
      <p:pic>
        <p:nvPicPr>
          <p:cNvPr id="1328" name="Google Shape;1328;p74"/>
          <p:cNvPicPr preferRelativeResize="0"/>
          <p:nvPr/>
        </p:nvPicPr>
        <p:blipFill rotWithShape="1">
          <a:blip r:embed="rId5">
            <a:alphaModFix/>
          </a:blip>
          <a:srcRect l="3113" t="6884" r="3113" b="28657"/>
          <a:stretch/>
        </p:blipFill>
        <p:spPr>
          <a:xfrm>
            <a:off x="772950" y="1804825"/>
            <a:ext cx="2143800" cy="1973700"/>
          </a:xfrm>
          <a:prstGeom prst="ellipse">
            <a:avLst/>
          </a:prstGeom>
          <a:noFill/>
          <a:ln>
            <a:noFill/>
          </a:ln>
        </p:spPr>
      </p:pic>
      <p:pic>
        <p:nvPicPr>
          <p:cNvPr id="1329" name="Google Shape;1329;p74"/>
          <p:cNvPicPr preferRelativeResize="0"/>
          <p:nvPr/>
        </p:nvPicPr>
        <p:blipFill>
          <a:blip r:embed="rId6">
            <a:alphaModFix/>
          </a:blip>
          <a:stretch>
            <a:fillRect/>
          </a:stretch>
        </p:blipFill>
        <p:spPr>
          <a:xfrm>
            <a:off x="6191100" y="1511150"/>
            <a:ext cx="2276475" cy="2267369"/>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333"/>
        <p:cNvGrpSpPr/>
        <p:nvPr/>
      </p:nvGrpSpPr>
      <p:grpSpPr>
        <a:xfrm>
          <a:off x="0" y="0"/>
          <a:ext cx="0" cy="0"/>
          <a:chOff x="0" y="0"/>
          <a:chExt cx="0" cy="0"/>
        </a:xfrm>
      </p:grpSpPr>
      <p:sp>
        <p:nvSpPr>
          <p:cNvPr id="1334" name="Google Shape;1334;p75"/>
          <p:cNvSpPr txBox="1">
            <a:spLocks noGrp="1"/>
          </p:cNvSpPr>
          <p:nvPr>
            <p:ph type="title"/>
          </p:nvPr>
        </p:nvSpPr>
        <p:spPr>
          <a:xfrm>
            <a:off x="729769" y="190783"/>
            <a:ext cx="6140400" cy="657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latin typeface="Viga"/>
                <a:ea typeface="Viga"/>
                <a:cs typeface="Viga"/>
                <a:sym typeface="Viga"/>
              </a:rPr>
              <a:t>Plan</a:t>
            </a:r>
            <a:endParaRPr>
              <a:latin typeface="Viga"/>
              <a:ea typeface="Viga"/>
              <a:cs typeface="Viga"/>
              <a:sym typeface="Viga"/>
            </a:endParaRPr>
          </a:p>
        </p:txBody>
      </p:sp>
      <p:sp>
        <p:nvSpPr>
          <p:cNvPr id="1335" name="Google Shape;1335;p75"/>
          <p:cNvSpPr txBox="1">
            <a:spLocks noGrp="1"/>
          </p:cNvSpPr>
          <p:nvPr>
            <p:ph type="body" idx="1"/>
          </p:nvPr>
        </p:nvSpPr>
        <p:spPr>
          <a:xfrm>
            <a:off x="747925" y="1152850"/>
            <a:ext cx="7217400" cy="376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solidFill>
                  <a:schemeClr val="accent1"/>
                </a:solidFill>
                <a:latin typeface="Ubuntu"/>
                <a:ea typeface="Ubuntu"/>
                <a:cs typeface="Ubuntu"/>
                <a:sym typeface="Ubuntu"/>
              </a:rPr>
              <a:t>-RÉCIT</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-Pourquoi programmer?</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-Présentation de Scratch en mathématique</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-Exploration mains sur les touches </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-Présentation de la robotique en mathématique</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-Exploration mains sur les touches</a:t>
            </a:r>
            <a:endParaRPr b="1">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-Ressources</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-Badge </a:t>
            </a:r>
            <a:endParaRPr>
              <a:solidFill>
                <a:schemeClr val="accent1"/>
              </a:solidFill>
              <a:latin typeface="Ubuntu"/>
              <a:ea typeface="Ubuntu"/>
              <a:cs typeface="Ubuntu"/>
              <a:sym typeface="Ubuntu"/>
            </a:endParaRPr>
          </a:p>
          <a:p>
            <a:pPr marL="0" lvl="0" indent="0" algn="l" rtl="0">
              <a:spcBef>
                <a:spcPts val="600"/>
              </a:spcBef>
              <a:spcAft>
                <a:spcPts val="0"/>
              </a:spcAft>
              <a:buNone/>
            </a:pPr>
            <a:endParaRPr>
              <a:latin typeface="Ubuntu"/>
              <a:ea typeface="Ubuntu"/>
              <a:cs typeface="Ubuntu"/>
              <a:sym typeface="Ubuntu"/>
            </a:endParaRPr>
          </a:p>
        </p:txBody>
      </p:sp>
      <p:sp>
        <p:nvSpPr>
          <p:cNvPr id="1336" name="Google Shape;1336;p75"/>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000000"/>
              </a:buClr>
              <a:buSzPts val="1200"/>
              <a:buFont typeface="Arial"/>
              <a:buNone/>
            </a:pPr>
            <a:fld id="{00000000-1234-1234-1234-123412341234}" type="slidenum">
              <a:rPr lang="en"/>
              <a:t>3</a:t>
            </a:fld>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340"/>
        <p:cNvGrpSpPr/>
        <p:nvPr/>
      </p:nvGrpSpPr>
      <p:grpSpPr>
        <a:xfrm>
          <a:off x="0" y="0"/>
          <a:ext cx="0" cy="0"/>
          <a:chOff x="0" y="0"/>
          <a:chExt cx="0" cy="0"/>
        </a:xfrm>
      </p:grpSpPr>
      <p:sp>
        <p:nvSpPr>
          <p:cNvPr id="1341" name="Google Shape;1341;p76"/>
          <p:cNvSpPr txBox="1">
            <a:spLocks noGrp="1"/>
          </p:cNvSpPr>
          <p:nvPr>
            <p:ph type="title"/>
          </p:nvPr>
        </p:nvSpPr>
        <p:spPr>
          <a:xfrm>
            <a:off x="729769" y="190783"/>
            <a:ext cx="6140400" cy="657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latin typeface="Viga"/>
                <a:ea typeface="Viga"/>
                <a:cs typeface="Viga"/>
                <a:sym typeface="Viga"/>
              </a:rPr>
              <a:t>Présentation de Scratch</a:t>
            </a:r>
            <a:endParaRPr>
              <a:latin typeface="Viga"/>
              <a:ea typeface="Viga"/>
              <a:cs typeface="Viga"/>
              <a:sym typeface="Viga"/>
            </a:endParaRPr>
          </a:p>
        </p:txBody>
      </p:sp>
      <p:sp>
        <p:nvSpPr>
          <p:cNvPr id="1342" name="Google Shape;1342;p76"/>
          <p:cNvSpPr txBox="1">
            <a:spLocks noGrp="1"/>
          </p:cNvSpPr>
          <p:nvPr>
            <p:ph type="body" idx="1"/>
          </p:nvPr>
        </p:nvSpPr>
        <p:spPr>
          <a:xfrm>
            <a:off x="747925" y="1302825"/>
            <a:ext cx="7023900" cy="361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solidFill>
                  <a:schemeClr val="accent1"/>
                </a:solidFill>
                <a:latin typeface="Ubuntu"/>
                <a:ea typeface="Ubuntu"/>
                <a:cs typeface="Ubuntu"/>
                <a:sym typeface="Ubuntu"/>
              </a:rPr>
              <a:t>-Logiciel libre, gratuit et en ligne</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-Développé par le </a:t>
            </a:r>
            <a:r>
              <a:rPr lang="en" u="sng">
                <a:solidFill>
                  <a:schemeClr val="hlink"/>
                </a:solidFill>
                <a:latin typeface="Ubuntu"/>
                <a:ea typeface="Ubuntu"/>
                <a:cs typeface="Ubuntu"/>
                <a:sym typeface="Ubuntu"/>
                <a:hlinkClick r:id="rId3"/>
              </a:rPr>
              <a:t>MIT</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-Programmation par blocs</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-Avec ou sans compte</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-Quelques robots</a:t>
            </a:r>
            <a:endParaRPr>
              <a:solidFill>
                <a:schemeClr val="accent1"/>
              </a:solidFill>
              <a:latin typeface="Ubuntu"/>
              <a:ea typeface="Ubuntu"/>
              <a:cs typeface="Ubuntu"/>
              <a:sym typeface="Ubuntu"/>
            </a:endParaRPr>
          </a:p>
          <a:p>
            <a:pPr marL="0" lvl="0" indent="0" algn="l" rtl="0">
              <a:spcBef>
                <a:spcPts val="600"/>
              </a:spcBef>
              <a:spcAft>
                <a:spcPts val="0"/>
              </a:spcAft>
              <a:buNone/>
            </a:pPr>
            <a:r>
              <a:rPr lang="en">
                <a:solidFill>
                  <a:schemeClr val="accent1"/>
                </a:solidFill>
                <a:latin typeface="Ubuntu"/>
                <a:ea typeface="Ubuntu"/>
                <a:cs typeface="Ubuntu"/>
                <a:sym typeface="Ubuntu"/>
              </a:rPr>
              <a:t>-ScratchJr, programmation par pictogrammes</a:t>
            </a:r>
            <a:endParaRPr>
              <a:solidFill>
                <a:schemeClr val="accent1"/>
              </a:solidFill>
              <a:latin typeface="Ubuntu"/>
              <a:ea typeface="Ubuntu"/>
              <a:cs typeface="Ubuntu"/>
              <a:sym typeface="Ubuntu"/>
            </a:endParaRPr>
          </a:p>
          <a:p>
            <a:pPr marL="0" lvl="0" indent="0" algn="l" rtl="0">
              <a:spcBef>
                <a:spcPts val="600"/>
              </a:spcBef>
              <a:spcAft>
                <a:spcPts val="0"/>
              </a:spcAft>
              <a:buNone/>
            </a:pPr>
            <a:endParaRPr>
              <a:latin typeface="Ubuntu"/>
              <a:ea typeface="Ubuntu"/>
              <a:cs typeface="Ubuntu"/>
              <a:sym typeface="Ubuntu"/>
            </a:endParaRPr>
          </a:p>
        </p:txBody>
      </p:sp>
      <p:sp>
        <p:nvSpPr>
          <p:cNvPr id="1343" name="Google Shape;1343;p76"/>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4</a:t>
            </a:fld>
            <a:endParaRPr/>
          </a:p>
        </p:txBody>
      </p:sp>
      <p:pic>
        <p:nvPicPr>
          <p:cNvPr id="1344" name="Google Shape;1344;p76"/>
          <p:cNvPicPr preferRelativeResize="0"/>
          <p:nvPr/>
        </p:nvPicPr>
        <p:blipFill>
          <a:blip r:embed="rId4">
            <a:alphaModFix/>
          </a:blip>
          <a:stretch>
            <a:fillRect/>
          </a:stretch>
        </p:blipFill>
        <p:spPr>
          <a:xfrm>
            <a:off x="5772100" y="88673"/>
            <a:ext cx="1222576" cy="1022375"/>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348"/>
        <p:cNvGrpSpPr/>
        <p:nvPr/>
      </p:nvGrpSpPr>
      <p:grpSpPr>
        <a:xfrm>
          <a:off x="0" y="0"/>
          <a:ext cx="0" cy="0"/>
          <a:chOff x="0" y="0"/>
          <a:chExt cx="0" cy="0"/>
        </a:xfrm>
      </p:grpSpPr>
      <p:sp>
        <p:nvSpPr>
          <p:cNvPr id="1349" name="Google Shape;1349;p77"/>
          <p:cNvSpPr/>
          <p:nvPr/>
        </p:nvSpPr>
        <p:spPr>
          <a:xfrm>
            <a:off x="4742875" y="1166475"/>
            <a:ext cx="3324300" cy="3728100"/>
          </a:xfrm>
          <a:prstGeom prst="rect">
            <a:avLst/>
          </a:pr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7"/>
          <p:cNvSpPr txBox="1">
            <a:spLocks noGrp="1"/>
          </p:cNvSpPr>
          <p:nvPr>
            <p:ph type="title"/>
          </p:nvPr>
        </p:nvSpPr>
        <p:spPr>
          <a:xfrm>
            <a:off x="176050" y="102350"/>
            <a:ext cx="8802300" cy="708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dk2"/>
                </a:solidFill>
                <a:latin typeface="Viga"/>
                <a:ea typeface="Viga"/>
                <a:cs typeface="Viga"/>
                <a:sym typeface="Viga"/>
              </a:rPr>
              <a:t>Pourquoi programmer?</a:t>
            </a:r>
            <a:endParaRPr sz="2500">
              <a:solidFill>
                <a:schemeClr val="dk2"/>
              </a:solidFill>
              <a:latin typeface="Viga"/>
              <a:ea typeface="Viga"/>
              <a:cs typeface="Viga"/>
              <a:sym typeface="Viga"/>
            </a:endParaRPr>
          </a:p>
        </p:txBody>
      </p:sp>
      <p:sp>
        <p:nvSpPr>
          <p:cNvPr id="1351" name="Google Shape;1351;p77"/>
          <p:cNvSpPr txBox="1"/>
          <p:nvPr/>
        </p:nvSpPr>
        <p:spPr>
          <a:xfrm>
            <a:off x="311700" y="4707425"/>
            <a:ext cx="5355600" cy="332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u="sng">
                <a:solidFill>
                  <a:schemeClr val="hlink"/>
                </a:solidFill>
                <a:latin typeface="Viga"/>
                <a:ea typeface="Viga"/>
                <a:cs typeface="Viga"/>
                <a:sym typeface="Viga"/>
                <a:hlinkClick r:id="rId3"/>
              </a:rPr>
              <a:t>Cadre de référence de la compétence numérique</a:t>
            </a:r>
            <a:endParaRPr>
              <a:solidFill>
                <a:schemeClr val="dk1"/>
              </a:solidFill>
              <a:latin typeface="Viga"/>
              <a:ea typeface="Viga"/>
              <a:cs typeface="Viga"/>
              <a:sym typeface="Viga"/>
            </a:endParaRPr>
          </a:p>
        </p:txBody>
      </p:sp>
      <p:pic>
        <p:nvPicPr>
          <p:cNvPr id="1352" name="Google Shape;1352;p77"/>
          <p:cNvPicPr preferRelativeResize="0"/>
          <p:nvPr/>
        </p:nvPicPr>
        <p:blipFill>
          <a:blip r:embed="rId4">
            <a:alphaModFix/>
          </a:blip>
          <a:stretch>
            <a:fillRect/>
          </a:stretch>
        </p:blipFill>
        <p:spPr>
          <a:xfrm>
            <a:off x="311700" y="1068575"/>
            <a:ext cx="3996223" cy="3681426"/>
          </a:xfrm>
          <a:prstGeom prst="rect">
            <a:avLst/>
          </a:prstGeom>
          <a:noFill/>
          <a:ln>
            <a:noFill/>
          </a:ln>
          <a:effectLst>
            <a:outerShdw blurRad="57150" dist="19050" dir="5400000" algn="bl" rotWithShape="0">
              <a:srgbClr val="000000">
                <a:alpha val="50000"/>
              </a:srgbClr>
            </a:outerShdw>
          </a:effectLst>
        </p:spPr>
      </p:pic>
      <p:pic>
        <p:nvPicPr>
          <p:cNvPr id="1353" name="Google Shape;1353;p77"/>
          <p:cNvPicPr preferRelativeResize="0"/>
          <p:nvPr/>
        </p:nvPicPr>
        <p:blipFill rotWithShape="1">
          <a:blip r:embed="rId5">
            <a:alphaModFix/>
          </a:blip>
          <a:srcRect r="24161" b="74378"/>
          <a:stretch/>
        </p:blipFill>
        <p:spPr>
          <a:xfrm>
            <a:off x="4864875" y="1220850"/>
            <a:ext cx="2583203" cy="708601"/>
          </a:xfrm>
          <a:prstGeom prst="rect">
            <a:avLst/>
          </a:prstGeom>
          <a:noFill/>
          <a:ln>
            <a:noFill/>
          </a:ln>
        </p:spPr>
      </p:pic>
      <p:pic>
        <p:nvPicPr>
          <p:cNvPr id="1354" name="Google Shape;1354;p77"/>
          <p:cNvPicPr preferRelativeResize="0"/>
          <p:nvPr/>
        </p:nvPicPr>
        <p:blipFill rotWithShape="1">
          <a:blip r:embed="rId6">
            <a:alphaModFix/>
          </a:blip>
          <a:srcRect r="6576" b="61836"/>
          <a:stretch/>
        </p:blipFill>
        <p:spPr>
          <a:xfrm>
            <a:off x="4864875" y="3478812"/>
            <a:ext cx="3023007" cy="659526"/>
          </a:xfrm>
          <a:prstGeom prst="rect">
            <a:avLst/>
          </a:prstGeom>
          <a:noFill/>
          <a:ln>
            <a:noFill/>
          </a:ln>
        </p:spPr>
      </p:pic>
      <p:pic>
        <p:nvPicPr>
          <p:cNvPr id="1355" name="Google Shape;1355;p77"/>
          <p:cNvPicPr preferRelativeResize="0"/>
          <p:nvPr/>
        </p:nvPicPr>
        <p:blipFill rotWithShape="1">
          <a:blip r:embed="rId7">
            <a:alphaModFix/>
          </a:blip>
          <a:srcRect t="1354" r="9624" b="58573"/>
          <a:stretch/>
        </p:blipFill>
        <p:spPr>
          <a:xfrm>
            <a:off x="4871738" y="2339342"/>
            <a:ext cx="3009278" cy="65954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359"/>
        <p:cNvGrpSpPr/>
        <p:nvPr/>
      </p:nvGrpSpPr>
      <p:grpSpPr>
        <a:xfrm>
          <a:off x="0" y="0"/>
          <a:ext cx="0" cy="0"/>
          <a:chOff x="0" y="0"/>
          <a:chExt cx="0" cy="0"/>
        </a:xfrm>
      </p:grpSpPr>
      <p:sp>
        <p:nvSpPr>
          <p:cNvPr id="1360" name="Google Shape;1360;p78"/>
          <p:cNvSpPr txBox="1">
            <a:spLocks noGrp="1"/>
          </p:cNvSpPr>
          <p:nvPr>
            <p:ph type="title"/>
          </p:nvPr>
        </p:nvSpPr>
        <p:spPr>
          <a:xfrm>
            <a:off x="655325" y="379950"/>
            <a:ext cx="7356900" cy="582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1800"/>
              <a:buNone/>
            </a:pPr>
            <a:r>
              <a:rPr lang="en" sz="2400">
                <a:latin typeface="Viga"/>
                <a:ea typeface="Viga"/>
                <a:cs typeface="Viga"/>
                <a:sym typeface="Viga"/>
              </a:rPr>
              <a:t>S’initier à la programmation Scratch</a:t>
            </a:r>
            <a:endParaRPr sz="2400">
              <a:latin typeface="Viga"/>
              <a:ea typeface="Viga"/>
              <a:cs typeface="Viga"/>
              <a:sym typeface="Viga"/>
            </a:endParaRPr>
          </a:p>
        </p:txBody>
      </p:sp>
      <p:sp>
        <p:nvSpPr>
          <p:cNvPr id="1361" name="Google Shape;1361;p78"/>
          <p:cNvSpPr txBox="1">
            <a:spLocks noGrp="1"/>
          </p:cNvSpPr>
          <p:nvPr>
            <p:ph type="body" idx="1"/>
          </p:nvPr>
        </p:nvSpPr>
        <p:spPr>
          <a:xfrm>
            <a:off x="270900" y="1312800"/>
            <a:ext cx="8725800" cy="3646800"/>
          </a:xfrm>
          <a:prstGeom prst="rect">
            <a:avLst/>
          </a:prstGeom>
          <a:noFill/>
          <a:ln>
            <a:noFill/>
          </a:ln>
        </p:spPr>
        <p:txBody>
          <a:bodyPr spcFirstLastPara="1" wrap="square" lIns="91425" tIns="91425" rIns="91425" bIns="91425" anchor="t" anchorCtr="0">
            <a:noAutofit/>
          </a:bodyPr>
          <a:lstStyle/>
          <a:p>
            <a:pPr marL="673100" lvl="0" indent="-355600" algn="l" rtl="0">
              <a:lnSpc>
                <a:spcPct val="115000"/>
              </a:lnSpc>
              <a:spcBef>
                <a:spcPts val="0"/>
              </a:spcBef>
              <a:spcAft>
                <a:spcPts val="0"/>
              </a:spcAft>
              <a:buClr>
                <a:srgbClr val="0069BF"/>
              </a:buClr>
              <a:buSzPts val="2000"/>
              <a:buFont typeface="Ubuntu"/>
              <a:buAutoNum type="arabicPeriod"/>
            </a:pPr>
            <a:r>
              <a:rPr lang="en" sz="2000">
                <a:solidFill>
                  <a:srgbClr val="0069BF"/>
                </a:solidFill>
                <a:latin typeface="Ubuntu"/>
                <a:ea typeface="Ubuntu"/>
                <a:cs typeface="Ubuntu"/>
                <a:sym typeface="Ubuntu"/>
              </a:rPr>
              <a:t>Scratch : </a:t>
            </a:r>
            <a:r>
              <a:rPr lang="en" sz="2000" u="sng">
                <a:solidFill>
                  <a:srgbClr val="0069BF"/>
                </a:solidFill>
                <a:latin typeface="Ubuntu"/>
                <a:ea typeface="Ubuntu"/>
                <a:cs typeface="Ubuntu"/>
                <a:sym typeface="Ubuntu"/>
                <a:hlinkClick r:id="rId3">
                  <a:extLst>
                    <a:ext uri="{A12FA001-AC4F-418D-AE19-62706E023703}">
                      <ahyp:hlinkClr xmlns:ahyp="http://schemas.microsoft.com/office/drawing/2018/hyperlinkcolor" val="tx"/>
                    </a:ext>
                  </a:extLst>
                </a:hlinkClick>
              </a:rPr>
              <a:t>https://scratch.mit.edu/</a:t>
            </a:r>
            <a:endParaRPr sz="2000" u="sng">
              <a:solidFill>
                <a:srgbClr val="0069BF"/>
              </a:solidFill>
              <a:latin typeface="Ubuntu"/>
              <a:ea typeface="Ubuntu"/>
              <a:cs typeface="Ubuntu"/>
              <a:sym typeface="Ubuntu"/>
              <a:hlinkClick r:id="rId3">
                <a:extLst>
                  <a:ext uri="{A12FA001-AC4F-418D-AE19-62706E023703}">
                    <ahyp:hlinkClr xmlns:ahyp="http://schemas.microsoft.com/office/drawing/2018/hyperlinkcolor" val="tx"/>
                  </a:ext>
                </a:extLst>
              </a:hlinkClick>
            </a:endParaRPr>
          </a:p>
          <a:p>
            <a:pPr marL="914400" lvl="0" indent="0" algn="l" rtl="0">
              <a:lnSpc>
                <a:spcPct val="115000"/>
              </a:lnSpc>
              <a:spcBef>
                <a:spcPts val="600"/>
              </a:spcBef>
              <a:spcAft>
                <a:spcPts val="0"/>
              </a:spcAft>
              <a:buClr>
                <a:schemeClr val="dk1"/>
              </a:buClr>
              <a:buSzPts val="1100"/>
              <a:buFont typeface="Arial"/>
              <a:buNone/>
            </a:pPr>
            <a:endParaRPr sz="2000">
              <a:solidFill>
                <a:srgbClr val="0069BF"/>
              </a:solidFill>
              <a:latin typeface="Ubuntu"/>
              <a:ea typeface="Ubuntu"/>
              <a:cs typeface="Ubuntu"/>
              <a:sym typeface="Ubuntu"/>
            </a:endParaRPr>
          </a:p>
          <a:p>
            <a:pPr marL="914400" lvl="0" indent="0" algn="l" rtl="0">
              <a:lnSpc>
                <a:spcPct val="115000"/>
              </a:lnSpc>
              <a:spcBef>
                <a:spcPts val="1100"/>
              </a:spcBef>
              <a:spcAft>
                <a:spcPts val="0"/>
              </a:spcAft>
              <a:buClr>
                <a:schemeClr val="dk1"/>
              </a:buClr>
              <a:buSzPts val="1100"/>
              <a:buFont typeface="Arial"/>
              <a:buNone/>
            </a:pPr>
            <a:endParaRPr sz="2000">
              <a:solidFill>
                <a:srgbClr val="0069BF"/>
              </a:solidFill>
              <a:latin typeface="Ubuntu"/>
              <a:ea typeface="Ubuntu"/>
              <a:cs typeface="Ubuntu"/>
              <a:sym typeface="Ubuntu"/>
            </a:endParaRPr>
          </a:p>
          <a:p>
            <a:pPr marL="457200" lvl="0" indent="0" algn="l" rtl="0">
              <a:lnSpc>
                <a:spcPct val="115000"/>
              </a:lnSpc>
              <a:spcBef>
                <a:spcPts val="1100"/>
              </a:spcBef>
              <a:spcAft>
                <a:spcPts val="600"/>
              </a:spcAft>
              <a:buSzPts val="2500"/>
              <a:buNone/>
            </a:pPr>
            <a:endParaRPr sz="1800">
              <a:latin typeface="Ubuntu"/>
              <a:ea typeface="Ubuntu"/>
              <a:cs typeface="Ubuntu"/>
              <a:sym typeface="Ubuntu"/>
            </a:endParaRPr>
          </a:p>
        </p:txBody>
      </p:sp>
      <p:pic>
        <p:nvPicPr>
          <p:cNvPr id="1362" name="Google Shape;1362;p78"/>
          <p:cNvPicPr preferRelativeResize="0"/>
          <p:nvPr/>
        </p:nvPicPr>
        <p:blipFill rotWithShape="1">
          <a:blip r:embed="rId4">
            <a:alphaModFix/>
          </a:blip>
          <a:srcRect/>
          <a:stretch/>
        </p:blipFill>
        <p:spPr>
          <a:xfrm>
            <a:off x="8012248" y="204576"/>
            <a:ext cx="689156" cy="665686"/>
          </a:xfrm>
          <a:prstGeom prst="rect">
            <a:avLst/>
          </a:prstGeom>
          <a:noFill/>
          <a:ln>
            <a:noFill/>
          </a:ln>
        </p:spPr>
      </p:pic>
      <p:pic>
        <p:nvPicPr>
          <p:cNvPr id="1363" name="Google Shape;1363;p78"/>
          <p:cNvPicPr preferRelativeResize="0"/>
          <p:nvPr/>
        </p:nvPicPr>
        <p:blipFill rotWithShape="1">
          <a:blip r:embed="rId5">
            <a:alphaModFix/>
          </a:blip>
          <a:srcRect/>
          <a:stretch/>
        </p:blipFill>
        <p:spPr>
          <a:xfrm>
            <a:off x="0" y="22928"/>
            <a:ext cx="9144002" cy="5097644"/>
          </a:xfrm>
          <a:prstGeom prst="rect">
            <a:avLst/>
          </a:prstGeom>
          <a:noFill/>
          <a:ln>
            <a:noFill/>
          </a:ln>
        </p:spPr>
      </p:pic>
      <p:sp>
        <p:nvSpPr>
          <p:cNvPr id="1364" name="Google Shape;1364;p78"/>
          <p:cNvSpPr/>
          <p:nvPr/>
        </p:nvSpPr>
        <p:spPr>
          <a:xfrm>
            <a:off x="7507075" y="4595250"/>
            <a:ext cx="591000" cy="514200"/>
          </a:xfrm>
          <a:prstGeom prst="rightArrow">
            <a:avLst>
              <a:gd name="adj1" fmla="val 50000"/>
              <a:gd name="adj2" fmla="val 50000"/>
            </a:avLst>
          </a:prstGeom>
          <a:solidFill>
            <a:srgbClr val="FAA22A"/>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65" name="Google Shape;1365;p78"/>
          <p:cNvCxnSpPr>
            <a:stCxn id="1366" idx="3"/>
          </p:cNvCxnSpPr>
          <p:nvPr/>
        </p:nvCxnSpPr>
        <p:spPr>
          <a:xfrm>
            <a:off x="8474025" y="3678350"/>
            <a:ext cx="600" cy="600"/>
          </a:xfrm>
          <a:prstGeom prst="bentConnector2">
            <a:avLst/>
          </a:prstGeom>
          <a:noFill/>
          <a:ln w="9525" cap="flat" cmpd="sng">
            <a:solidFill>
              <a:schemeClr val="dk2"/>
            </a:solidFill>
            <a:prstDash val="solid"/>
            <a:round/>
            <a:headEnd type="none" w="med" len="med"/>
            <a:tailEnd type="none" w="med" len="med"/>
          </a:ln>
        </p:spPr>
      </p:cxnSp>
      <p:grpSp>
        <p:nvGrpSpPr>
          <p:cNvPr id="1367" name="Google Shape;1367;p78"/>
          <p:cNvGrpSpPr/>
          <p:nvPr/>
        </p:nvGrpSpPr>
        <p:grpSpPr>
          <a:xfrm>
            <a:off x="7157925" y="3478250"/>
            <a:ext cx="1986000" cy="1642618"/>
            <a:chOff x="7157925" y="3478250"/>
            <a:chExt cx="1986000" cy="1642618"/>
          </a:xfrm>
        </p:grpSpPr>
        <p:sp>
          <p:nvSpPr>
            <p:cNvPr id="1368" name="Google Shape;1368;p78"/>
            <p:cNvSpPr/>
            <p:nvPr/>
          </p:nvSpPr>
          <p:spPr>
            <a:xfrm>
              <a:off x="8702325" y="4691268"/>
              <a:ext cx="441600" cy="429600"/>
            </a:xfrm>
            <a:prstGeom prst="roundRect">
              <a:avLst>
                <a:gd name="adj" fmla="val 16667"/>
              </a:avLst>
            </a:prstGeom>
            <a:noFill/>
            <a:ln w="762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8"/>
            <p:cNvSpPr txBox="1"/>
            <p:nvPr/>
          </p:nvSpPr>
          <p:spPr>
            <a:xfrm>
              <a:off x="7157925" y="3478250"/>
              <a:ext cx="1316100" cy="4002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b="1">
                  <a:latin typeface="Ubuntu"/>
                  <a:ea typeface="Ubuntu"/>
                  <a:cs typeface="Ubuntu"/>
                  <a:sym typeface="Ubuntu"/>
                </a:rPr>
                <a:t>Arrière-plan</a:t>
              </a:r>
              <a:endParaRPr b="1">
                <a:latin typeface="Ubuntu"/>
                <a:ea typeface="Ubuntu"/>
                <a:cs typeface="Ubuntu"/>
                <a:sym typeface="Ubuntu"/>
              </a:endParaRPr>
            </a:p>
          </p:txBody>
        </p:sp>
        <p:cxnSp>
          <p:nvCxnSpPr>
            <p:cNvPr id="1369" name="Google Shape;1369;p78"/>
            <p:cNvCxnSpPr>
              <a:stCxn id="1366" idx="3"/>
              <a:endCxn id="1368" idx="0"/>
            </p:cNvCxnSpPr>
            <p:nvPr/>
          </p:nvCxnSpPr>
          <p:spPr>
            <a:xfrm>
              <a:off x="8474025" y="3678350"/>
              <a:ext cx="449100" cy="1012800"/>
            </a:xfrm>
            <a:prstGeom prst="bentConnector2">
              <a:avLst/>
            </a:prstGeom>
            <a:noFill/>
            <a:ln w="19050" cap="flat" cmpd="sng">
              <a:solidFill>
                <a:schemeClr val="dk1"/>
              </a:solidFill>
              <a:prstDash val="solid"/>
              <a:round/>
              <a:headEnd type="none" w="med" len="med"/>
              <a:tailEnd type="triangle" w="med" len="med"/>
            </a:ln>
          </p:spPr>
        </p:cxnSp>
      </p:grpSp>
      <p:grpSp>
        <p:nvGrpSpPr>
          <p:cNvPr id="1370" name="Google Shape;1370;p78"/>
          <p:cNvGrpSpPr/>
          <p:nvPr/>
        </p:nvGrpSpPr>
        <p:grpSpPr>
          <a:xfrm>
            <a:off x="6745075" y="3878450"/>
            <a:ext cx="1941650" cy="1242418"/>
            <a:chOff x="6745075" y="3878450"/>
            <a:chExt cx="1941650" cy="1242418"/>
          </a:xfrm>
        </p:grpSpPr>
        <p:sp>
          <p:nvSpPr>
            <p:cNvPr id="1371" name="Google Shape;1371;p78"/>
            <p:cNvSpPr/>
            <p:nvPr/>
          </p:nvSpPr>
          <p:spPr>
            <a:xfrm>
              <a:off x="8245125" y="4691268"/>
              <a:ext cx="441600" cy="429600"/>
            </a:xfrm>
            <a:prstGeom prst="roundRect">
              <a:avLst>
                <a:gd name="adj" fmla="val 16667"/>
              </a:avLst>
            </a:prstGeom>
            <a:noFill/>
            <a:ln w="762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8"/>
            <p:cNvSpPr txBox="1"/>
            <p:nvPr/>
          </p:nvSpPr>
          <p:spPr>
            <a:xfrm>
              <a:off x="6745075" y="3878450"/>
              <a:ext cx="1316100" cy="4002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b="1">
                  <a:latin typeface="Ubuntu"/>
                  <a:ea typeface="Ubuntu"/>
                  <a:cs typeface="Ubuntu"/>
                  <a:sym typeface="Ubuntu"/>
                </a:rPr>
                <a:t>Sprite</a:t>
              </a:r>
              <a:endParaRPr b="1">
                <a:latin typeface="Ubuntu"/>
                <a:ea typeface="Ubuntu"/>
                <a:cs typeface="Ubuntu"/>
                <a:sym typeface="Ubuntu"/>
              </a:endParaRPr>
            </a:p>
          </p:txBody>
        </p:sp>
        <p:cxnSp>
          <p:nvCxnSpPr>
            <p:cNvPr id="1373" name="Google Shape;1373;p78"/>
            <p:cNvCxnSpPr>
              <a:stCxn id="1372" idx="3"/>
            </p:cNvCxnSpPr>
            <p:nvPr/>
          </p:nvCxnSpPr>
          <p:spPr>
            <a:xfrm>
              <a:off x="8061175" y="4078550"/>
              <a:ext cx="404700" cy="612600"/>
            </a:xfrm>
            <a:prstGeom prst="bentConnector2">
              <a:avLst/>
            </a:prstGeom>
            <a:noFill/>
            <a:ln w="19050" cap="flat" cmpd="sng">
              <a:solidFill>
                <a:schemeClr val="dk1"/>
              </a:solidFill>
              <a:prstDash val="solid"/>
              <a:round/>
              <a:headEnd type="none" w="med" len="med"/>
              <a:tailEnd type="triangle" w="med" len="med"/>
            </a:ln>
          </p:spPr>
        </p:cxnSp>
      </p:grpSp>
      <p:grpSp>
        <p:nvGrpSpPr>
          <p:cNvPr id="1374" name="Google Shape;1374;p78"/>
          <p:cNvGrpSpPr/>
          <p:nvPr/>
        </p:nvGrpSpPr>
        <p:grpSpPr>
          <a:xfrm>
            <a:off x="6499875" y="484225"/>
            <a:ext cx="2644200" cy="1973250"/>
            <a:chOff x="6499875" y="484225"/>
            <a:chExt cx="2644200" cy="1973250"/>
          </a:xfrm>
        </p:grpSpPr>
        <p:sp>
          <p:nvSpPr>
            <p:cNvPr id="1375" name="Google Shape;1375;p78"/>
            <p:cNvSpPr/>
            <p:nvPr/>
          </p:nvSpPr>
          <p:spPr>
            <a:xfrm>
              <a:off x="6499875" y="711775"/>
              <a:ext cx="2644200" cy="1745700"/>
            </a:xfrm>
            <a:prstGeom prst="roundRect">
              <a:avLst>
                <a:gd name="adj" fmla="val 16667"/>
              </a:avLst>
            </a:prstGeom>
            <a:noFill/>
            <a:ln w="381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78"/>
            <p:cNvSpPr/>
            <p:nvPr/>
          </p:nvSpPr>
          <p:spPr>
            <a:xfrm>
              <a:off x="6687986" y="484225"/>
              <a:ext cx="2301000" cy="416400"/>
            </a:xfrm>
            <a:prstGeom prst="roundRect">
              <a:avLst>
                <a:gd name="adj" fmla="val 16667"/>
              </a:avLst>
            </a:prstGeom>
            <a:gradFill>
              <a:gsLst>
                <a:gs pos="0">
                  <a:srgbClr val="FFF6DB"/>
                </a:gs>
                <a:gs pos="100000">
                  <a:srgbClr val="FAD25C"/>
                </a:gs>
              </a:gsLst>
              <a:lin ang="5400012" scaled="0"/>
            </a:gra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Ubuntu"/>
                  <a:ea typeface="Ubuntu"/>
                  <a:cs typeface="Ubuntu"/>
                  <a:sym typeface="Ubuntu"/>
                </a:rPr>
                <a:t>Scène d’animation</a:t>
              </a:r>
              <a:endParaRPr sz="1600">
                <a:latin typeface="Ubuntu"/>
                <a:ea typeface="Ubuntu"/>
                <a:cs typeface="Ubuntu"/>
                <a:sym typeface="Ubuntu"/>
              </a:endParaRPr>
            </a:p>
          </p:txBody>
        </p:sp>
      </p:grpSp>
      <p:grpSp>
        <p:nvGrpSpPr>
          <p:cNvPr id="1377" name="Google Shape;1377;p78"/>
          <p:cNvGrpSpPr/>
          <p:nvPr/>
        </p:nvGrpSpPr>
        <p:grpSpPr>
          <a:xfrm>
            <a:off x="-600" y="128875"/>
            <a:ext cx="1773900" cy="4907250"/>
            <a:chOff x="-600" y="128875"/>
            <a:chExt cx="1773900" cy="4907250"/>
          </a:xfrm>
        </p:grpSpPr>
        <p:sp>
          <p:nvSpPr>
            <p:cNvPr id="1378" name="Google Shape;1378;p78"/>
            <p:cNvSpPr/>
            <p:nvPr/>
          </p:nvSpPr>
          <p:spPr>
            <a:xfrm>
              <a:off x="14100" y="484225"/>
              <a:ext cx="1759200" cy="4551900"/>
            </a:xfrm>
            <a:prstGeom prst="roundRect">
              <a:avLst>
                <a:gd name="adj" fmla="val 16667"/>
              </a:avLst>
            </a:prstGeom>
            <a:noFill/>
            <a:ln w="381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8"/>
            <p:cNvSpPr/>
            <p:nvPr/>
          </p:nvSpPr>
          <p:spPr>
            <a:xfrm>
              <a:off x="-600" y="128875"/>
              <a:ext cx="1759200" cy="582900"/>
            </a:xfrm>
            <a:prstGeom prst="roundRect">
              <a:avLst>
                <a:gd name="adj" fmla="val 16667"/>
              </a:avLst>
            </a:prstGeom>
            <a:gradFill>
              <a:gsLst>
                <a:gs pos="0">
                  <a:srgbClr val="FFF6DB"/>
                </a:gs>
                <a:gs pos="100000">
                  <a:srgbClr val="FAD25C"/>
                </a:gs>
              </a:gsLst>
              <a:lin ang="5400012" scaled="0"/>
            </a:gra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Ubuntu"/>
                  <a:ea typeface="Ubuntu"/>
                  <a:cs typeface="Ubuntu"/>
                  <a:sym typeface="Ubuntu"/>
                </a:rPr>
                <a:t>Blocs de programmation</a:t>
              </a:r>
              <a:endParaRPr sz="1600">
                <a:latin typeface="Ubuntu"/>
                <a:ea typeface="Ubuntu"/>
                <a:cs typeface="Ubuntu"/>
                <a:sym typeface="Ubuntu"/>
              </a:endParaRPr>
            </a:p>
          </p:txBody>
        </p:sp>
      </p:grpSp>
      <p:sp>
        <p:nvSpPr>
          <p:cNvPr id="1380" name="Google Shape;1380;p78"/>
          <p:cNvSpPr/>
          <p:nvPr/>
        </p:nvSpPr>
        <p:spPr>
          <a:xfrm>
            <a:off x="1920425" y="3209625"/>
            <a:ext cx="4190100" cy="1329600"/>
          </a:xfrm>
          <a:prstGeom prst="roundRect">
            <a:avLst>
              <a:gd name="adj" fmla="val 16667"/>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3000" b="1" u="sng">
                <a:solidFill>
                  <a:srgbClr val="FAA22A"/>
                </a:solidFill>
                <a:highlight>
                  <a:schemeClr val="lt1"/>
                </a:highlight>
                <a:latin typeface="Ubuntu"/>
                <a:ea typeface="Ubuntu"/>
                <a:cs typeface="Ubuntu"/>
                <a:sym typeface="Ubuntu"/>
                <a:hlinkClick r:id="rId6">
                  <a:extLst>
                    <a:ext uri="{A12FA001-AC4F-418D-AE19-62706E023703}">
                      <ahyp:hlinkClr xmlns:ahyp="http://schemas.microsoft.com/office/drawing/2018/hyperlinkcolor" val="tx"/>
                    </a:ext>
                  </a:extLst>
                </a:hlinkClick>
              </a:rPr>
              <a:t>www.scratch.mit.edu</a:t>
            </a:r>
            <a:endParaRPr>
              <a:solidFill>
                <a:schemeClr val="dk1"/>
              </a:solidFill>
              <a:latin typeface="Dosis"/>
              <a:ea typeface="Dosis"/>
              <a:cs typeface="Dosis"/>
              <a:sym typeface="Dosis"/>
            </a:endParaRPr>
          </a:p>
          <a:p>
            <a:pPr marL="0" lvl="0" indent="0" algn="l" rtl="0">
              <a:spcBef>
                <a:spcPts val="0"/>
              </a:spcBef>
              <a:spcAft>
                <a:spcPts val="0"/>
              </a:spcAft>
              <a:buNone/>
            </a:pPr>
            <a:endParaRPr/>
          </a:p>
        </p:txBody>
      </p:sp>
      <p:grpSp>
        <p:nvGrpSpPr>
          <p:cNvPr id="1381" name="Google Shape;1381;p78"/>
          <p:cNvGrpSpPr/>
          <p:nvPr/>
        </p:nvGrpSpPr>
        <p:grpSpPr>
          <a:xfrm>
            <a:off x="1920425" y="329213"/>
            <a:ext cx="4452300" cy="4438113"/>
            <a:chOff x="1920425" y="329213"/>
            <a:chExt cx="4452300" cy="4438113"/>
          </a:xfrm>
        </p:grpSpPr>
        <p:sp>
          <p:nvSpPr>
            <p:cNvPr id="1382" name="Google Shape;1382;p78"/>
            <p:cNvSpPr/>
            <p:nvPr/>
          </p:nvSpPr>
          <p:spPr>
            <a:xfrm>
              <a:off x="1920425" y="560425"/>
              <a:ext cx="4452300" cy="4206900"/>
            </a:xfrm>
            <a:prstGeom prst="roundRect">
              <a:avLst>
                <a:gd name="adj" fmla="val 16667"/>
              </a:avLst>
            </a:prstGeom>
            <a:noFill/>
            <a:ln w="381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8"/>
            <p:cNvSpPr/>
            <p:nvPr/>
          </p:nvSpPr>
          <p:spPr>
            <a:xfrm>
              <a:off x="2994875" y="329213"/>
              <a:ext cx="2041200" cy="416400"/>
            </a:xfrm>
            <a:prstGeom prst="roundRect">
              <a:avLst>
                <a:gd name="adj" fmla="val 16667"/>
              </a:avLst>
            </a:prstGeom>
            <a:gradFill>
              <a:gsLst>
                <a:gs pos="0">
                  <a:srgbClr val="FFF6DB"/>
                </a:gs>
                <a:gs pos="100000">
                  <a:srgbClr val="FAD25C"/>
                </a:gs>
              </a:gsLst>
              <a:lin ang="5400012" scaled="0"/>
            </a:gra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400"/>
                <a:buFont typeface="Arial"/>
                <a:buNone/>
              </a:pPr>
              <a:r>
                <a:rPr lang="en" sz="1600" b="1">
                  <a:solidFill>
                    <a:schemeClr val="dk1"/>
                  </a:solidFill>
                  <a:latin typeface="Ubuntu"/>
                  <a:ea typeface="Ubuntu"/>
                  <a:cs typeface="Ubuntu"/>
                  <a:sym typeface="Ubuntu"/>
                </a:rPr>
                <a:t>Script</a:t>
              </a:r>
              <a:endParaRPr sz="1600">
                <a:latin typeface="Ubuntu"/>
                <a:ea typeface="Ubuntu"/>
                <a:cs typeface="Ubuntu"/>
                <a:sym typeface="Ubuntu"/>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64"/>
                                        </p:tgtEl>
                                        <p:attrNameLst>
                                          <p:attrName>style.visibility</p:attrName>
                                        </p:attrNameLst>
                                      </p:cBhvr>
                                      <p:to>
                                        <p:strVal val="visible"/>
                                      </p:to>
                                    </p:set>
                                    <p:animEffect transition="in" filter="fade">
                                      <p:cBhvr>
                                        <p:cTn id="7" dur="1000"/>
                                        <p:tgtEl>
                                          <p:spTgt spid="136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70"/>
                                        </p:tgtEl>
                                        <p:attrNameLst>
                                          <p:attrName>style.visibility</p:attrName>
                                        </p:attrNameLst>
                                      </p:cBhvr>
                                      <p:to>
                                        <p:strVal val="visible"/>
                                      </p:to>
                                    </p:set>
                                    <p:animEffect transition="in" filter="fade">
                                      <p:cBhvr>
                                        <p:cTn id="12" dur="1000"/>
                                        <p:tgtEl>
                                          <p:spTgt spid="137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67"/>
                                        </p:tgtEl>
                                        <p:attrNameLst>
                                          <p:attrName>style.visibility</p:attrName>
                                        </p:attrNameLst>
                                      </p:cBhvr>
                                      <p:to>
                                        <p:strVal val="visible"/>
                                      </p:to>
                                    </p:set>
                                    <p:animEffect transition="in" filter="fade">
                                      <p:cBhvr>
                                        <p:cTn id="17" dur="1000"/>
                                        <p:tgtEl>
                                          <p:spTgt spid="136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74"/>
                                        </p:tgtEl>
                                        <p:attrNameLst>
                                          <p:attrName>style.visibility</p:attrName>
                                        </p:attrNameLst>
                                      </p:cBhvr>
                                      <p:to>
                                        <p:strVal val="visible"/>
                                      </p:to>
                                    </p:set>
                                    <p:animEffect transition="in" filter="fade">
                                      <p:cBhvr>
                                        <p:cTn id="22" dur="1000"/>
                                        <p:tgtEl>
                                          <p:spTgt spid="137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381"/>
                                        </p:tgtEl>
                                        <p:attrNameLst>
                                          <p:attrName>style.visibility</p:attrName>
                                        </p:attrNameLst>
                                      </p:cBhvr>
                                      <p:to>
                                        <p:strVal val="visible"/>
                                      </p:to>
                                    </p:set>
                                    <p:animEffect transition="in" filter="fade">
                                      <p:cBhvr>
                                        <p:cTn id="27" dur="1000"/>
                                        <p:tgtEl>
                                          <p:spTgt spid="138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1377"/>
                                        </p:tgtEl>
                                        <p:attrNameLst>
                                          <p:attrName>style.visibility</p:attrName>
                                        </p:attrNameLst>
                                      </p:cBhvr>
                                      <p:to>
                                        <p:strVal val="visible"/>
                                      </p:to>
                                    </p:set>
                                    <p:animEffect transition="in" filter="fade">
                                      <p:cBhvr>
                                        <p:cTn id="32" dur="1000"/>
                                        <p:tgtEl>
                                          <p:spTgt spid="1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387"/>
        <p:cNvGrpSpPr/>
        <p:nvPr/>
      </p:nvGrpSpPr>
      <p:grpSpPr>
        <a:xfrm>
          <a:off x="0" y="0"/>
          <a:ext cx="0" cy="0"/>
          <a:chOff x="0" y="0"/>
          <a:chExt cx="0" cy="0"/>
        </a:xfrm>
      </p:grpSpPr>
      <p:sp>
        <p:nvSpPr>
          <p:cNvPr id="1388" name="Google Shape;1388;p79"/>
          <p:cNvSpPr txBox="1">
            <a:spLocks noGrp="1"/>
          </p:cNvSpPr>
          <p:nvPr>
            <p:ph type="title"/>
          </p:nvPr>
        </p:nvSpPr>
        <p:spPr>
          <a:xfrm>
            <a:off x="655325" y="379950"/>
            <a:ext cx="7356900" cy="582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1800"/>
              <a:buNone/>
            </a:pPr>
            <a:r>
              <a:rPr lang="en" sz="2400">
                <a:latin typeface="Viga"/>
                <a:ea typeface="Viga"/>
                <a:cs typeface="Viga"/>
                <a:sym typeface="Viga"/>
              </a:rPr>
              <a:t>S’initier à la programmation Scratch</a:t>
            </a:r>
            <a:endParaRPr sz="2400">
              <a:latin typeface="Viga"/>
              <a:ea typeface="Viga"/>
              <a:cs typeface="Viga"/>
              <a:sym typeface="Viga"/>
            </a:endParaRPr>
          </a:p>
        </p:txBody>
      </p:sp>
      <p:sp>
        <p:nvSpPr>
          <p:cNvPr id="1389" name="Google Shape;1389;p79"/>
          <p:cNvSpPr txBox="1">
            <a:spLocks noGrp="1"/>
          </p:cNvSpPr>
          <p:nvPr>
            <p:ph type="body" idx="1"/>
          </p:nvPr>
        </p:nvSpPr>
        <p:spPr>
          <a:xfrm>
            <a:off x="270900" y="1312800"/>
            <a:ext cx="8725800" cy="3646800"/>
          </a:xfrm>
          <a:prstGeom prst="rect">
            <a:avLst/>
          </a:prstGeom>
          <a:noFill/>
          <a:ln>
            <a:noFill/>
          </a:ln>
        </p:spPr>
        <p:txBody>
          <a:bodyPr spcFirstLastPara="1" wrap="square" lIns="91425" tIns="91425" rIns="91425" bIns="91425" anchor="t" anchorCtr="0">
            <a:noAutofit/>
          </a:bodyPr>
          <a:lstStyle/>
          <a:p>
            <a:pPr marL="673100" lvl="0" indent="-355600" algn="l" rtl="0">
              <a:lnSpc>
                <a:spcPct val="115000"/>
              </a:lnSpc>
              <a:spcBef>
                <a:spcPts val="0"/>
              </a:spcBef>
              <a:spcAft>
                <a:spcPts val="0"/>
              </a:spcAft>
              <a:buClr>
                <a:srgbClr val="0069BF"/>
              </a:buClr>
              <a:buSzPts val="2000"/>
              <a:buFont typeface="Ubuntu"/>
              <a:buAutoNum type="arabicPeriod"/>
            </a:pPr>
            <a:r>
              <a:rPr lang="en" sz="2000">
                <a:solidFill>
                  <a:srgbClr val="0069BF"/>
                </a:solidFill>
                <a:latin typeface="Ubuntu"/>
                <a:ea typeface="Ubuntu"/>
                <a:cs typeface="Ubuntu"/>
                <a:sym typeface="Ubuntu"/>
              </a:rPr>
              <a:t>Scratch : </a:t>
            </a:r>
            <a:r>
              <a:rPr lang="en" sz="2000" u="sng">
                <a:solidFill>
                  <a:srgbClr val="0069BF"/>
                </a:solidFill>
                <a:latin typeface="Ubuntu"/>
                <a:ea typeface="Ubuntu"/>
                <a:cs typeface="Ubuntu"/>
                <a:sym typeface="Ubuntu"/>
                <a:hlinkClick r:id="rId3">
                  <a:extLst>
                    <a:ext uri="{A12FA001-AC4F-418D-AE19-62706E023703}">
                      <ahyp:hlinkClr xmlns:ahyp="http://schemas.microsoft.com/office/drawing/2018/hyperlinkcolor" val="tx"/>
                    </a:ext>
                  </a:extLst>
                </a:hlinkClick>
              </a:rPr>
              <a:t>https://scratch.mit.edu/</a:t>
            </a:r>
            <a:endParaRPr sz="2000" u="sng">
              <a:solidFill>
                <a:srgbClr val="0069BF"/>
              </a:solidFill>
              <a:latin typeface="Ubuntu"/>
              <a:ea typeface="Ubuntu"/>
              <a:cs typeface="Ubuntu"/>
              <a:sym typeface="Ubuntu"/>
              <a:hlinkClick r:id="rId3">
                <a:extLst>
                  <a:ext uri="{A12FA001-AC4F-418D-AE19-62706E023703}">
                    <ahyp:hlinkClr xmlns:ahyp="http://schemas.microsoft.com/office/drawing/2018/hyperlinkcolor" val="tx"/>
                  </a:ext>
                </a:extLst>
              </a:hlinkClick>
            </a:endParaRPr>
          </a:p>
          <a:p>
            <a:pPr marL="914400" lvl="0" indent="0" algn="l" rtl="0">
              <a:lnSpc>
                <a:spcPct val="115000"/>
              </a:lnSpc>
              <a:spcBef>
                <a:spcPts val="600"/>
              </a:spcBef>
              <a:spcAft>
                <a:spcPts val="0"/>
              </a:spcAft>
              <a:buClr>
                <a:schemeClr val="dk1"/>
              </a:buClr>
              <a:buSzPts val="1100"/>
              <a:buFont typeface="Arial"/>
              <a:buNone/>
            </a:pPr>
            <a:endParaRPr sz="2000">
              <a:solidFill>
                <a:srgbClr val="0069BF"/>
              </a:solidFill>
              <a:latin typeface="Ubuntu"/>
              <a:ea typeface="Ubuntu"/>
              <a:cs typeface="Ubuntu"/>
              <a:sym typeface="Ubuntu"/>
            </a:endParaRPr>
          </a:p>
          <a:p>
            <a:pPr marL="914400" lvl="0" indent="0" algn="l" rtl="0">
              <a:lnSpc>
                <a:spcPct val="115000"/>
              </a:lnSpc>
              <a:spcBef>
                <a:spcPts val="1100"/>
              </a:spcBef>
              <a:spcAft>
                <a:spcPts val="0"/>
              </a:spcAft>
              <a:buClr>
                <a:schemeClr val="dk1"/>
              </a:buClr>
              <a:buSzPts val="1100"/>
              <a:buFont typeface="Arial"/>
              <a:buNone/>
            </a:pPr>
            <a:endParaRPr sz="2000">
              <a:solidFill>
                <a:srgbClr val="0069BF"/>
              </a:solidFill>
              <a:latin typeface="Ubuntu"/>
              <a:ea typeface="Ubuntu"/>
              <a:cs typeface="Ubuntu"/>
              <a:sym typeface="Ubuntu"/>
            </a:endParaRPr>
          </a:p>
          <a:p>
            <a:pPr marL="457200" lvl="0" indent="0" algn="l" rtl="0">
              <a:lnSpc>
                <a:spcPct val="115000"/>
              </a:lnSpc>
              <a:spcBef>
                <a:spcPts val="1100"/>
              </a:spcBef>
              <a:spcAft>
                <a:spcPts val="600"/>
              </a:spcAft>
              <a:buSzPts val="2500"/>
              <a:buNone/>
            </a:pPr>
            <a:endParaRPr sz="1800">
              <a:latin typeface="Ubuntu"/>
              <a:ea typeface="Ubuntu"/>
              <a:cs typeface="Ubuntu"/>
              <a:sym typeface="Ubuntu"/>
            </a:endParaRPr>
          </a:p>
        </p:txBody>
      </p:sp>
      <p:pic>
        <p:nvPicPr>
          <p:cNvPr id="1390" name="Google Shape;1390;p79"/>
          <p:cNvPicPr preferRelativeResize="0"/>
          <p:nvPr/>
        </p:nvPicPr>
        <p:blipFill rotWithShape="1">
          <a:blip r:embed="rId4">
            <a:alphaModFix/>
          </a:blip>
          <a:srcRect/>
          <a:stretch/>
        </p:blipFill>
        <p:spPr>
          <a:xfrm>
            <a:off x="8012248" y="204576"/>
            <a:ext cx="689156" cy="665686"/>
          </a:xfrm>
          <a:prstGeom prst="rect">
            <a:avLst/>
          </a:prstGeom>
          <a:noFill/>
          <a:ln>
            <a:noFill/>
          </a:ln>
        </p:spPr>
      </p:pic>
      <p:pic>
        <p:nvPicPr>
          <p:cNvPr id="1391" name="Google Shape;1391;p79"/>
          <p:cNvPicPr preferRelativeResize="0"/>
          <p:nvPr/>
        </p:nvPicPr>
        <p:blipFill rotWithShape="1">
          <a:blip r:embed="rId5">
            <a:alphaModFix/>
          </a:blip>
          <a:srcRect/>
          <a:stretch/>
        </p:blipFill>
        <p:spPr>
          <a:xfrm>
            <a:off x="0" y="22928"/>
            <a:ext cx="9144002" cy="5097644"/>
          </a:xfrm>
          <a:prstGeom prst="rect">
            <a:avLst/>
          </a:prstGeom>
          <a:noFill/>
          <a:ln>
            <a:noFill/>
          </a:ln>
        </p:spPr>
      </p:pic>
      <p:sp>
        <p:nvSpPr>
          <p:cNvPr id="1392" name="Google Shape;1392;p79"/>
          <p:cNvSpPr/>
          <p:nvPr/>
        </p:nvSpPr>
        <p:spPr>
          <a:xfrm>
            <a:off x="1289225" y="1052650"/>
            <a:ext cx="591000" cy="514200"/>
          </a:xfrm>
          <a:prstGeom prst="rightArrow">
            <a:avLst>
              <a:gd name="adj1" fmla="val 50000"/>
              <a:gd name="adj2" fmla="val 50000"/>
            </a:avLst>
          </a:prstGeom>
          <a:solidFill>
            <a:srgbClr val="FAA22A"/>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 name="Google Shape;1393;p79"/>
          <p:cNvGrpSpPr/>
          <p:nvPr/>
        </p:nvGrpSpPr>
        <p:grpSpPr>
          <a:xfrm>
            <a:off x="6177575" y="3478250"/>
            <a:ext cx="2966350" cy="1642618"/>
            <a:chOff x="6177575" y="3478250"/>
            <a:chExt cx="2966350" cy="1642618"/>
          </a:xfrm>
        </p:grpSpPr>
        <p:sp>
          <p:nvSpPr>
            <p:cNvPr id="1394" name="Google Shape;1394;p79"/>
            <p:cNvSpPr/>
            <p:nvPr/>
          </p:nvSpPr>
          <p:spPr>
            <a:xfrm>
              <a:off x="8702325" y="4691268"/>
              <a:ext cx="441600" cy="429600"/>
            </a:xfrm>
            <a:prstGeom prst="roundRect">
              <a:avLst>
                <a:gd name="adj" fmla="val 16667"/>
              </a:avLst>
            </a:prstGeom>
            <a:noFill/>
            <a:ln w="762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9"/>
            <p:cNvSpPr txBox="1"/>
            <p:nvPr/>
          </p:nvSpPr>
          <p:spPr>
            <a:xfrm>
              <a:off x="6177575" y="3478250"/>
              <a:ext cx="2296500" cy="4002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b="1">
                  <a:latin typeface="Ubuntu"/>
                  <a:ea typeface="Ubuntu"/>
                  <a:cs typeface="Ubuntu"/>
                  <a:sym typeface="Ubuntu"/>
                </a:rPr>
                <a:t>2. Choisir l’arrière-plan.</a:t>
              </a:r>
              <a:endParaRPr b="1">
                <a:latin typeface="Ubuntu"/>
                <a:ea typeface="Ubuntu"/>
                <a:cs typeface="Ubuntu"/>
                <a:sym typeface="Ubuntu"/>
              </a:endParaRPr>
            </a:p>
          </p:txBody>
        </p:sp>
        <p:cxnSp>
          <p:nvCxnSpPr>
            <p:cNvPr id="1396" name="Google Shape;1396;p79"/>
            <p:cNvCxnSpPr>
              <a:stCxn id="1395" idx="3"/>
              <a:endCxn id="1394" idx="0"/>
            </p:cNvCxnSpPr>
            <p:nvPr/>
          </p:nvCxnSpPr>
          <p:spPr>
            <a:xfrm>
              <a:off x="8474075" y="3678350"/>
              <a:ext cx="449100" cy="1012800"/>
            </a:xfrm>
            <a:prstGeom prst="bentConnector2">
              <a:avLst/>
            </a:prstGeom>
            <a:noFill/>
            <a:ln w="19050" cap="flat" cmpd="sng">
              <a:solidFill>
                <a:schemeClr val="dk1"/>
              </a:solidFill>
              <a:prstDash val="solid"/>
              <a:round/>
              <a:headEnd type="none" w="med" len="med"/>
              <a:tailEnd type="triangle" w="med" len="med"/>
            </a:ln>
          </p:spPr>
        </p:cxnSp>
      </p:grpSp>
      <p:grpSp>
        <p:nvGrpSpPr>
          <p:cNvPr id="1397" name="Google Shape;1397;p79"/>
          <p:cNvGrpSpPr/>
          <p:nvPr/>
        </p:nvGrpSpPr>
        <p:grpSpPr>
          <a:xfrm>
            <a:off x="5304650" y="3878450"/>
            <a:ext cx="3382075" cy="1242418"/>
            <a:chOff x="5304650" y="3878450"/>
            <a:chExt cx="3382075" cy="1242418"/>
          </a:xfrm>
        </p:grpSpPr>
        <p:sp>
          <p:nvSpPr>
            <p:cNvPr id="1398" name="Google Shape;1398;p79"/>
            <p:cNvSpPr/>
            <p:nvPr/>
          </p:nvSpPr>
          <p:spPr>
            <a:xfrm>
              <a:off x="8245125" y="4691268"/>
              <a:ext cx="441600" cy="429600"/>
            </a:xfrm>
            <a:prstGeom prst="roundRect">
              <a:avLst>
                <a:gd name="adj" fmla="val 16667"/>
              </a:avLst>
            </a:prstGeom>
            <a:noFill/>
            <a:ln w="762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9"/>
            <p:cNvSpPr txBox="1"/>
            <p:nvPr/>
          </p:nvSpPr>
          <p:spPr>
            <a:xfrm>
              <a:off x="5304650" y="3878450"/>
              <a:ext cx="2756700" cy="4002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b="1">
                  <a:latin typeface="Ubuntu"/>
                  <a:ea typeface="Ubuntu"/>
                  <a:cs typeface="Ubuntu"/>
                  <a:sym typeface="Ubuntu"/>
                </a:rPr>
                <a:t>1. Choisir le ou les sprite(s).</a:t>
              </a:r>
              <a:endParaRPr b="1">
                <a:latin typeface="Ubuntu"/>
                <a:ea typeface="Ubuntu"/>
                <a:cs typeface="Ubuntu"/>
                <a:sym typeface="Ubuntu"/>
              </a:endParaRPr>
            </a:p>
          </p:txBody>
        </p:sp>
        <p:cxnSp>
          <p:nvCxnSpPr>
            <p:cNvPr id="1400" name="Google Shape;1400;p79"/>
            <p:cNvCxnSpPr>
              <a:stCxn id="1399" idx="3"/>
            </p:cNvCxnSpPr>
            <p:nvPr/>
          </p:nvCxnSpPr>
          <p:spPr>
            <a:xfrm>
              <a:off x="8061350" y="4078550"/>
              <a:ext cx="404700" cy="612600"/>
            </a:xfrm>
            <a:prstGeom prst="bentConnector2">
              <a:avLst/>
            </a:prstGeom>
            <a:noFill/>
            <a:ln w="19050" cap="flat" cmpd="sng">
              <a:solidFill>
                <a:schemeClr val="dk1"/>
              </a:solidFill>
              <a:prstDash val="solid"/>
              <a:round/>
              <a:headEnd type="none" w="med" len="med"/>
              <a:tailEnd type="triangle" w="med" len="med"/>
            </a:ln>
          </p:spPr>
        </p:cxnSp>
      </p:grpSp>
      <p:grpSp>
        <p:nvGrpSpPr>
          <p:cNvPr id="1401" name="Google Shape;1401;p79"/>
          <p:cNvGrpSpPr/>
          <p:nvPr/>
        </p:nvGrpSpPr>
        <p:grpSpPr>
          <a:xfrm>
            <a:off x="1504100" y="9050"/>
            <a:ext cx="2927575" cy="5013676"/>
            <a:chOff x="1504100" y="9050"/>
            <a:chExt cx="2927575" cy="5013676"/>
          </a:xfrm>
        </p:grpSpPr>
        <p:sp>
          <p:nvSpPr>
            <p:cNvPr id="1402" name="Google Shape;1402;p79"/>
            <p:cNvSpPr/>
            <p:nvPr/>
          </p:nvSpPr>
          <p:spPr>
            <a:xfrm>
              <a:off x="1504100" y="9050"/>
              <a:ext cx="595800" cy="281100"/>
            </a:xfrm>
            <a:prstGeom prst="roundRect">
              <a:avLst>
                <a:gd name="adj" fmla="val 16667"/>
              </a:avLst>
            </a:prstGeom>
            <a:noFill/>
            <a:ln w="762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9"/>
            <p:cNvSpPr/>
            <p:nvPr/>
          </p:nvSpPr>
          <p:spPr>
            <a:xfrm>
              <a:off x="1683375" y="3062226"/>
              <a:ext cx="2748300" cy="1960500"/>
            </a:xfrm>
            <a:prstGeom prst="roundRect">
              <a:avLst>
                <a:gd name="adj" fmla="val 16667"/>
              </a:avLst>
            </a:prstGeom>
            <a:noFill/>
            <a:ln w="762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9"/>
            <p:cNvSpPr txBox="1"/>
            <p:nvPr/>
          </p:nvSpPr>
          <p:spPr>
            <a:xfrm>
              <a:off x="3265875" y="2662025"/>
              <a:ext cx="1165800" cy="400200"/>
            </a:xfrm>
            <a:prstGeom prst="rect">
              <a:avLst/>
            </a:prstGeom>
            <a:noFill/>
            <a:ln w="9525" cap="flat" cmpd="sng">
              <a:solidFill>
                <a:srgbClr val="000000"/>
              </a:solidFill>
              <a:prstDash val="dot"/>
              <a:round/>
              <a:headEnd type="none" w="sm" len="sm"/>
              <a:tailEnd type="none" w="sm" len="sm"/>
            </a:ln>
          </p:spPr>
          <p:txBody>
            <a:bodyPr spcFirstLastPara="1" wrap="square" lIns="91425" tIns="91425" rIns="91425" bIns="91425" anchor="t" anchorCtr="0">
              <a:spAutoFit/>
            </a:bodyPr>
            <a:lstStyle/>
            <a:p>
              <a:pPr marL="0" lvl="0" indent="0" algn="r" rtl="0">
                <a:spcBef>
                  <a:spcPts val="0"/>
                </a:spcBef>
                <a:spcAft>
                  <a:spcPts val="0"/>
                </a:spcAft>
                <a:buNone/>
              </a:pPr>
              <a:r>
                <a:rPr lang="en" b="1">
                  <a:solidFill>
                    <a:schemeClr val="dk1"/>
                  </a:solidFill>
                  <a:latin typeface="Ubuntu"/>
                  <a:ea typeface="Ubuntu"/>
                  <a:cs typeface="Ubuntu"/>
                  <a:sym typeface="Ubuntu"/>
                </a:rPr>
                <a:t>0. Tutoriels</a:t>
              </a:r>
              <a:endParaRPr/>
            </a:p>
          </p:txBody>
        </p:sp>
        <p:sp>
          <p:nvSpPr>
            <p:cNvPr id="1405" name="Google Shape;1405;p79"/>
            <p:cNvSpPr txBox="1"/>
            <p:nvPr/>
          </p:nvSpPr>
          <p:spPr>
            <a:xfrm>
              <a:off x="1683375" y="204575"/>
              <a:ext cx="1165800" cy="400200"/>
            </a:xfrm>
            <a:prstGeom prst="rect">
              <a:avLst/>
            </a:prstGeom>
            <a:noFill/>
            <a:ln w="9525" cap="flat" cmpd="sng">
              <a:solidFill>
                <a:srgbClr val="000000"/>
              </a:solidFill>
              <a:prstDash val="dot"/>
              <a:round/>
              <a:headEnd type="none" w="sm" len="sm"/>
              <a:tailEnd type="none" w="sm" len="sm"/>
            </a:ln>
          </p:spPr>
          <p:txBody>
            <a:bodyPr spcFirstLastPara="1" wrap="square" lIns="91425" tIns="91425" rIns="91425" bIns="91425" anchor="t" anchorCtr="0">
              <a:spAutoFit/>
            </a:bodyPr>
            <a:lstStyle/>
            <a:p>
              <a:pPr marL="0" lvl="0" indent="0" algn="r" rtl="0">
                <a:spcBef>
                  <a:spcPts val="0"/>
                </a:spcBef>
                <a:spcAft>
                  <a:spcPts val="0"/>
                </a:spcAft>
                <a:buNone/>
              </a:pPr>
              <a:r>
                <a:rPr lang="en" b="1">
                  <a:solidFill>
                    <a:schemeClr val="dk1"/>
                  </a:solidFill>
                  <a:latin typeface="Ubuntu"/>
                  <a:ea typeface="Ubuntu"/>
                  <a:cs typeface="Ubuntu"/>
                  <a:sym typeface="Ubuntu"/>
                </a:rPr>
                <a:t>0. Tutoriels</a:t>
              </a:r>
              <a:endParaRPr/>
            </a:p>
          </p:txBody>
        </p:sp>
      </p:grpSp>
      <p:sp>
        <p:nvSpPr>
          <p:cNvPr id="1406" name="Google Shape;1406;p79"/>
          <p:cNvSpPr txBox="1"/>
          <p:nvPr/>
        </p:nvSpPr>
        <p:spPr>
          <a:xfrm>
            <a:off x="1951950" y="1106368"/>
            <a:ext cx="22482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b="1">
                <a:solidFill>
                  <a:schemeClr val="dk1"/>
                </a:solidFill>
                <a:latin typeface="Ubuntu"/>
                <a:ea typeface="Ubuntu"/>
                <a:cs typeface="Ubuntu"/>
                <a:sym typeface="Ubuntu"/>
              </a:rPr>
              <a:t>3. Déplacer les blocs ici.</a:t>
            </a:r>
            <a:endParaRPr/>
          </a:p>
        </p:txBody>
      </p:sp>
      <p:grpSp>
        <p:nvGrpSpPr>
          <p:cNvPr id="1407" name="Google Shape;1407;p79"/>
          <p:cNvGrpSpPr/>
          <p:nvPr/>
        </p:nvGrpSpPr>
        <p:grpSpPr>
          <a:xfrm>
            <a:off x="6343400" y="264125"/>
            <a:ext cx="2904541" cy="972475"/>
            <a:chOff x="6343400" y="264125"/>
            <a:chExt cx="2904541" cy="972475"/>
          </a:xfrm>
        </p:grpSpPr>
        <p:sp>
          <p:nvSpPr>
            <p:cNvPr id="1408" name="Google Shape;1408;p79"/>
            <p:cNvSpPr txBox="1"/>
            <p:nvPr/>
          </p:nvSpPr>
          <p:spPr>
            <a:xfrm>
              <a:off x="6819441" y="621000"/>
              <a:ext cx="2428500" cy="61560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 b="1">
                  <a:solidFill>
                    <a:schemeClr val="dk1"/>
                  </a:solidFill>
                  <a:latin typeface="Ubuntu"/>
                  <a:ea typeface="Ubuntu"/>
                  <a:cs typeface="Ubuntu"/>
                  <a:sym typeface="Ubuntu"/>
                </a:rPr>
                <a:t>4. Démarrer le programme avec le drapeau vert.</a:t>
              </a:r>
              <a:endParaRPr sz="1400" b="0" i="0" u="none" strike="noStrike" cap="none">
                <a:solidFill>
                  <a:srgbClr val="000000"/>
                </a:solidFill>
                <a:latin typeface="Dosis"/>
                <a:ea typeface="Dosis"/>
                <a:cs typeface="Dosis"/>
                <a:sym typeface="Dosis"/>
              </a:endParaRPr>
            </a:p>
          </p:txBody>
        </p:sp>
        <p:sp>
          <p:nvSpPr>
            <p:cNvPr id="1409" name="Google Shape;1409;p79"/>
            <p:cNvSpPr/>
            <p:nvPr/>
          </p:nvSpPr>
          <p:spPr>
            <a:xfrm>
              <a:off x="6343400" y="264125"/>
              <a:ext cx="411600" cy="281100"/>
            </a:xfrm>
            <a:prstGeom prst="roundRect">
              <a:avLst>
                <a:gd name="adj" fmla="val 16667"/>
              </a:avLst>
            </a:prstGeom>
            <a:noFill/>
            <a:ln w="762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0" name="Google Shape;1410;p79"/>
            <p:cNvCxnSpPr/>
            <p:nvPr/>
          </p:nvCxnSpPr>
          <p:spPr>
            <a:xfrm rot="5400000" flipH="1">
              <a:off x="6556053" y="562775"/>
              <a:ext cx="307800" cy="272700"/>
            </a:xfrm>
            <a:prstGeom prst="bentConnector3">
              <a:avLst>
                <a:gd name="adj1" fmla="val -2104"/>
              </a:avLst>
            </a:prstGeom>
            <a:noFill/>
            <a:ln w="19050" cap="flat" cmpd="sng">
              <a:solidFill>
                <a:schemeClr val="dk1"/>
              </a:solidFill>
              <a:prstDash val="solid"/>
              <a:round/>
              <a:headEnd type="none" w="med" len="med"/>
              <a:tailEnd type="triangle" w="med" len="med"/>
            </a:ln>
          </p:spPr>
        </p:cxn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01"/>
                                        </p:tgtEl>
                                        <p:attrNameLst>
                                          <p:attrName>style.visibility</p:attrName>
                                        </p:attrNameLst>
                                      </p:cBhvr>
                                      <p:to>
                                        <p:strVal val="visible"/>
                                      </p:to>
                                    </p:set>
                                    <p:animEffect transition="in" filter="fade">
                                      <p:cBhvr>
                                        <p:cTn id="7" dur="1000"/>
                                        <p:tgtEl>
                                          <p:spTgt spid="140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397"/>
                                        </p:tgtEl>
                                        <p:attrNameLst>
                                          <p:attrName>style.visibility</p:attrName>
                                        </p:attrNameLst>
                                      </p:cBhvr>
                                      <p:to>
                                        <p:strVal val="visible"/>
                                      </p:to>
                                    </p:set>
                                    <p:animEffect transition="in" filter="fade">
                                      <p:cBhvr>
                                        <p:cTn id="12" dur="1000"/>
                                        <p:tgtEl>
                                          <p:spTgt spid="139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393"/>
                                        </p:tgtEl>
                                        <p:attrNameLst>
                                          <p:attrName>style.visibility</p:attrName>
                                        </p:attrNameLst>
                                      </p:cBhvr>
                                      <p:to>
                                        <p:strVal val="visible"/>
                                      </p:to>
                                    </p:set>
                                    <p:animEffect transition="in" filter="fade">
                                      <p:cBhvr>
                                        <p:cTn id="17" dur="1000"/>
                                        <p:tgtEl>
                                          <p:spTgt spid="139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392"/>
                                        </p:tgtEl>
                                        <p:attrNameLst>
                                          <p:attrName>style.visibility</p:attrName>
                                        </p:attrNameLst>
                                      </p:cBhvr>
                                      <p:to>
                                        <p:strVal val="visible"/>
                                      </p:to>
                                    </p:set>
                                    <p:animEffect transition="in" filter="fade">
                                      <p:cBhvr>
                                        <p:cTn id="22" dur="1000"/>
                                        <p:tgtEl>
                                          <p:spTgt spid="1392"/>
                                        </p:tgtEl>
                                      </p:cBhvr>
                                    </p:animEffect>
                                  </p:childTnLst>
                                </p:cTn>
                              </p:par>
                              <p:par>
                                <p:cTn id="23" presetID="10" presetClass="entr" presetSubtype="0" fill="hold" nodeType="withEffect">
                                  <p:stCondLst>
                                    <p:cond delay="0"/>
                                  </p:stCondLst>
                                  <p:childTnLst>
                                    <p:set>
                                      <p:cBhvr>
                                        <p:cTn id="24" dur="1" fill="hold">
                                          <p:stCondLst>
                                            <p:cond delay="0"/>
                                          </p:stCondLst>
                                        </p:cTn>
                                        <p:tgtEl>
                                          <p:spTgt spid="1406"/>
                                        </p:tgtEl>
                                        <p:attrNameLst>
                                          <p:attrName>style.visibility</p:attrName>
                                        </p:attrNameLst>
                                      </p:cBhvr>
                                      <p:to>
                                        <p:strVal val="visible"/>
                                      </p:to>
                                    </p:set>
                                    <p:animEffect transition="in" filter="fade">
                                      <p:cBhvr>
                                        <p:cTn id="25" dur="1000"/>
                                        <p:tgtEl>
                                          <p:spTgt spid="140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407"/>
                                        </p:tgtEl>
                                        <p:attrNameLst>
                                          <p:attrName>style.visibility</p:attrName>
                                        </p:attrNameLst>
                                      </p:cBhvr>
                                      <p:to>
                                        <p:strVal val="visible"/>
                                      </p:to>
                                    </p:set>
                                    <p:animEffect transition="in" filter="fade">
                                      <p:cBhvr>
                                        <p:cTn id="30" dur="1000"/>
                                        <p:tgtEl>
                                          <p:spTgt spid="14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14"/>
        <p:cNvGrpSpPr/>
        <p:nvPr/>
      </p:nvGrpSpPr>
      <p:grpSpPr>
        <a:xfrm>
          <a:off x="0" y="0"/>
          <a:ext cx="0" cy="0"/>
          <a:chOff x="0" y="0"/>
          <a:chExt cx="0" cy="0"/>
        </a:xfrm>
      </p:grpSpPr>
      <p:sp>
        <p:nvSpPr>
          <p:cNvPr id="1415" name="Google Shape;1415;p80"/>
          <p:cNvSpPr txBox="1"/>
          <p:nvPr/>
        </p:nvSpPr>
        <p:spPr>
          <a:xfrm>
            <a:off x="514400" y="196591"/>
            <a:ext cx="8420700" cy="13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AA22A"/>
                </a:solidFill>
                <a:latin typeface="Viga"/>
                <a:ea typeface="Viga"/>
                <a:cs typeface="Viga"/>
                <a:sym typeface="Viga"/>
              </a:rPr>
              <a:t>Activité débranchée : le carré</a:t>
            </a:r>
            <a:endParaRPr sz="2400">
              <a:solidFill>
                <a:srgbClr val="FAA22A"/>
              </a:solidFill>
              <a:latin typeface="Viga"/>
              <a:ea typeface="Viga"/>
              <a:cs typeface="Viga"/>
              <a:sym typeface="Viga"/>
            </a:endParaRPr>
          </a:p>
          <a:p>
            <a:pPr marL="0" lvl="0" indent="0" algn="l" rtl="0">
              <a:spcBef>
                <a:spcPts val="0"/>
              </a:spcBef>
              <a:spcAft>
                <a:spcPts val="0"/>
              </a:spcAft>
              <a:buNone/>
            </a:pPr>
            <a:r>
              <a:rPr lang="en" sz="2400">
                <a:solidFill>
                  <a:srgbClr val="FAA22A"/>
                </a:solidFill>
                <a:latin typeface="Viga"/>
                <a:ea typeface="Viga"/>
                <a:cs typeface="Viga"/>
                <a:sym typeface="Viga"/>
              </a:rPr>
              <a:t>Géométrie : Construction et description des figures planes</a:t>
            </a:r>
            <a:endParaRPr sz="2400">
              <a:solidFill>
                <a:srgbClr val="FAA22A"/>
              </a:solidFill>
              <a:latin typeface="Viga"/>
              <a:ea typeface="Viga"/>
              <a:cs typeface="Viga"/>
              <a:sym typeface="Viga"/>
            </a:endParaRPr>
          </a:p>
          <a:p>
            <a:pPr marL="0" lvl="0" indent="0" algn="ctr" rtl="0">
              <a:spcBef>
                <a:spcPts val="0"/>
              </a:spcBef>
              <a:spcAft>
                <a:spcPts val="0"/>
              </a:spcAft>
              <a:buNone/>
            </a:pPr>
            <a:r>
              <a:rPr lang="en" sz="1200" u="sng">
                <a:solidFill>
                  <a:schemeClr val="hlink"/>
                </a:solidFill>
                <a:latin typeface="Viga"/>
                <a:ea typeface="Viga"/>
                <a:cs typeface="Viga"/>
                <a:sym typeface="Viga"/>
                <a:hlinkClick r:id="rId3"/>
              </a:rPr>
              <a:t>animation</a:t>
            </a:r>
            <a:endParaRPr sz="1200">
              <a:solidFill>
                <a:srgbClr val="FAA22A"/>
              </a:solidFill>
              <a:latin typeface="Viga"/>
              <a:ea typeface="Viga"/>
              <a:cs typeface="Viga"/>
              <a:sym typeface="Viga"/>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Clr>
                <a:srgbClr val="000000"/>
              </a:buClr>
              <a:buSzPts val="1100"/>
              <a:buFont typeface="Arial"/>
              <a:buNone/>
            </a:pPr>
            <a:endParaRPr/>
          </a:p>
        </p:txBody>
      </p:sp>
      <p:pic>
        <p:nvPicPr>
          <p:cNvPr id="1416" name="Google Shape;1416;p80"/>
          <p:cNvPicPr preferRelativeResize="0"/>
          <p:nvPr/>
        </p:nvPicPr>
        <p:blipFill>
          <a:blip r:embed="rId4">
            <a:alphaModFix/>
          </a:blip>
          <a:stretch>
            <a:fillRect/>
          </a:stretch>
        </p:blipFill>
        <p:spPr>
          <a:xfrm>
            <a:off x="1581200" y="1330551"/>
            <a:ext cx="2650824" cy="2269349"/>
          </a:xfrm>
          <a:prstGeom prst="rect">
            <a:avLst/>
          </a:prstGeom>
          <a:noFill/>
          <a:ln w="38100" cap="flat" cmpd="sng">
            <a:solidFill>
              <a:srgbClr val="000000"/>
            </a:solidFill>
            <a:prstDash val="solid"/>
            <a:round/>
            <a:headEnd type="none" w="sm" len="sm"/>
            <a:tailEnd type="none" w="sm" len="sm"/>
          </a:ln>
          <a:effectLst>
            <a:outerShdw blurRad="57150" dist="114300" dir="5400000" algn="bl" rotWithShape="0">
              <a:srgbClr val="000000">
                <a:alpha val="50000"/>
              </a:srgbClr>
            </a:outerShdw>
          </a:effectLst>
        </p:spPr>
      </p:pic>
      <p:pic>
        <p:nvPicPr>
          <p:cNvPr id="1417" name="Google Shape;1417;p80"/>
          <p:cNvPicPr preferRelativeResize="0"/>
          <p:nvPr/>
        </p:nvPicPr>
        <p:blipFill>
          <a:blip r:embed="rId5">
            <a:alphaModFix/>
          </a:blip>
          <a:stretch>
            <a:fillRect/>
          </a:stretch>
        </p:blipFill>
        <p:spPr>
          <a:xfrm>
            <a:off x="4766250" y="1330550"/>
            <a:ext cx="2993633" cy="2269350"/>
          </a:xfrm>
          <a:prstGeom prst="rect">
            <a:avLst/>
          </a:prstGeom>
          <a:noFill/>
          <a:ln w="38100" cap="flat" cmpd="sng">
            <a:solidFill>
              <a:srgbClr val="000000"/>
            </a:solidFill>
            <a:prstDash val="solid"/>
            <a:round/>
            <a:headEnd type="none" w="sm" len="sm"/>
            <a:tailEnd type="none" w="sm" len="sm"/>
          </a:ln>
          <a:effectLst>
            <a:outerShdw blurRad="57150" dist="114300" dir="5400000" algn="bl" rotWithShape="0">
              <a:srgbClr val="000000">
                <a:alpha val="50000"/>
              </a:srgbClr>
            </a:outerShdw>
          </a:effectLst>
        </p:spPr>
      </p:pic>
      <p:pic>
        <p:nvPicPr>
          <p:cNvPr id="1418" name="Google Shape;1418;p80"/>
          <p:cNvPicPr preferRelativeResize="0"/>
          <p:nvPr/>
        </p:nvPicPr>
        <p:blipFill rotWithShape="1">
          <a:blip r:embed="rId6">
            <a:alphaModFix/>
          </a:blip>
          <a:srcRect r="37725"/>
          <a:stretch/>
        </p:blipFill>
        <p:spPr>
          <a:xfrm>
            <a:off x="555400" y="1649950"/>
            <a:ext cx="1076925" cy="1057650"/>
          </a:xfrm>
          <a:prstGeom prst="rect">
            <a:avLst/>
          </a:prstGeom>
          <a:noFill/>
          <a:ln w="38100" cap="flat" cmpd="sng">
            <a:solidFill>
              <a:srgbClr val="000000"/>
            </a:solidFill>
            <a:prstDash val="solid"/>
            <a:round/>
            <a:headEnd type="none" w="sm" len="sm"/>
            <a:tailEnd type="none" w="sm" len="sm"/>
          </a:ln>
          <a:effectLst>
            <a:outerShdw blurRad="57150" dist="114300" dir="5400000" algn="bl" rotWithShape="0">
              <a:srgbClr val="000000">
                <a:alpha val="50000"/>
              </a:srgbClr>
            </a:outerShdw>
          </a:effectLst>
        </p:spPr>
      </p:pic>
      <p:pic>
        <p:nvPicPr>
          <p:cNvPr id="1419" name="Google Shape;1419;p80"/>
          <p:cNvPicPr preferRelativeResize="0"/>
          <p:nvPr/>
        </p:nvPicPr>
        <p:blipFill>
          <a:blip r:embed="rId7">
            <a:alphaModFix/>
          </a:blip>
          <a:stretch>
            <a:fillRect/>
          </a:stretch>
        </p:blipFill>
        <p:spPr>
          <a:xfrm>
            <a:off x="4783800" y="3803260"/>
            <a:ext cx="1729275" cy="1241450"/>
          </a:xfrm>
          <a:prstGeom prst="rect">
            <a:avLst/>
          </a:prstGeom>
          <a:noFill/>
          <a:ln w="38100" cap="flat" cmpd="sng">
            <a:solidFill>
              <a:srgbClr val="000000"/>
            </a:solidFill>
            <a:prstDash val="solid"/>
            <a:round/>
            <a:headEnd type="none" w="sm" len="sm"/>
            <a:tailEnd type="none" w="sm" len="sm"/>
          </a:ln>
          <a:effectLst>
            <a:outerShdw blurRad="57150" dist="114300" dir="5400000" algn="bl" rotWithShape="0">
              <a:srgbClr val="000000">
                <a:alpha val="50000"/>
              </a:srgbClr>
            </a:outerShdw>
          </a:effectLst>
        </p:spPr>
      </p:pic>
      <p:pic>
        <p:nvPicPr>
          <p:cNvPr id="1420" name="Google Shape;1420;p80"/>
          <p:cNvPicPr preferRelativeResize="0"/>
          <p:nvPr/>
        </p:nvPicPr>
        <p:blipFill rotWithShape="1">
          <a:blip r:embed="rId8">
            <a:alphaModFix/>
          </a:blip>
          <a:srcRect r="20835"/>
          <a:stretch/>
        </p:blipFill>
        <p:spPr>
          <a:xfrm>
            <a:off x="3683775" y="3909450"/>
            <a:ext cx="1264725" cy="861450"/>
          </a:xfrm>
          <a:prstGeom prst="rect">
            <a:avLst/>
          </a:prstGeom>
          <a:noFill/>
          <a:ln w="38100" cap="flat" cmpd="sng">
            <a:solidFill>
              <a:srgbClr val="000000"/>
            </a:solidFill>
            <a:prstDash val="solid"/>
            <a:round/>
            <a:headEnd type="none" w="sm" len="sm"/>
            <a:tailEnd type="none" w="sm" len="sm"/>
          </a:ln>
          <a:effectLst>
            <a:outerShdw blurRad="57150" dist="19050" dir="5400000" algn="bl" rotWithShape="0">
              <a:srgbClr val="000000">
                <a:alpha val="50000"/>
              </a:srgbClr>
            </a:outerShdw>
          </a:effec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24"/>
        <p:cNvGrpSpPr/>
        <p:nvPr/>
      </p:nvGrpSpPr>
      <p:grpSpPr>
        <a:xfrm>
          <a:off x="0" y="0"/>
          <a:ext cx="0" cy="0"/>
          <a:chOff x="0" y="0"/>
          <a:chExt cx="0" cy="0"/>
        </a:xfrm>
      </p:grpSpPr>
      <p:sp>
        <p:nvSpPr>
          <p:cNvPr id="1425" name="Google Shape;1425;p81"/>
          <p:cNvSpPr txBox="1"/>
          <p:nvPr/>
        </p:nvSpPr>
        <p:spPr>
          <a:xfrm>
            <a:off x="299400" y="990775"/>
            <a:ext cx="8545200" cy="3758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1</a:t>
            </a:r>
            <a:r>
              <a:rPr lang="en" sz="2200">
                <a:solidFill>
                  <a:srgbClr val="FAA22A"/>
                </a:solidFill>
                <a:highlight>
                  <a:schemeClr val="lt1"/>
                </a:highlight>
                <a:latin typeface="Ubuntu"/>
                <a:ea typeface="Ubuntu"/>
                <a:cs typeface="Ubuntu"/>
                <a:sym typeface="Ubuntu"/>
              </a:rPr>
              <a:t>-Bloc « Événement » pour partir le programme</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2-Écrire une phrase pour introduire le sujet</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3-Déplacement</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4-Bloc « Stylo » position d’écriture, couleur, taille</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5-Ajouter le bloc « Attendre » pour ralentir le mvt</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Créativité et exploration!</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r>
              <a:rPr lang="en" sz="2200">
                <a:solidFill>
                  <a:srgbClr val="FAA22A"/>
                </a:solidFill>
                <a:highlight>
                  <a:srgbClr val="FFFFFF"/>
                </a:highlight>
                <a:latin typeface="Ubuntu"/>
                <a:ea typeface="Ubuntu"/>
                <a:cs typeface="Ubuntu"/>
                <a:sym typeface="Ubuntu"/>
              </a:rPr>
              <a:t>*Efficience d’un programme : </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r>
              <a:rPr lang="en" sz="2200">
                <a:solidFill>
                  <a:srgbClr val="FAA22A"/>
                </a:solidFill>
                <a:highlight>
                  <a:srgbClr val="FFFFFF"/>
                </a:highlight>
                <a:latin typeface="Ubuntu"/>
                <a:ea typeface="Ubuntu"/>
                <a:cs typeface="Ubuntu"/>
                <a:sym typeface="Ubuntu"/>
              </a:rPr>
              <a:t>Trouver les régularités</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r>
              <a:rPr lang="en" sz="2200">
                <a:solidFill>
                  <a:srgbClr val="FAA22A"/>
                </a:solidFill>
                <a:latin typeface="Ubuntu"/>
                <a:ea typeface="Ubuntu"/>
                <a:cs typeface="Ubuntu"/>
                <a:sym typeface="Ubuntu"/>
              </a:rPr>
              <a:t>*Fonction du « Sac à dos » pour copier</a:t>
            </a:r>
            <a:endParaRPr sz="2200">
              <a:solidFill>
                <a:srgbClr val="FAA22A"/>
              </a:solidFill>
              <a:latin typeface="Ubuntu"/>
              <a:ea typeface="Ubuntu"/>
              <a:cs typeface="Ubuntu"/>
              <a:sym typeface="Ubuntu"/>
            </a:endParaRPr>
          </a:p>
          <a:p>
            <a:pPr marL="0" lvl="0" indent="0" algn="l" rtl="0">
              <a:spcBef>
                <a:spcPts val="0"/>
              </a:spcBef>
              <a:spcAft>
                <a:spcPts val="0"/>
              </a:spcAft>
              <a:buNone/>
            </a:pP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r>
              <a:rPr lang="en" sz="2200">
                <a:solidFill>
                  <a:srgbClr val="FAA22A"/>
                </a:solidFill>
                <a:highlight>
                  <a:srgbClr val="FFFFFF"/>
                </a:highlight>
                <a:latin typeface="Ubuntu"/>
                <a:ea typeface="Ubuntu"/>
                <a:cs typeface="Ubuntu"/>
                <a:sym typeface="Ubuntu"/>
              </a:rPr>
              <a:t>SAÉ : Frise </a:t>
            </a:r>
            <a:r>
              <a:rPr lang="en" sz="2200">
                <a:solidFill>
                  <a:schemeClr val="accent1"/>
                </a:solidFill>
                <a:highlight>
                  <a:srgbClr val="FFFFFF"/>
                </a:highlight>
                <a:latin typeface="Ubuntu"/>
                <a:ea typeface="Ubuntu"/>
                <a:cs typeface="Ubuntu"/>
                <a:sym typeface="Ubuntu"/>
              </a:rPr>
              <a:t>(</a:t>
            </a:r>
            <a:r>
              <a:rPr lang="en" sz="2200" u="sng">
                <a:solidFill>
                  <a:schemeClr val="hlink"/>
                </a:solidFill>
                <a:highlight>
                  <a:srgbClr val="FFFFFF"/>
                </a:highlight>
                <a:latin typeface="Ubuntu"/>
                <a:ea typeface="Ubuntu"/>
                <a:cs typeface="Ubuntu"/>
                <a:sym typeface="Ubuntu"/>
                <a:hlinkClick r:id="rId3"/>
              </a:rPr>
              <a:t>cahier de l’élève</a:t>
            </a:r>
            <a:r>
              <a:rPr lang="en" sz="2200">
                <a:solidFill>
                  <a:srgbClr val="FAA22A"/>
                </a:solidFill>
                <a:highlight>
                  <a:srgbClr val="FFFFFF"/>
                </a:highlight>
                <a:latin typeface="Ubuntu"/>
                <a:ea typeface="Ubuntu"/>
                <a:cs typeface="Ubuntu"/>
                <a:sym typeface="Ubuntu"/>
              </a:rPr>
              <a:t> - </a:t>
            </a:r>
            <a:r>
              <a:rPr lang="en" sz="2200" u="sng">
                <a:solidFill>
                  <a:schemeClr val="hlink"/>
                </a:solidFill>
                <a:highlight>
                  <a:srgbClr val="FFFFFF"/>
                </a:highlight>
                <a:latin typeface="Ubuntu"/>
                <a:ea typeface="Ubuntu"/>
                <a:cs typeface="Ubuntu"/>
                <a:sym typeface="Ubuntu"/>
                <a:hlinkClick r:id="rId4"/>
              </a:rPr>
              <a:t>Guide enseignant</a:t>
            </a:r>
            <a:r>
              <a:rPr lang="en" sz="2200">
                <a:solidFill>
                  <a:schemeClr val="accent1"/>
                </a:solidFill>
                <a:highlight>
                  <a:srgbClr val="FFFFFF"/>
                </a:highlight>
                <a:latin typeface="Ubuntu"/>
                <a:ea typeface="Ubuntu"/>
                <a:cs typeface="Ubuntu"/>
                <a:sym typeface="Ubuntu"/>
              </a:rPr>
              <a:t>)</a:t>
            </a:r>
            <a:endParaRPr sz="2200">
              <a:solidFill>
                <a:schemeClr val="accent1"/>
              </a:solidFill>
              <a:highlight>
                <a:srgbClr val="FFFFFF"/>
              </a:highlight>
              <a:latin typeface="Ubuntu"/>
              <a:ea typeface="Ubuntu"/>
              <a:cs typeface="Ubuntu"/>
              <a:sym typeface="Ubuntu"/>
            </a:endParaRPr>
          </a:p>
          <a:p>
            <a:pPr marL="0" lvl="0" indent="0" algn="l" rtl="0">
              <a:spcBef>
                <a:spcPts val="0"/>
              </a:spcBef>
              <a:spcAft>
                <a:spcPts val="0"/>
              </a:spcAft>
              <a:buNone/>
            </a:pP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4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4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400">
              <a:solidFill>
                <a:srgbClr val="FAA22A"/>
              </a:solidFill>
              <a:highlight>
                <a:srgbClr val="FFFFFF"/>
              </a:highlight>
              <a:latin typeface="Ubuntu"/>
              <a:ea typeface="Ubuntu"/>
              <a:cs typeface="Ubuntu"/>
              <a:sym typeface="Ubuntu"/>
            </a:endParaRPr>
          </a:p>
        </p:txBody>
      </p:sp>
      <p:sp>
        <p:nvSpPr>
          <p:cNvPr id="1426" name="Google Shape;1426;p81"/>
          <p:cNvSpPr txBox="1"/>
          <p:nvPr/>
        </p:nvSpPr>
        <p:spPr>
          <a:xfrm>
            <a:off x="905775" y="142075"/>
            <a:ext cx="5506500" cy="71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2400" b="1">
                <a:solidFill>
                  <a:srgbClr val="0069BF"/>
                </a:solidFill>
                <a:latin typeface="Viga"/>
                <a:ea typeface="Viga"/>
                <a:cs typeface="Viga"/>
                <a:sym typeface="Viga"/>
              </a:rPr>
              <a:t>Défi 1</a:t>
            </a:r>
            <a:endParaRPr sz="2400" b="1">
              <a:solidFill>
                <a:srgbClr val="0069BF"/>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r>
              <a:rPr lang="en" sz="1200" b="1" u="sng">
                <a:solidFill>
                  <a:schemeClr val="hlink"/>
                </a:solidFill>
                <a:latin typeface="Viga"/>
                <a:ea typeface="Viga"/>
                <a:cs typeface="Viga"/>
                <a:sym typeface="Viga"/>
                <a:hlinkClick r:id="rId5"/>
              </a:rPr>
              <a:t>Programme Scratch : « carré »</a:t>
            </a:r>
            <a:endParaRPr>
              <a:latin typeface="Merriweather"/>
              <a:ea typeface="Merriweather"/>
              <a:cs typeface="Merriweather"/>
              <a:sym typeface="Merriweather"/>
            </a:endParaRPr>
          </a:p>
        </p:txBody>
      </p:sp>
      <p:pic>
        <p:nvPicPr>
          <p:cNvPr id="1427" name="Google Shape;1427;p81"/>
          <p:cNvPicPr preferRelativeResize="0"/>
          <p:nvPr/>
        </p:nvPicPr>
        <p:blipFill>
          <a:blip r:embed="rId6">
            <a:alphaModFix/>
          </a:blip>
          <a:stretch>
            <a:fillRect/>
          </a:stretch>
        </p:blipFill>
        <p:spPr>
          <a:xfrm>
            <a:off x="8012248" y="4167708"/>
            <a:ext cx="689156" cy="665686"/>
          </a:xfrm>
          <a:prstGeom prst="rect">
            <a:avLst/>
          </a:prstGeom>
          <a:noFill/>
          <a:ln>
            <a:noFill/>
          </a:ln>
        </p:spPr>
      </p:pic>
      <p:pic>
        <p:nvPicPr>
          <p:cNvPr id="1428" name="Google Shape;1428;p81"/>
          <p:cNvPicPr preferRelativeResize="0"/>
          <p:nvPr/>
        </p:nvPicPr>
        <p:blipFill>
          <a:blip r:embed="rId7">
            <a:alphaModFix/>
          </a:blip>
          <a:stretch>
            <a:fillRect/>
          </a:stretch>
        </p:blipFill>
        <p:spPr>
          <a:xfrm>
            <a:off x="6689325" y="238776"/>
            <a:ext cx="2412775" cy="3758001"/>
          </a:xfrm>
          <a:prstGeom prst="rect">
            <a:avLst/>
          </a:prstGeom>
          <a:noFill/>
          <a:ln>
            <a:noFill/>
          </a:ln>
        </p:spPr>
      </p:pic>
      <p:pic>
        <p:nvPicPr>
          <p:cNvPr id="1429" name="Google Shape;1429;p81"/>
          <p:cNvPicPr preferRelativeResize="0"/>
          <p:nvPr/>
        </p:nvPicPr>
        <p:blipFill>
          <a:blip r:embed="rId8">
            <a:alphaModFix/>
          </a:blip>
          <a:stretch>
            <a:fillRect/>
          </a:stretch>
        </p:blipFill>
        <p:spPr>
          <a:xfrm>
            <a:off x="6539113" y="3854313"/>
            <a:ext cx="2447925" cy="452437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433"/>
        <p:cNvGrpSpPr/>
        <p:nvPr/>
      </p:nvGrpSpPr>
      <p:grpSpPr>
        <a:xfrm>
          <a:off x="0" y="0"/>
          <a:ext cx="0" cy="0"/>
          <a:chOff x="0" y="0"/>
          <a:chExt cx="0" cy="0"/>
        </a:xfrm>
      </p:grpSpPr>
      <p:sp>
        <p:nvSpPr>
          <p:cNvPr id="1434" name="Google Shape;1434;p82"/>
          <p:cNvSpPr txBox="1"/>
          <p:nvPr/>
        </p:nvSpPr>
        <p:spPr>
          <a:xfrm>
            <a:off x="1088825" y="920125"/>
            <a:ext cx="7829400" cy="3976500"/>
          </a:xfrm>
          <a:prstGeom prst="rect">
            <a:avLst/>
          </a:prstGeom>
          <a:noFill/>
          <a:ln>
            <a:noFill/>
          </a:ln>
        </p:spPr>
        <p:txBody>
          <a:bodyPr spcFirstLastPara="1" wrap="square" lIns="91425" tIns="91425" rIns="91425" bIns="91425" anchor="t" anchorCtr="0">
            <a:noAutofit/>
          </a:bodyPr>
          <a:lstStyle/>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Résolution de problèmes</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Logique </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L’utilisation de variables avec des termes concrets</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Rapport à l’erreur</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Autorégulation du programme - rétroaction rapide et efficace</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Programme soutient la validation des calculs / jeu d’essais</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Comprendre ce qui derrière l’outil</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Plusieurs programmes possibles</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Compréhension des concepts plus en profondeur</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Généralisation de calculs</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Transfert vers l’algèbre</a:t>
            </a:r>
            <a:endParaRPr sz="2000">
              <a:solidFill>
                <a:schemeClr val="accent1"/>
              </a:solidFill>
              <a:latin typeface="Ubuntu"/>
              <a:ea typeface="Ubuntu"/>
              <a:cs typeface="Ubuntu"/>
              <a:sym typeface="Ubuntu"/>
            </a:endParaRPr>
          </a:p>
          <a:p>
            <a:pPr marL="457200" lvl="0" indent="-355600" algn="l" rtl="0">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Débogage</a:t>
            </a:r>
            <a:endParaRPr sz="2000">
              <a:solidFill>
                <a:schemeClr val="accent1"/>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000" u="sng">
                <a:solidFill>
                  <a:schemeClr val="hlink"/>
                </a:solidFill>
                <a:latin typeface="Ubuntu"/>
                <a:ea typeface="Ubuntu"/>
                <a:cs typeface="Ubuntu"/>
                <a:sym typeface="Ubuntu"/>
                <a:hlinkClick r:id="rId3"/>
              </a:rPr>
              <a:t>Trousse de dépannage</a:t>
            </a:r>
            <a:r>
              <a:rPr lang="en" sz="2000">
                <a:solidFill>
                  <a:schemeClr val="accent1"/>
                </a:solidFill>
                <a:highlight>
                  <a:srgbClr val="FFFF00"/>
                </a:highlight>
                <a:latin typeface="Ubuntu"/>
                <a:ea typeface="Ubuntu"/>
                <a:cs typeface="Ubuntu"/>
                <a:sym typeface="Ubuntu"/>
              </a:rPr>
              <a:t> </a:t>
            </a:r>
            <a:endParaRPr sz="2000">
              <a:solidFill>
                <a:schemeClr val="accent1"/>
              </a:solidFill>
              <a:highlight>
                <a:srgbClr val="FFFF00"/>
              </a:highlight>
              <a:latin typeface="Ubuntu"/>
              <a:ea typeface="Ubuntu"/>
              <a:cs typeface="Ubuntu"/>
              <a:sym typeface="Ubuntu"/>
            </a:endParaRPr>
          </a:p>
        </p:txBody>
      </p:sp>
      <p:sp>
        <p:nvSpPr>
          <p:cNvPr id="1435" name="Google Shape;1435;p82"/>
          <p:cNvSpPr txBox="1"/>
          <p:nvPr/>
        </p:nvSpPr>
        <p:spPr>
          <a:xfrm>
            <a:off x="905775" y="295725"/>
            <a:ext cx="6813300" cy="71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2400" b="1">
                <a:solidFill>
                  <a:srgbClr val="FF9900"/>
                </a:solidFill>
                <a:latin typeface="Viga"/>
                <a:ea typeface="Viga"/>
                <a:cs typeface="Viga"/>
                <a:sym typeface="Viga"/>
              </a:rPr>
              <a:t>Réflexion sur la programmation</a:t>
            </a:r>
            <a:endParaRPr sz="2400">
              <a:solidFill>
                <a:srgbClr val="FF9900"/>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endParaRPr sz="1200">
              <a:solidFill>
                <a:srgbClr val="FF9900"/>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endParaRPr sz="1200">
              <a:solidFill>
                <a:srgbClr val="FF9900"/>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endParaRPr>
              <a:solidFill>
                <a:srgbClr val="FF9900"/>
              </a:solidFill>
              <a:latin typeface="Viga"/>
              <a:ea typeface="Viga"/>
              <a:cs typeface="Viga"/>
              <a:sym typeface="Viga"/>
            </a:endParaRPr>
          </a:p>
          <a:p>
            <a:pPr marL="0" lvl="0" indent="0" algn="l" rtl="0">
              <a:spcBef>
                <a:spcPts val="0"/>
              </a:spcBef>
              <a:spcAft>
                <a:spcPts val="0"/>
              </a:spcAft>
              <a:buNone/>
            </a:pPr>
            <a:endParaRPr>
              <a:latin typeface="Merriweather"/>
              <a:ea typeface="Merriweather"/>
              <a:cs typeface="Merriweather"/>
              <a:sym typeface="Merriweather"/>
            </a:endParaRPr>
          </a:p>
        </p:txBody>
      </p:sp>
      <p:pic>
        <p:nvPicPr>
          <p:cNvPr id="1436" name="Google Shape;1436;p82"/>
          <p:cNvPicPr preferRelativeResize="0"/>
          <p:nvPr/>
        </p:nvPicPr>
        <p:blipFill>
          <a:blip r:embed="rId4">
            <a:alphaModFix/>
          </a:blip>
          <a:stretch>
            <a:fillRect/>
          </a:stretch>
        </p:blipFill>
        <p:spPr>
          <a:xfrm>
            <a:off x="7920323" y="295720"/>
            <a:ext cx="689156" cy="665686"/>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40"/>
        <p:cNvGrpSpPr/>
        <p:nvPr/>
      </p:nvGrpSpPr>
      <p:grpSpPr>
        <a:xfrm>
          <a:off x="0" y="0"/>
          <a:ext cx="0" cy="0"/>
          <a:chOff x="0" y="0"/>
          <a:chExt cx="0" cy="0"/>
        </a:xfrm>
      </p:grpSpPr>
      <p:pic>
        <p:nvPicPr>
          <p:cNvPr id="1441" name="Google Shape;1441;p83"/>
          <p:cNvPicPr preferRelativeResize="0"/>
          <p:nvPr/>
        </p:nvPicPr>
        <p:blipFill rotWithShape="1">
          <a:blip r:embed="rId3">
            <a:alphaModFix/>
          </a:blip>
          <a:srcRect/>
          <a:stretch/>
        </p:blipFill>
        <p:spPr>
          <a:xfrm>
            <a:off x="8164648" y="4320108"/>
            <a:ext cx="689156" cy="665686"/>
          </a:xfrm>
          <a:prstGeom prst="rect">
            <a:avLst/>
          </a:prstGeom>
          <a:noFill/>
          <a:ln>
            <a:noFill/>
          </a:ln>
        </p:spPr>
      </p:pic>
      <p:sp>
        <p:nvSpPr>
          <p:cNvPr id="1442" name="Google Shape;1442;p83"/>
          <p:cNvSpPr txBox="1"/>
          <p:nvPr/>
        </p:nvSpPr>
        <p:spPr>
          <a:xfrm>
            <a:off x="227150" y="1083700"/>
            <a:ext cx="4208400" cy="2031900"/>
          </a:xfrm>
          <a:prstGeom prst="rect">
            <a:avLst/>
          </a:prstGeom>
          <a:noFill/>
          <a:ln>
            <a:noFill/>
          </a:ln>
        </p:spPr>
        <p:txBody>
          <a:bodyPr spcFirstLastPara="1" wrap="square" lIns="91425" tIns="91425" rIns="91425" bIns="91425" anchor="t" anchorCtr="0">
            <a:spAutoFit/>
          </a:bodyPr>
          <a:lstStyle/>
          <a:p>
            <a:pPr marL="457200" marR="0" lvl="0" indent="-381000" algn="l" rtl="0">
              <a:lnSpc>
                <a:spcPct val="100000"/>
              </a:lnSpc>
              <a:spcBef>
                <a:spcPts val="0"/>
              </a:spcBef>
              <a:spcAft>
                <a:spcPts val="0"/>
              </a:spcAft>
              <a:buClr>
                <a:schemeClr val="accent1"/>
              </a:buClr>
              <a:buSzPts val="2400"/>
              <a:buFont typeface="Ubuntu"/>
              <a:buChar char="●"/>
            </a:pPr>
            <a:r>
              <a:rPr lang="en" sz="2400" b="0" i="0" u="sng" strike="noStrike" cap="none">
                <a:solidFill>
                  <a:schemeClr val="hlink"/>
                </a:solidFill>
                <a:latin typeface="Ubuntu"/>
                <a:ea typeface="Ubuntu"/>
                <a:cs typeface="Ubuntu"/>
                <a:sym typeface="Ubuntu"/>
                <a:hlinkClick r:id="rId4"/>
              </a:rPr>
              <a:t>Mur collaboratif DigiPad</a:t>
            </a:r>
            <a:r>
              <a:rPr lang="en" sz="2400" b="0" i="0" u="none" strike="noStrike" cap="none">
                <a:solidFill>
                  <a:schemeClr val="accent1"/>
                </a:solidFill>
                <a:latin typeface="Ubuntu"/>
                <a:ea typeface="Ubuntu"/>
                <a:cs typeface="Ubuntu"/>
                <a:sym typeface="Ubuntu"/>
              </a:rPr>
              <a:t> </a:t>
            </a:r>
            <a:endParaRPr sz="2400" b="0" i="0" u="none" strike="noStrike" cap="none">
              <a:solidFill>
                <a:schemeClr val="accent1"/>
              </a:solidFill>
              <a:latin typeface="Ubuntu"/>
              <a:ea typeface="Ubuntu"/>
              <a:cs typeface="Ubuntu"/>
              <a:sym typeface="Ubuntu"/>
            </a:endParaRPr>
          </a:p>
          <a:p>
            <a:pPr marL="457200" marR="0" lvl="0" indent="0" algn="l" rtl="0">
              <a:lnSpc>
                <a:spcPct val="100000"/>
              </a:lnSpc>
              <a:spcBef>
                <a:spcPts val="0"/>
              </a:spcBef>
              <a:spcAft>
                <a:spcPts val="0"/>
              </a:spcAft>
              <a:buNone/>
            </a:pPr>
            <a:r>
              <a:rPr lang="en" sz="2400" b="0" i="0" u="none" strike="noStrike" cap="none">
                <a:solidFill>
                  <a:schemeClr val="accent1"/>
                </a:solidFill>
                <a:latin typeface="Ubuntu"/>
                <a:ea typeface="Ubuntu"/>
                <a:cs typeface="Ubuntu"/>
                <a:sym typeface="Ubuntu"/>
              </a:rPr>
              <a:t>sur le site de </a:t>
            </a:r>
            <a:r>
              <a:rPr lang="en" sz="2400" b="0" i="0" u="sng" strike="noStrike" cap="none">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La Digitale</a:t>
            </a:r>
            <a:endParaRPr sz="2400" b="0" i="0" u="none" strike="noStrike" cap="none">
              <a:solidFill>
                <a:schemeClr val="accent1"/>
              </a:solidFill>
              <a:latin typeface="Ubuntu"/>
              <a:ea typeface="Ubuntu"/>
              <a:cs typeface="Ubuntu"/>
              <a:sym typeface="Ubuntu"/>
            </a:endParaRPr>
          </a:p>
          <a:p>
            <a:pPr marL="0" marR="0" lvl="0" indent="0" algn="l" rtl="0">
              <a:lnSpc>
                <a:spcPct val="100000"/>
              </a:lnSpc>
              <a:spcBef>
                <a:spcPts val="0"/>
              </a:spcBef>
              <a:spcAft>
                <a:spcPts val="0"/>
              </a:spcAft>
              <a:buClr>
                <a:srgbClr val="000000"/>
              </a:buClr>
              <a:buSzPts val="2400"/>
              <a:buFont typeface="Arial"/>
              <a:buNone/>
            </a:pPr>
            <a:endParaRPr sz="2400" b="1" i="0" u="none" strike="noStrike" cap="none">
              <a:solidFill>
                <a:schemeClr val="accent1"/>
              </a:solidFill>
              <a:latin typeface="Viga"/>
              <a:ea typeface="Viga"/>
              <a:cs typeface="Viga"/>
              <a:sym typeface="Viga"/>
            </a:endParaRPr>
          </a:p>
          <a:p>
            <a:pPr marL="0" marR="0" lvl="0" indent="0" algn="l" rtl="0">
              <a:lnSpc>
                <a:spcPct val="100000"/>
              </a:lnSpc>
              <a:spcBef>
                <a:spcPts val="0"/>
              </a:spcBef>
              <a:spcAft>
                <a:spcPts val="0"/>
              </a:spcAft>
              <a:buNone/>
            </a:pPr>
            <a:endParaRPr sz="2400" b="0" i="0" u="none" strike="noStrike" cap="none">
              <a:solidFill>
                <a:srgbClr val="FAA22A"/>
              </a:solidFill>
              <a:highlight>
                <a:schemeClr val="lt1"/>
              </a:highlight>
              <a:latin typeface="Ubuntu"/>
              <a:ea typeface="Ubuntu"/>
              <a:cs typeface="Ubuntu"/>
              <a:sym typeface="Ubuntu"/>
            </a:endParaRPr>
          </a:p>
          <a:p>
            <a:pPr marL="0" marR="0" lvl="0" indent="0" algn="l" rtl="0">
              <a:lnSpc>
                <a:spcPct val="100000"/>
              </a:lnSpc>
              <a:spcBef>
                <a:spcPts val="0"/>
              </a:spcBef>
              <a:spcAft>
                <a:spcPts val="0"/>
              </a:spcAft>
              <a:buClr>
                <a:srgbClr val="000000"/>
              </a:buClr>
              <a:buSzPts val="2400"/>
              <a:buFont typeface="Arial"/>
              <a:buNone/>
            </a:pPr>
            <a:endParaRPr sz="2400" b="1" i="0" u="none" strike="noStrike" cap="none">
              <a:solidFill>
                <a:schemeClr val="accent1"/>
              </a:solidFill>
              <a:highlight>
                <a:srgbClr val="FFFF00"/>
              </a:highlight>
              <a:latin typeface="Ubuntu"/>
              <a:ea typeface="Ubuntu"/>
              <a:cs typeface="Ubuntu"/>
              <a:sym typeface="Ubuntu"/>
            </a:endParaRPr>
          </a:p>
        </p:txBody>
      </p:sp>
      <p:sp>
        <p:nvSpPr>
          <p:cNvPr id="1443" name="Google Shape;1443;p83"/>
          <p:cNvSpPr txBox="1"/>
          <p:nvPr/>
        </p:nvSpPr>
        <p:spPr>
          <a:xfrm>
            <a:off x="161750" y="194100"/>
            <a:ext cx="8742300" cy="615600"/>
          </a:xfrm>
          <a:prstGeom prst="rect">
            <a:avLst/>
          </a:prstGeom>
          <a:noFill/>
          <a:ln>
            <a:noFill/>
          </a:ln>
        </p:spPr>
        <p:txBody>
          <a:bodyPr spcFirstLastPara="1" wrap="square" lIns="91425" tIns="91425" rIns="91425" bIns="91425" anchor="t" anchorCtr="0">
            <a:spAutoFit/>
          </a:bodyPr>
          <a:lstStyle/>
          <a:p>
            <a:pPr marL="0" marR="0" lvl="0" indent="0" algn="l" rtl="0">
              <a:lnSpc>
                <a:spcPct val="100000"/>
              </a:lnSpc>
              <a:spcBef>
                <a:spcPts val="0"/>
              </a:spcBef>
              <a:spcAft>
                <a:spcPts val="0"/>
              </a:spcAft>
              <a:buClr>
                <a:srgbClr val="000000"/>
              </a:buClr>
              <a:buSzPts val="2800"/>
              <a:buFont typeface="Arial"/>
              <a:buNone/>
            </a:pPr>
            <a:r>
              <a:rPr lang="en" sz="2800">
                <a:solidFill>
                  <a:schemeClr val="accent1"/>
                </a:solidFill>
                <a:latin typeface="Viga"/>
                <a:ea typeface="Viga"/>
                <a:cs typeface="Viga"/>
                <a:sym typeface="Viga"/>
              </a:rPr>
              <a:t>Partager </a:t>
            </a:r>
            <a:r>
              <a:rPr lang="en" sz="2800" b="0" i="0" u="none" strike="noStrike" cap="none">
                <a:solidFill>
                  <a:schemeClr val="accent1"/>
                </a:solidFill>
                <a:latin typeface="Viga"/>
                <a:ea typeface="Viga"/>
                <a:cs typeface="Viga"/>
                <a:sym typeface="Viga"/>
              </a:rPr>
              <a:t>le lien d’un programme</a:t>
            </a:r>
            <a:endParaRPr sz="2800" b="0" i="0" u="none" strike="noStrike" cap="none">
              <a:solidFill>
                <a:schemeClr val="accent1"/>
              </a:solidFill>
              <a:latin typeface="Viga"/>
              <a:ea typeface="Viga"/>
              <a:cs typeface="Viga"/>
              <a:sym typeface="Viga"/>
            </a:endParaRPr>
          </a:p>
        </p:txBody>
      </p:sp>
      <p:pic>
        <p:nvPicPr>
          <p:cNvPr id="1444" name="Google Shape;1444;p83"/>
          <p:cNvPicPr preferRelativeResize="0"/>
          <p:nvPr/>
        </p:nvPicPr>
        <p:blipFill>
          <a:blip r:embed="rId6">
            <a:alphaModFix/>
          </a:blip>
          <a:stretch>
            <a:fillRect/>
          </a:stretch>
        </p:blipFill>
        <p:spPr>
          <a:xfrm>
            <a:off x="5532800" y="733500"/>
            <a:ext cx="3458800" cy="3451525"/>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48"/>
        <p:cNvGrpSpPr/>
        <p:nvPr/>
      </p:nvGrpSpPr>
      <p:grpSpPr>
        <a:xfrm>
          <a:off x="0" y="0"/>
          <a:ext cx="0" cy="0"/>
          <a:chOff x="0" y="0"/>
          <a:chExt cx="0" cy="0"/>
        </a:xfrm>
      </p:grpSpPr>
      <p:sp>
        <p:nvSpPr>
          <p:cNvPr id="1449" name="Google Shape;1449;p84"/>
          <p:cNvSpPr/>
          <p:nvPr/>
        </p:nvSpPr>
        <p:spPr>
          <a:xfrm>
            <a:off x="-12950" y="0"/>
            <a:ext cx="9156900" cy="1127100"/>
          </a:xfrm>
          <a:prstGeom prst="rect">
            <a:avLst/>
          </a:prstGeom>
          <a:solidFill>
            <a:srgbClr val="0B5394"/>
          </a:solidFill>
          <a:ln>
            <a:noFill/>
          </a:ln>
        </p:spPr>
        <p:txBody>
          <a:bodyPr spcFirstLastPara="1" wrap="square" lIns="91425" tIns="91425" rIns="91425" bIns="91425" anchor="ctr" anchorCtr="0">
            <a:noAutofit/>
          </a:bodyPr>
          <a:lstStyle/>
          <a:p>
            <a:pPr marL="0" lvl="0" indent="457200" algn="l" rtl="0">
              <a:spcBef>
                <a:spcPts val="0"/>
              </a:spcBef>
              <a:spcAft>
                <a:spcPts val="0"/>
              </a:spcAft>
              <a:buNone/>
            </a:pPr>
            <a:r>
              <a:rPr lang="en" sz="2500">
                <a:solidFill>
                  <a:schemeClr val="lt1"/>
                </a:solidFill>
                <a:latin typeface="Viga"/>
                <a:ea typeface="Viga"/>
                <a:cs typeface="Viga"/>
                <a:sym typeface="Viga"/>
              </a:rPr>
              <a:t>SPIKE Essentiel et Prime ou principal</a:t>
            </a:r>
            <a:endParaRPr>
              <a:solidFill>
                <a:schemeClr val="lt1"/>
              </a:solidFill>
            </a:endParaRPr>
          </a:p>
        </p:txBody>
      </p:sp>
      <p:sp>
        <p:nvSpPr>
          <p:cNvPr id="1450" name="Google Shape;1450;p84"/>
          <p:cNvSpPr txBox="1">
            <a:spLocks noGrp="1"/>
          </p:cNvSpPr>
          <p:nvPr>
            <p:ph type="title"/>
          </p:nvPr>
        </p:nvSpPr>
        <p:spPr>
          <a:xfrm>
            <a:off x="3305375" y="1127100"/>
            <a:ext cx="5419200" cy="3514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Clr>
                <a:schemeClr val="dk1"/>
              </a:buClr>
              <a:buSzPts val="1100"/>
              <a:buFont typeface="Arial"/>
              <a:buNone/>
            </a:pPr>
            <a:r>
              <a:rPr lang="en">
                <a:solidFill>
                  <a:srgbClr val="0B5394"/>
                </a:solidFill>
                <a:latin typeface="Ubuntu"/>
                <a:ea typeface="Ubuntu"/>
                <a:cs typeface="Ubuntu"/>
                <a:sym typeface="Ubuntu"/>
              </a:rPr>
              <a:t>SPIKE Essentiel : </a:t>
            </a:r>
            <a:r>
              <a:rPr lang="en" u="sng">
                <a:solidFill>
                  <a:srgbClr val="0B5394"/>
                </a:solidFill>
                <a:latin typeface="Ubuntu"/>
                <a:ea typeface="Ubuntu"/>
                <a:cs typeface="Ubuntu"/>
                <a:sym typeface="Ubuntu"/>
                <a:hlinkClick r:id="rId3">
                  <a:extLst>
                    <a:ext uri="{A12FA001-AC4F-418D-AE19-62706E023703}">
                      <ahyp:hlinkClr xmlns:ahyp="http://schemas.microsoft.com/office/drawing/2018/hyperlinkcolor" val="tx"/>
                    </a:ext>
                  </a:extLst>
                </a:hlinkClick>
              </a:rPr>
              <a:t>Ressources</a:t>
            </a:r>
            <a:r>
              <a:rPr lang="en">
                <a:solidFill>
                  <a:srgbClr val="0B5394"/>
                </a:solidFill>
                <a:latin typeface="Ubuntu"/>
                <a:ea typeface="Ubuntu"/>
                <a:cs typeface="Ubuntu"/>
                <a:sym typeface="Ubuntu"/>
              </a:rPr>
              <a:t>, </a:t>
            </a:r>
            <a:r>
              <a:rPr lang="en" u="sng">
                <a:solidFill>
                  <a:srgbClr val="0B5394"/>
                </a:solidFill>
                <a:latin typeface="Ubuntu"/>
                <a:ea typeface="Ubuntu"/>
                <a:cs typeface="Ubuntu"/>
                <a:sym typeface="Ubuntu"/>
                <a:hlinkClick r:id="rId4">
                  <a:extLst>
                    <a:ext uri="{A12FA001-AC4F-418D-AE19-62706E023703}">
                      <ahyp:hlinkClr xmlns:ahyp="http://schemas.microsoft.com/office/drawing/2018/hyperlinkcolor" val="tx"/>
                    </a:ext>
                  </a:extLst>
                </a:hlinkClick>
              </a:rPr>
              <a:t>autoformation</a:t>
            </a:r>
            <a:r>
              <a:rPr lang="en">
                <a:solidFill>
                  <a:srgbClr val="0B5394"/>
                </a:solidFill>
                <a:latin typeface="Ubuntu"/>
                <a:ea typeface="Ubuntu"/>
                <a:cs typeface="Ubuntu"/>
                <a:sym typeface="Ubuntu"/>
              </a:rPr>
              <a:t>, </a:t>
            </a:r>
            <a:r>
              <a:rPr lang="en" u="sng">
                <a:solidFill>
                  <a:srgbClr val="0B5394"/>
                </a:solidFill>
                <a:latin typeface="Ubuntu"/>
                <a:ea typeface="Ubuntu"/>
                <a:cs typeface="Ubuntu"/>
                <a:sym typeface="Ubuntu"/>
                <a:hlinkClick r:id="rId5">
                  <a:extLst>
                    <a:ext uri="{A12FA001-AC4F-418D-AE19-62706E023703}">
                      <ahyp:hlinkClr xmlns:ahyp="http://schemas.microsoft.com/office/drawing/2018/hyperlinkcolor" val="tx"/>
                    </a:ext>
                  </a:extLst>
                </a:hlinkClick>
              </a:rPr>
              <a:t>plateforme en ligne</a:t>
            </a:r>
            <a:endParaRPr>
              <a:solidFill>
                <a:srgbClr val="0B5394"/>
              </a:solidFill>
              <a:latin typeface="Ubuntu"/>
              <a:ea typeface="Ubuntu"/>
              <a:cs typeface="Ubuntu"/>
              <a:sym typeface="Ubuntu"/>
            </a:endParaRPr>
          </a:p>
          <a:p>
            <a:pPr marL="0" lvl="0" indent="0" algn="l" rtl="0">
              <a:spcBef>
                <a:spcPts val="600"/>
              </a:spcBef>
              <a:spcAft>
                <a:spcPts val="0"/>
              </a:spcAft>
              <a:buClr>
                <a:schemeClr val="dk1"/>
              </a:buClr>
              <a:buSzPts val="1100"/>
              <a:buFont typeface="Arial"/>
              <a:buNone/>
            </a:pPr>
            <a:r>
              <a:rPr lang="en">
                <a:solidFill>
                  <a:srgbClr val="0B5394"/>
                </a:solidFill>
                <a:latin typeface="Ubuntu"/>
                <a:ea typeface="Ubuntu"/>
                <a:cs typeface="Ubuntu"/>
                <a:sym typeface="Ubuntu"/>
              </a:rPr>
              <a:t>SPIKE Prime : </a:t>
            </a:r>
            <a:r>
              <a:rPr lang="en" u="sng">
                <a:solidFill>
                  <a:srgbClr val="0B5394"/>
                </a:solidFill>
                <a:latin typeface="Ubuntu"/>
                <a:ea typeface="Ubuntu"/>
                <a:cs typeface="Ubuntu"/>
                <a:sym typeface="Ubuntu"/>
                <a:hlinkClick r:id="rId6">
                  <a:extLst>
                    <a:ext uri="{A12FA001-AC4F-418D-AE19-62706E023703}">
                      <ahyp:hlinkClr xmlns:ahyp="http://schemas.microsoft.com/office/drawing/2018/hyperlinkcolor" val="tx"/>
                    </a:ext>
                  </a:extLst>
                </a:hlinkClick>
              </a:rPr>
              <a:t>Ressources</a:t>
            </a:r>
            <a:r>
              <a:rPr lang="en">
                <a:solidFill>
                  <a:srgbClr val="0B5394"/>
                </a:solidFill>
                <a:latin typeface="Ubuntu"/>
                <a:ea typeface="Ubuntu"/>
                <a:cs typeface="Ubuntu"/>
                <a:sym typeface="Ubuntu"/>
              </a:rPr>
              <a:t>, </a:t>
            </a:r>
            <a:r>
              <a:rPr lang="en" u="sng">
                <a:solidFill>
                  <a:srgbClr val="0B5394"/>
                </a:solidFill>
                <a:latin typeface="Ubuntu"/>
                <a:ea typeface="Ubuntu"/>
                <a:cs typeface="Ubuntu"/>
                <a:sym typeface="Ubuntu"/>
                <a:hlinkClick r:id="rId7">
                  <a:extLst>
                    <a:ext uri="{A12FA001-AC4F-418D-AE19-62706E023703}">
                      <ahyp:hlinkClr xmlns:ahyp="http://schemas.microsoft.com/office/drawing/2018/hyperlinkcolor" val="tx"/>
                    </a:ext>
                  </a:extLst>
                </a:hlinkClick>
              </a:rPr>
              <a:t>autoformation</a:t>
            </a:r>
            <a:r>
              <a:rPr lang="en">
                <a:solidFill>
                  <a:srgbClr val="0B5394"/>
                </a:solidFill>
                <a:latin typeface="Ubuntu"/>
                <a:ea typeface="Ubuntu"/>
                <a:cs typeface="Ubuntu"/>
                <a:sym typeface="Ubuntu"/>
              </a:rPr>
              <a:t>, </a:t>
            </a:r>
            <a:r>
              <a:rPr lang="en" u="sng">
                <a:solidFill>
                  <a:srgbClr val="0B5394"/>
                </a:solidFill>
                <a:latin typeface="Ubuntu"/>
                <a:ea typeface="Ubuntu"/>
                <a:cs typeface="Ubuntu"/>
                <a:sym typeface="Ubuntu"/>
                <a:hlinkClick r:id="rId5">
                  <a:extLst>
                    <a:ext uri="{A12FA001-AC4F-418D-AE19-62706E023703}">
                      <ahyp:hlinkClr xmlns:ahyp="http://schemas.microsoft.com/office/drawing/2018/hyperlinkcolor" val="tx"/>
                    </a:ext>
                  </a:extLst>
                </a:hlinkClick>
              </a:rPr>
              <a:t>plateforme en ligne</a:t>
            </a:r>
            <a:endParaRPr>
              <a:solidFill>
                <a:srgbClr val="0B5394"/>
              </a:solidFill>
              <a:latin typeface="Ubuntu"/>
              <a:ea typeface="Ubuntu"/>
              <a:cs typeface="Ubuntu"/>
              <a:sym typeface="Ubuntu"/>
            </a:endParaRPr>
          </a:p>
          <a:p>
            <a:pPr marL="0" lvl="0" indent="0" algn="l" rtl="0">
              <a:spcBef>
                <a:spcPts val="600"/>
              </a:spcBef>
              <a:spcAft>
                <a:spcPts val="0"/>
              </a:spcAft>
              <a:buClr>
                <a:schemeClr val="dk1"/>
              </a:buClr>
              <a:buSzPts val="1100"/>
              <a:buFont typeface="Arial"/>
              <a:buNone/>
            </a:pPr>
            <a:r>
              <a:rPr lang="en">
                <a:solidFill>
                  <a:srgbClr val="0B5394"/>
                </a:solidFill>
                <a:latin typeface="Ubuntu"/>
                <a:ea typeface="Ubuntu"/>
                <a:cs typeface="Ubuntu"/>
                <a:sym typeface="Ubuntu"/>
              </a:rPr>
              <a:t>Avantages : </a:t>
            </a:r>
            <a:endParaRPr>
              <a:solidFill>
                <a:srgbClr val="0B5394"/>
              </a:solidFill>
              <a:latin typeface="Ubuntu"/>
              <a:ea typeface="Ubuntu"/>
              <a:cs typeface="Ubuntu"/>
              <a:sym typeface="Ubuntu"/>
            </a:endParaRPr>
          </a:p>
          <a:p>
            <a:pPr marL="457200" lvl="0" indent="-342900" algn="l" rtl="0">
              <a:spcBef>
                <a:spcPts val="600"/>
              </a:spcBef>
              <a:spcAft>
                <a:spcPts val="0"/>
              </a:spcAft>
              <a:buClr>
                <a:srgbClr val="0B5394"/>
              </a:buClr>
              <a:buSzPts val="1800"/>
              <a:buFont typeface="Ubuntu"/>
              <a:buChar char="❏"/>
            </a:pPr>
            <a:r>
              <a:rPr lang="en">
                <a:solidFill>
                  <a:srgbClr val="0B5394"/>
                </a:solidFill>
                <a:latin typeface="Ubuntu"/>
                <a:ea typeface="Ubuntu"/>
                <a:cs typeface="Ubuntu"/>
                <a:sym typeface="Ubuntu"/>
              </a:rPr>
              <a:t>beaucoup de modèles</a:t>
            </a:r>
            <a:endParaRPr>
              <a:solidFill>
                <a:srgbClr val="0B5394"/>
              </a:solidFill>
              <a:latin typeface="Ubuntu"/>
              <a:ea typeface="Ubuntu"/>
              <a:cs typeface="Ubuntu"/>
              <a:sym typeface="Ubuntu"/>
            </a:endParaRPr>
          </a:p>
          <a:p>
            <a:pPr marL="457200" lvl="0" indent="-342900" algn="l" rtl="0">
              <a:spcBef>
                <a:spcPts val="0"/>
              </a:spcBef>
              <a:spcAft>
                <a:spcPts val="0"/>
              </a:spcAft>
              <a:buClr>
                <a:srgbClr val="0B5394"/>
              </a:buClr>
              <a:buSzPts val="1800"/>
              <a:buFont typeface="Ubuntu"/>
              <a:buChar char="❏"/>
            </a:pPr>
            <a:r>
              <a:rPr lang="en">
                <a:solidFill>
                  <a:srgbClr val="0B5394"/>
                </a:solidFill>
                <a:latin typeface="Ubuntu"/>
                <a:ea typeface="Ubuntu"/>
                <a:cs typeface="Ubuntu"/>
                <a:sym typeface="Ubuntu"/>
              </a:rPr>
              <a:t>créativité, approche MATIS</a:t>
            </a:r>
            <a:endParaRPr>
              <a:solidFill>
                <a:srgbClr val="0B5394"/>
              </a:solidFill>
              <a:latin typeface="Ubuntu"/>
              <a:ea typeface="Ubuntu"/>
              <a:cs typeface="Ubuntu"/>
              <a:sym typeface="Ubuntu"/>
            </a:endParaRPr>
          </a:p>
          <a:p>
            <a:pPr marL="457200" lvl="0" indent="-342900" algn="l" rtl="0">
              <a:spcBef>
                <a:spcPts val="0"/>
              </a:spcBef>
              <a:spcAft>
                <a:spcPts val="0"/>
              </a:spcAft>
              <a:buClr>
                <a:srgbClr val="0B5394"/>
              </a:buClr>
              <a:buSzPts val="1800"/>
              <a:buFont typeface="Ubuntu"/>
              <a:buChar char="❏"/>
            </a:pPr>
            <a:r>
              <a:rPr lang="en">
                <a:solidFill>
                  <a:srgbClr val="0B5394"/>
                </a:solidFill>
                <a:latin typeface="Ubuntu"/>
                <a:ea typeface="Ubuntu"/>
                <a:cs typeface="Ubuntu"/>
                <a:sym typeface="Ubuntu"/>
              </a:rPr>
              <a:t>progression du primaire au secondaire</a:t>
            </a:r>
            <a:endParaRPr>
              <a:solidFill>
                <a:srgbClr val="0B5394"/>
              </a:solidFill>
              <a:latin typeface="Ubuntu"/>
              <a:ea typeface="Ubuntu"/>
              <a:cs typeface="Ubuntu"/>
              <a:sym typeface="Ubuntu"/>
            </a:endParaRPr>
          </a:p>
          <a:p>
            <a:pPr marL="457200" lvl="0" indent="-342900" algn="l" rtl="0">
              <a:spcBef>
                <a:spcPts val="0"/>
              </a:spcBef>
              <a:spcAft>
                <a:spcPts val="0"/>
              </a:spcAft>
              <a:buClr>
                <a:srgbClr val="0B5394"/>
              </a:buClr>
              <a:buSzPts val="1800"/>
              <a:buFont typeface="Ubuntu"/>
              <a:buChar char="❏"/>
            </a:pPr>
            <a:r>
              <a:rPr lang="en">
                <a:solidFill>
                  <a:srgbClr val="0B5394"/>
                </a:solidFill>
                <a:latin typeface="Ubuntu"/>
                <a:ea typeface="Ubuntu"/>
                <a:cs typeface="Ubuntu"/>
                <a:sym typeface="Ubuntu"/>
              </a:rPr>
              <a:t>leçons disponibles LEGO</a:t>
            </a:r>
            <a:endParaRPr>
              <a:solidFill>
                <a:srgbClr val="0B5394"/>
              </a:solidFill>
              <a:latin typeface="Ubuntu"/>
              <a:ea typeface="Ubuntu"/>
              <a:cs typeface="Ubuntu"/>
              <a:sym typeface="Ubuntu"/>
            </a:endParaRPr>
          </a:p>
          <a:p>
            <a:pPr marL="0" lvl="0" indent="0" algn="l" rtl="0">
              <a:spcBef>
                <a:spcPts val="600"/>
              </a:spcBef>
              <a:spcAft>
                <a:spcPts val="0"/>
              </a:spcAft>
              <a:buClr>
                <a:schemeClr val="dk1"/>
              </a:buClr>
              <a:buSzPts val="1100"/>
              <a:buFont typeface="Arial"/>
              <a:buNone/>
            </a:pPr>
            <a:r>
              <a:rPr lang="en">
                <a:solidFill>
                  <a:srgbClr val="0B5394"/>
                </a:solidFill>
                <a:latin typeface="Ubuntu"/>
                <a:ea typeface="Ubuntu"/>
                <a:cs typeface="Ubuntu"/>
                <a:sym typeface="Ubuntu"/>
              </a:rPr>
              <a:t>Inconvénient :</a:t>
            </a:r>
            <a:endParaRPr>
              <a:solidFill>
                <a:srgbClr val="0B5394"/>
              </a:solidFill>
              <a:latin typeface="Ubuntu"/>
              <a:ea typeface="Ubuntu"/>
              <a:cs typeface="Ubuntu"/>
              <a:sym typeface="Ubuntu"/>
            </a:endParaRPr>
          </a:p>
          <a:p>
            <a:pPr marL="457200" lvl="0" indent="-342900" algn="l" rtl="0">
              <a:spcBef>
                <a:spcPts val="600"/>
              </a:spcBef>
              <a:spcAft>
                <a:spcPts val="0"/>
              </a:spcAft>
              <a:buClr>
                <a:srgbClr val="0B5394"/>
              </a:buClr>
              <a:buSzPts val="1800"/>
              <a:buFont typeface="Ubuntu"/>
              <a:buChar char="❏"/>
            </a:pPr>
            <a:r>
              <a:rPr lang="en">
                <a:solidFill>
                  <a:srgbClr val="0B5394"/>
                </a:solidFill>
                <a:latin typeface="Ubuntu"/>
                <a:ea typeface="Ubuntu"/>
                <a:cs typeface="Ubuntu"/>
                <a:sym typeface="Ubuntu"/>
              </a:rPr>
              <a:t>Gestion du matériel</a:t>
            </a:r>
            <a:endParaRPr>
              <a:solidFill>
                <a:srgbClr val="0B5394"/>
              </a:solidFill>
              <a:latin typeface="Ubuntu"/>
              <a:ea typeface="Ubuntu"/>
              <a:cs typeface="Ubuntu"/>
              <a:sym typeface="Ubuntu"/>
            </a:endParaRPr>
          </a:p>
          <a:p>
            <a:pPr marL="0" lvl="0" indent="0" algn="l" rtl="0">
              <a:spcBef>
                <a:spcPts val="600"/>
              </a:spcBef>
              <a:spcAft>
                <a:spcPts val="0"/>
              </a:spcAft>
              <a:buNone/>
            </a:pPr>
            <a:r>
              <a:rPr lang="en">
                <a:solidFill>
                  <a:srgbClr val="0B5394"/>
                </a:solidFill>
                <a:latin typeface="Ubuntu"/>
                <a:ea typeface="Ubuntu"/>
                <a:cs typeface="Ubuntu"/>
                <a:sym typeface="Ubuntu"/>
              </a:rPr>
              <a:t>Capteurs : couleurs, gyroscopique intégré</a:t>
            </a:r>
            <a:endParaRPr>
              <a:solidFill>
                <a:srgbClr val="0B5394"/>
              </a:solidFill>
              <a:latin typeface="Ubuntu"/>
              <a:ea typeface="Ubuntu"/>
              <a:cs typeface="Ubuntu"/>
              <a:sym typeface="Ubuntu"/>
            </a:endParaRPr>
          </a:p>
        </p:txBody>
      </p:sp>
      <p:pic>
        <p:nvPicPr>
          <p:cNvPr id="1451" name="Google Shape;1451;p84"/>
          <p:cNvPicPr preferRelativeResize="0"/>
          <p:nvPr/>
        </p:nvPicPr>
        <p:blipFill>
          <a:blip r:embed="rId8">
            <a:alphaModFix/>
          </a:blip>
          <a:stretch>
            <a:fillRect/>
          </a:stretch>
        </p:blipFill>
        <p:spPr>
          <a:xfrm>
            <a:off x="8341202" y="4413750"/>
            <a:ext cx="588367" cy="568750"/>
          </a:xfrm>
          <a:prstGeom prst="rect">
            <a:avLst/>
          </a:prstGeom>
          <a:noFill/>
          <a:ln>
            <a:noFill/>
          </a:ln>
        </p:spPr>
      </p:pic>
      <p:pic>
        <p:nvPicPr>
          <p:cNvPr id="1452" name="Google Shape;1452;p84"/>
          <p:cNvPicPr preferRelativeResize="0"/>
          <p:nvPr/>
        </p:nvPicPr>
        <p:blipFill>
          <a:blip r:embed="rId9">
            <a:alphaModFix/>
          </a:blip>
          <a:stretch>
            <a:fillRect/>
          </a:stretch>
        </p:blipFill>
        <p:spPr>
          <a:xfrm>
            <a:off x="342063" y="3221763"/>
            <a:ext cx="2435475" cy="1826600"/>
          </a:xfrm>
          <a:prstGeom prst="rect">
            <a:avLst/>
          </a:prstGeom>
          <a:noFill/>
          <a:ln>
            <a:noFill/>
          </a:ln>
        </p:spPr>
      </p:pic>
      <p:pic>
        <p:nvPicPr>
          <p:cNvPr id="1453" name="Google Shape;1453;p84"/>
          <p:cNvPicPr preferRelativeResize="0"/>
          <p:nvPr/>
        </p:nvPicPr>
        <p:blipFill>
          <a:blip r:embed="rId10">
            <a:alphaModFix/>
          </a:blip>
          <a:stretch>
            <a:fillRect/>
          </a:stretch>
        </p:blipFill>
        <p:spPr>
          <a:xfrm>
            <a:off x="342425" y="1205299"/>
            <a:ext cx="2435475" cy="18266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57"/>
        <p:cNvGrpSpPr/>
        <p:nvPr/>
      </p:nvGrpSpPr>
      <p:grpSpPr>
        <a:xfrm>
          <a:off x="0" y="0"/>
          <a:ext cx="0" cy="0"/>
          <a:chOff x="0" y="0"/>
          <a:chExt cx="0" cy="0"/>
        </a:xfrm>
      </p:grpSpPr>
      <p:pic>
        <p:nvPicPr>
          <p:cNvPr id="1458" name="Google Shape;1458;p85"/>
          <p:cNvPicPr preferRelativeResize="0"/>
          <p:nvPr/>
        </p:nvPicPr>
        <p:blipFill>
          <a:blip r:embed="rId3">
            <a:alphaModFix/>
          </a:blip>
          <a:stretch>
            <a:fillRect/>
          </a:stretch>
        </p:blipFill>
        <p:spPr>
          <a:xfrm>
            <a:off x="4833075" y="1202000"/>
            <a:ext cx="3781425" cy="2816425"/>
          </a:xfrm>
          <a:prstGeom prst="rect">
            <a:avLst/>
          </a:prstGeom>
          <a:noFill/>
          <a:ln>
            <a:noFill/>
          </a:ln>
        </p:spPr>
      </p:pic>
      <p:sp>
        <p:nvSpPr>
          <p:cNvPr id="1459" name="Google Shape;1459;p85"/>
          <p:cNvSpPr/>
          <p:nvPr/>
        </p:nvSpPr>
        <p:spPr>
          <a:xfrm>
            <a:off x="-12950" y="0"/>
            <a:ext cx="9156900" cy="1127100"/>
          </a:xfrm>
          <a:prstGeom prst="rect">
            <a:avLst/>
          </a:prstGeom>
          <a:solidFill>
            <a:srgbClr val="0B5394"/>
          </a:solidFill>
          <a:ln>
            <a:noFill/>
          </a:ln>
        </p:spPr>
        <p:txBody>
          <a:bodyPr spcFirstLastPara="1" wrap="square" lIns="91425" tIns="91425" rIns="91425" bIns="91425" anchor="ctr" anchorCtr="0">
            <a:noAutofit/>
          </a:bodyPr>
          <a:lstStyle/>
          <a:p>
            <a:pPr marL="0" lvl="0" indent="457200" algn="l" rtl="0">
              <a:spcBef>
                <a:spcPts val="0"/>
              </a:spcBef>
              <a:spcAft>
                <a:spcPts val="0"/>
              </a:spcAft>
              <a:buClr>
                <a:schemeClr val="dk1"/>
              </a:buClr>
              <a:buSzPts val="1100"/>
              <a:buFont typeface="Arial"/>
              <a:buNone/>
            </a:pPr>
            <a:r>
              <a:rPr lang="en" sz="2500">
                <a:solidFill>
                  <a:schemeClr val="lt1"/>
                </a:solidFill>
                <a:latin typeface="Viga"/>
                <a:ea typeface="Viga"/>
                <a:cs typeface="Viga"/>
                <a:sym typeface="Viga"/>
              </a:rPr>
              <a:t>Associer tablette et robot</a:t>
            </a:r>
            <a:endParaRPr/>
          </a:p>
        </p:txBody>
      </p:sp>
      <p:sp>
        <p:nvSpPr>
          <p:cNvPr id="1460" name="Google Shape;1460;p85"/>
          <p:cNvSpPr txBox="1">
            <a:spLocks noGrp="1"/>
          </p:cNvSpPr>
          <p:nvPr>
            <p:ph type="ctrTitle" idx="4294967295"/>
          </p:nvPr>
        </p:nvSpPr>
        <p:spPr>
          <a:xfrm>
            <a:off x="587750" y="1168975"/>
            <a:ext cx="3701100" cy="3335400"/>
          </a:xfrm>
          <a:prstGeom prst="rect">
            <a:avLst/>
          </a:prstGeom>
        </p:spPr>
        <p:txBody>
          <a:bodyPr spcFirstLastPara="1" wrap="square" lIns="91425" tIns="91425" rIns="91425" bIns="91425" anchor="t" anchorCtr="0">
            <a:noAutofit/>
          </a:bodyPr>
          <a:lstStyle/>
          <a:p>
            <a:pPr marL="0" lvl="0" indent="0" algn="ctr" rtl="0">
              <a:lnSpc>
                <a:spcPct val="150000"/>
              </a:lnSpc>
              <a:spcBef>
                <a:spcPts val="0"/>
              </a:spcBef>
              <a:spcAft>
                <a:spcPts val="0"/>
              </a:spcAft>
              <a:buNone/>
            </a:pPr>
            <a:r>
              <a:rPr lang="en" sz="3000">
                <a:solidFill>
                  <a:srgbClr val="0B5394"/>
                </a:solidFill>
              </a:rPr>
              <a:t>(mise à jour)</a:t>
            </a:r>
            <a:endParaRPr sz="3000">
              <a:solidFill>
                <a:srgbClr val="0B5394"/>
              </a:solidFill>
            </a:endParaRPr>
          </a:p>
          <a:p>
            <a:pPr marL="0" lvl="0" indent="0" algn="ctr" rtl="0">
              <a:lnSpc>
                <a:spcPct val="150000"/>
              </a:lnSpc>
              <a:spcBef>
                <a:spcPts val="0"/>
              </a:spcBef>
              <a:spcAft>
                <a:spcPts val="0"/>
              </a:spcAft>
              <a:buNone/>
            </a:pPr>
            <a:r>
              <a:rPr lang="en" sz="3000">
                <a:solidFill>
                  <a:srgbClr val="0B5394"/>
                </a:solidFill>
              </a:rPr>
              <a:t>(identifier les robots)</a:t>
            </a:r>
            <a:endParaRPr sz="3000">
              <a:solidFill>
                <a:srgbClr val="0B5394"/>
              </a:solidFill>
            </a:endParaRPr>
          </a:p>
          <a:p>
            <a:pPr marL="0" lvl="0" indent="0" algn="ctr" rtl="0">
              <a:lnSpc>
                <a:spcPct val="150000"/>
              </a:lnSpc>
              <a:spcBef>
                <a:spcPts val="0"/>
              </a:spcBef>
              <a:spcAft>
                <a:spcPts val="0"/>
              </a:spcAft>
              <a:buNone/>
            </a:pPr>
            <a:r>
              <a:rPr lang="en" sz="3000">
                <a:solidFill>
                  <a:srgbClr val="0B5394"/>
                </a:solidFill>
              </a:rPr>
              <a:t>Démarrer (tutoriels)</a:t>
            </a:r>
            <a:endParaRPr sz="3000">
              <a:solidFill>
                <a:srgbClr val="0B5394"/>
              </a:solidFill>
            </a:endParaRPr>
          </a:p>
          <a:p>
            <a:pPr marL="0" lvl="0" indent="0" algn="ctr" rtl="0">
              <a:lnSpc>
                <a:spcPct val="150000"/>
              </a:lnSpc>
              <a:spcBef>
                <a:spcPts val="0"/>
              </a:spcBef>
              <a:spcAft>
                <a:spcPts val="0"/>
              </a:spcAft>
              <a:buNone/>
            </a:pPr>
            <a:r>
              <a:rPr lang="en" sz="3000">
                <a:solidFill>
                  <a:srgbClr val="0B5394"/>
                </a:solidFill>
              </a:rPr>
              <a:t>Nouveau projet</a:t>
            </a:r>
            <a:endParaRPr sz="3000">
              <a:solidFill>
                <a:srgbClr val="0B5394"/>
              </a:solidFill>
            </a:endParaRPr>
          </a:p>
        </p:txBody>
      </p:sp>
      <p:sp>
        <p:nvSpPr>
          <p:cNvPr id="1461" name="Google Shape;1461;p85"/>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13</a:t>
            </a:fld>
            <a:endParaRPr/>
          </a:p>
        </p:txBody>
      </p:sp>
      <p:pic>
        <p:nvPicPr>
          <p:cNvPr id="1462" name="Google Shape;1462;p85"/>
          <p:cNvPicPr preferRelativeResize="0"/>
          <p:nvPr/>
        </p:nvPicPr>
        <p:blipFill>
          <a:blip r:embed="rId4">
            <a:alphaModFix/>
          </a:blip>
          <a:stretch>
            <a:fillRect/>
          </a:stretch>
        </p:blipFill>
        <p:spPr>
          <a:xfrm>
            <a:off x="8081098" y="167725"/>
            <a:ext cx="794425" cy="767375"/>
          </a:xfrm>
          <a:prstGeom prst="rect">
            <a:avLst/>
          </a:prstGeom>
          <a:noFill/>
          <a:ln>
            <a:noFill/>
          </a:ln>
        </p:spPr>
      </p:pic>
      <p:sp>
        <p:nvSpPr>
          <p:cNvPr id="1463" name="Google Shape;1463;p85"/>
          <p:cNvSpPr/>
          <p:nvPr/>
        </p:nvSpPr>
        <p:spPr>
          <a:xfrm>
            <a:off x="467600" y="2486325"/>
            <a:ext cx="3918000" cy="640800"/>
          </a:xfrm>
          <a:prstGeom prst="ellipse">
            <a:avLst/>
          </a:prstGeom>
          <a:noFill/>
          <a:ln w="381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5"/>
          <p:cNvSpPr txBox="1"/>
          <p:nvPr/>
        </p:nvSpPr>
        <p:spPr>
          <a:xfrm>
            <a:off x="1132550" y="4400625"/>
            <a:ext cx="28284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u="sng">
                <a:solidFill>
                  <a:schemeClr val="hlink"/>
                </a:solidFill>
                <a:latin typeface="Ubuntu"/>
                <a:ea typeface="Ubuntu"/>
                <a:cs typeface="Ubuntu"/>
                <a:sym typeface="Ubuntu"/>
                <a:hlinkClick r:id="rId5"/>
              </a:rPr>
              <a:t>Plan d’un robot SPIKE Essentiel</a:t>
            </a:r>
            <a:endParaRPr>
              <a:latin typeface="Ubuntu"/>
              <a:ea typeface="Ubuntu"/>
              <a:cs typeface="Ubuntu"/>
              <a:sym typeface="Ubuntu"/>
            </a:endParaRPr>
          </a:p>
        </p:txBody>
      </p:sp>
      <p:sp>
        <p:nvSpPr>
          <p:cNvPr id="1465" name="Google Shape;1465;p85"/>
          <p:cNvSpPr txBox="1"/>
          <p:nvPr/>
        </p:nvSpPr>
        <p:spPr>
          <a:xfrm>
            <a:off x="5523150" y="4400625"/>
            <a:ext cx="29001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u="sng">
                <a:solidFill>
                  <a:schemeClr val="hlink"/>
                </a:solidFill>
                <a:latin typeface="Ubuntu"/>
                <a:ea typeface="Ubuntu"/>
                <a:cs typeface="Ubuntu"/>
                <a:sym typeface="Ubuntu"/>
                <a:hlinkClick r:id="rId6"/>
              </a:rPr>
              <a:t>Plan d’un robot SPIKE Prime</a:t>
            </a:r>
            <a:endParaRPr>
              <a:latin typeface="Ubuntu"/>
              <a:ea typeface="Ubuntu"/>
              <a:cs typeface="Ubuntu"/>
              <a:sym typeface="Ubuntu"/>
            </a:endParaRPr>
          </a:p>
        </p:txBody>
      </p:sp>
      <p:sp>
        <p:nvSpPr>
          <p:cNvPr id="1466" name="Google Shape;1466;p85"/>
          <p:cNvSpPr/>
          <p:nvPr/>
        </p:nvSpPr>
        <p:spPr>
          <a:xfrm>
            <a:off x="511550" y="3100575"/>
            <a:ext cx="3918000" cy="640800"/>
          </a:xfrm>
          <a:prstGeom prst="ellipse">
            <a:avLst/>
          </a:prstGeom>
          <a:noFill/>
          <a:ln w="38100" cap="flat" cmpd="sng">
            <a:solidFill>
              <a:srgbClr val="FAA22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67" name="Google Shape;1467;p85"/>
          <p:cNvCxnSpPr/>
          <p:nvPr/>
        </p:nvCxnSpPr>
        <p:spPr>
          <a:xfrm rot="10800000" flipH="1">
            <a:off x="4385600" y="2870025"/>
            <a:ext cx="1886700" cy="12900"/>
          </a:xfrm>
          <a:prstGeom prst="straightConnector1">
            <a:avLst/>
          </a:prstGeom>
          <a:noFill/>
          <a:ln w="28575" cap="flat" cmpd="sng">
            <a:solidFill>
              <a:srgbClr val="FAA22A"/>
            </a:solidFill>
            <a:prstDash val="solid"/>
            <a:round/>
            <a:headEnd type="none" w="med" len="med"/>
            <a:tailEnd type="triangle" w="med" len="med"/>
          </a:ln>
        </p:spPr>
      </p:cxnSp>
      <p:cxnSp>
        <p:nvCxnSpPr>
          <p:cNvPr id="1468" name="Google Shape;1468;p85"/>
          <p:cNvCxnSpPr/>
          <p:nvPr/>
        </p:nvCxnSpPr>
        <p:spPr>
          <a:xfrm rot="10800000" flipH="1">
            <a:off x="4385600" y="3555825"/>
            <a:ext cx="1886700" cy="12900"/>
          </a:xfrm>
          <a:prstGeom prst="straightConnector1">
            <a:avLst/>
          </a:prstGeom>
          <a:noFill/>
          <a:ln w="28575" cap="flat" cmpd="sng">
            <a:solidFill>
              <a:srgbClr val="FAA22A"/>
            </a:solidFill>
            <a:prstDash val="solid"/>
            <a:round/>
            <a:headEnd type="none" w="med" len="med"/>
            <a:tailEnd type="triangle"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3" name="Google Shape;1473;p86"/>
          <p:cNvSpPr txBox="1">
            <a:spLocks noGrp="1"/>
          </p:cNvSpPr>
          <p:nvPr>
            <p:ph type="ctrTitle" idx="4294967295"/>
          </p:nvPr>
        </p:nvSpPr>
        <p:spPr>
          <a:xfrm>
            <a:off x="685800" y="262550"/>
            <a:ext cx="7772400" cy="4448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6000">
                <a:latin typeface="Viga"/>
                <a:ea typeface="Viga"/>
                <a:cs typeface="Viga"/>
                <a:sym typeface="Viga"/>
              </a:rPr>
              <a:t>Déplacements :</a:t>
            </a:r>
            <a:endParaRPr sz="6000">
              <a:latin typeface="Viga"/>
              <a:ea typeface="Viga"/>
              <a:cs typeface="Viga"/>
              <a:sym typeface="Viga"/>
            </a:endParaRPr>
          </a:p>
          <a:p>
            <a:pPr marL="0" lvl="0" indent="0" algn="ctr" rtl="0">
              <a:spcBef>
                <a:spcPts val="0"/>
              </a:spcBef>
              <a:spcAft>
                <a:spcPts val="0"/>
              </a:spcAft>
              <a:buNone/>
            </a:pPr>
            <a:r>
              <a:rPr lang="en" sz="3000">
                <a:latin typeface="Viga"/>
                <a:ea typeface="Viga"/>
                <a:cs typeface="Viga"/>
                <a:sym typeface="Viga"/>
              </a:rPr>
              <a:t>Bouge</a:t>
            </a:r>
            <a:endParaRPr sz="3000">
              <a:latin typeface="Viga"/>
              <a:ea typeface="Viga"/>
              <a:cs typeface="Viga"/>
              <a:sym typeface="Viga"/>
            </a:endParaRPr>
          </a:p>
          <a:p>
            <a:pPr marL="0" lvl="0" indent="0" algn="ctr" rtl="0">
              <a:spcBef>
                <a:spcPts val="0"/>
              </a:spcBef>
              <a:spcAft>
                <a:spcPts val="0"/>
              </a:spcAft>
              <a:buNone/>
            </a:pPr>
            <a:r>
              <a:rPr lang="en" sz="3000">
                <a:latin typeface="Viga"/>
                <a:ea typeface="Viga"/>
                <a:cs typeface="Viga"/>
                <a:sym typeface="Viga"/>
              </a:rPr>
              <a:t>Avance</a:t>
            </a:r>
            <a:r>
              <a:rPr lang="en" sz="1400">
                <a:latin typeface="Viga"/>
                <a:ea typeface="Viga"/>
                <a:cs typeface="Viga"/>
                <a:sym typeface="Viga"/>
              </a:rPr>
              <a:t> (rotations, degré secondes)</a:t>
            </a:r>
            <a:endParaRPr sz="1400">
              <a:latin typeface="Viga"/>
              <a:ea typeface="Viga"/>
              <a:cs typeface="Viga"/>
              <a:sym typeface="Viga"/>
            </a:endParaRPr>
          </a:p>
          <a:p>
            <a:pPr marL="0" lvl="0" indent="0" algn="ctr" rtl="0">
              <a:spcBef>
                <a:spcPts val="0"/>
              </a:spcBef>
              <a:spcAft>
                <a:spcPts val="0"/>
              </a:spcAft>
              <a:buNone/>
            </a:pPr>
            <a:endParaRPr sz="3000"/>
          </a:p>
        </p:txBody>
      </p:sp>
      <p:sp>
        <p:nvSpPr>
          <p:cNvPr id="1474" name="Google Shape;1474;p86"/>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14</a:t>
            </a:fld>
            <a:endParaRPr/>
          </a:p>
        </p:txBody>
      </p:sp>
      <p:pic>
        <p:nvPicPr>
          <p:cNvPr id="1475" name="Google Shape;1475;p86"/>
          <p:cNvPicPr preferRelativeResize="0"/>
          <p:nvPr/>
        </p:nvPicPr>
        <p:blipFill>
          <a:blip r:embed="rId3">
            <a:alphaModFix/>
          </a:blip>
          <a:stretch>
            <a:fillRect/>
          </a:stretch>
        </p:blipFill>
        <p:spPr>
          <a:xfrm>
            <a:off x="8081098" y="167725"/>
            <a:ext cx="794425" cy="767375"/>
          </a:xfrm>
          <a:prstGeom prst="rect">
            <a:avLst/>
          </a:prstGeom>
          <a:noFill/>
          <a:ln>
            <a:noFill/>
          </a:ln>
        </p:spPr>
      </p:pic>
      <p:pic>
        <p:nvPicPr>
          <p:cNvPr id="1476" name="Google Shape;1476;p86"/>
          <p:cNvPicPr preferRelativeResize="0"/>
          <p:nvPr/>
        </p:nvPicPr>
        <p:blipFill>
          <a:blip r:embed="rId4">
            <a:alphaModFix/>
          </a:blip>
          <a:stretch>
            <a:fillRect/>
          </a:stretch>
        </p:blipFill>
        <p:spPr>
          <a:xfrm>
            <a:off x="4983326" y="2888001"/>
            <a:ext cx="4030250" cy="1899325"/>
          </a:xfrm>
          <a:prstGeom prst="rect">
            <a:avLst/>
          </a:prstGeom>
          <a:noFill/>
          <a:ln>
            <a:noFill/>
          </a:ln>
        </p:spPr>
      </p:pic>
      <p:pic>
        <p:nvPicPr>
          <p:cNvPr id="1477" name="Google Shape;1477;p86"/>
          <p:cNvPicPr preferRelativeResize="0"/>
          <p:nvPr/>
        </p:nvPicPr>
        <p:blipFill>
          <a:blip r:embed="rId5">
            <a:alphaModFix/>
          </a:blip>
          <a:stretch>
            <a:fillRect/>
          </a:stretch>
        </p:blipFill>
        <p:spPr>
          <a:xfrm>
            <a:off x="6647175" y="1778850"/>
            <a:ext cx="1512325" cy="86607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81"/>
        <p:cNvGrpSpPr/>
        <p:nvPr/>
      </p:nvGrpSpPr>
      <p:grpSpPr>
        <a:xfrm>
          <a:off x="0" y="0"/>
          <a:ext cx="0" cy="0"/>
          <a:chOff x="0" y="0"/>
          <a:chExt cx="0" cy="0"/>
        </a:xfrm>
      </p:grpSpPr>
      <p:sp>
        <p:nvSpPr>
          <p:cNvPr id="1482" name="Google Shape;1482;p87"/>
          <p:cNvSpPr txBox="1">
            <a:spLocks noGrp="1"/>
          </p:cNvSpPr>
          <p:nvPr>
            <p:ph type="ctrTitle" idx="4294967295"/>
          </p:nvPr>
        </p:nvSpPr>
        <p:spPr>
          <a:xfrm>
            <a:off x="685800" y="52000"/>
            <a:ext cx="7772400" cy="175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6000">
                <a:latin typeface="Viga"/>
                <a:ea typeface="Viga"/>
                <a:cs typeface="Viga"/>
                <a:sym typeface="Viga"/>
              </a:rPr>
              <a:t>Carré :</a:t>
            </a:r>
            <a:endParaRPr sz="3000">
              <a:latin typeface="Viga"/>
              <a:ea typeface="Viga"/>
              <a:cs typeface="Viga"/>
              <a:sym typeface="Viga"/>
            </a:endParaRPr>
          </a:p>
          <a:p>
            <a:pPr marL="0" lvl="0" indent="0" algn="ctr" rtl="0">
              <a:spcBef>
                <a:spcPts val="0"/>
              </a:spcBef>
              <a:spcAft>
                <a:spcPts val="0"/>
              </a:spcAft>
              <a:buNone/>
            </a:pPr>
            <a:r>
              <a:rPr lang="en" sz="3000">
                <a:latin typeface="Viga"/>
                <a:ea typeface="Viga"/>
                <a:cs typeface="Viga"/>
                <a:sym typeface="Viga"/>
              </a:rPr>
              <a:t>Utilise un bloc de répétition</a:t>
            </a:r>
            <a:r>
              <a:rPr lang="en" sz="3000"/>
              <a:t> </a:t>
            </a:r>
            <a:endParaRPr sz="3000"/>
          </a:p>
        </p:txBody>
      </p:sp>
      <p:sp>
        <p:nvSpPr>
          <p:cNvPr id="1483" name="Google Shape;1483;p87"/>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15</a:t>
            </a:fld>
            <a:endParaRPr/>
          </a:p>
        </p:txBody>
      </p:sp>
      <p:pic>
        <p:nvPicPr>
          <p:cNvPr id="1484" name="Google Shape;1484;p87"/>
          <p:cNvPicPr preferRelativeResize="0"/>
          <p:nvPr/>
        </p:nvPicPr>
        <p:blipFill>
          <a:blip r:embed="rId3">
            <a:alphaModFix/>
          </a:blip>
          <a:stretch>
            <a:fillRect/>
          </a:stretch>
        </p:blipFill>
        <p:spPr>
          <a:xfrm>
            <a:off x="8081098" y="167725"/>
            <a:ext cx="794425" cy="767375"/>
          </a:xfrm>
          <a:prstGeom prst="rect">
            <a:avLst/>
          </a:prstGeom>
          <a:noFill/>
          <a:ln>
            <a:noFill/>
          </a:ln>
        </p:spPr>
      </p:pic>
      <p:pic>
        <p:nvPicPr>
          <p:cNvPr id="1485" name="Google Shape;1485;p87"/>
          <p:cNvPicPr preferRelativeResize="0"/>
          <p:nvPr/>
        </p:nvPicPr>
        <p:blipFill>
          <a:blip r:embed="rId4">
            <a:alphaModFix/>
          </a:blip>
          <a:stretch>
            <a:fillRect/>
          </a:stretch>
        </p:blipFill>
        <p:spPr>
          <a:xfrm>
            <a:off x="5575972" y="1728122"/>
            <a:ext cx="3299550" cy="31357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489"/>
        <p:cNvGrpSpPr/>
        <p:nvPr/>
      </p:nvGrpSpPr>
      <p:grpSpPr>
        <a:xfrm>
          <a:off x="0" y="0"/>
          <a:ext cx="0" cy="0"/>
          <a:chOff x="0" y="0"/>
          <a:chExt cx="0" cy="0"/>
        </a:xfrm>
      </p:grpSpPr>
      <p:sp>
        <p:nvSpPr>
          <p:cNvPr id="1490" name="Google Shape;1490;p8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600">
                <a:latin typeface="Viga"/>
                <a:ea typeface="Viga"/>
                <a:cs typeface="Viga"/>
                <a:sym typeface="Viga"/>
              </a:rPr>
              <a:t>Tourner</a:t>
            </a:r>
            <a:endParaRPr sz="3600">
              <a:latin typeface="Viga"/>
              <a:ea typeface="Viga"/>
              <a:cs typeface="Viga"/>
              <a:sym typeface="Viga"/>
            </a:endParaRPr>
          </a:p>
        </p:txBody>
      </p:sp>
      <p:sp>
        <p:nvSpPr>
          <p:cNvPr id="1491" name="Google Shape;1491;p8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16</a:t>
            </a:fld>
            <a:endParaRPr/>
          </a:p>
        </p:txBody>
      </p:sp>
      <p:pic>
        <p:nvPicPr>
          <p:cNvPr id="1492" name="Google Shape;1492;p88"/>
          <p:cNvPicPr preferRelativeResize="0"/>
          <p:nvPr/>
        </p:nvPicPr>
        <p:blipFill rotWithShape="1">
          <a:blip r:embed="rId3">
            <a:alphaModFix/>
          </a:blip>
          <a:srcRect/>
          <a:stretch/>
        </p:blipFill>
        <p:spPr>
          <a:xfrm>
            <a:off x="3388700" y="18900"/>
            <a:ext cx="3939300" cy="50973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496"/>
        <p:cNvGrpSpPr/>
        <p:nvPr/>
      </p:nvGrpSpPr>
      <p:grpSpPr>
        <a:xfrm>
          <a:off x="0" y="0"/>
          <a:ext cx="0" cy="0"/>
          <a:chOff x="0" y="0"/>
          <a:chExt cx="0" cy="0"/>
        </a:xfrm>
      </p:grpSpPr>
      <p:sp>
        <p:nvSpPr>
          <p:cNvPr id="1497" name="Google Shape;1497;p89"/>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17</a:t>
            </a:fld>
            <a:endParaRPr/>
          </a:p>
        </p:txBody>
      </p:sp>
      <p:sp>
        <p:nvSpPr>
          <p:cNvPr id="1498" name="Google Shape;1498;p89"/>
          <p:cNvSpPr txBox="1"/>
          <p:nvPr/>
        </p:nvSpPr>
        <p:spPr>
          <a:xfrm>
            <a:off x="2007400" y="358450"/>
            <a:ext cx="33549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u="sng">
                <a:solidFill>
                  <a:schemeClr val="hlink"/>
                </a:solidFill>
                <a:latin typeface="Viga"/>
                <a:ea typeface="Viga"/>
                <a:cs typeface="Viga"/>
                <a:sym typeface="Viga"/>
                <a:hlinkClick r:id="rId3"/>
              </a:rPr>
              <a:t>code.irobot.com</a:t>
            </a:r>
            <a:r>
              <a:rPr lang="en"/>
              <a:t> </a:t>
            </a:r>
            <a:endParaRPr/>
          </a:p>
        </p:txBody>
      </p:sp>
      <p:sp>
        <p:nvSpPr>
          <p:cNvPr id="1499" name="Google Shape;1499;p89"/>
          <p:cNvSpPr txBox="1"/>
          <p:nvPr/>
        </p:nvSpPr>
        <p:spPr>
          <a:xfrm>
            <a:off x="580450" y="266050"/>
            <a:ext cx="4675800" cy="738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600">
                <a:solidFill>
                  <a:schemeClr val="accent1"/>
                </a:solidFill>
                <a:latin typeface="Viga"/>
                <a:ea typeface="Viga"/>
                <a:cs typeface="Viga"/>
                <a:sym typeface="Viga"/>
              </a:rPr>
              <a:t>Root</a:t>
            </a:r>
            <a:endParaRPr>
              <a:latin typeface="Dosis"/>
              <a:ea typeface="Dosis"/>
              <a:cs typeface="Dosis"/>
              <a:sym typeface="Dosis"/>
            </a:endParaRPr>
          </a:p>
        </p:txBody>
      </p:sp>
      <p:pic>
        <p:nvPicPr>
          <p:cNvPr id="1500" name="Google Shape;1500;p89"/>
          <p:cNvPicPr preferRelativeResize="0"/>
          <p:nvPr/>
        </p:nvPicPr>
        <p:blipFill>
          <a:blip r:embed="rId4">
            <a:alphaModFix/>
          </a:blip>
          <a:stretch>
            <a:fillRect/>
          </a:stretch>
        </p:blipFill>
        <p:spPr>
          <a:xfrm>
            <a:off x="152400" y="1946850"/>
            <a:ext cx="3689891" cy="2754049"/>
          </a:xfrm>
          <a:prstGeom prst="rect">
            <a:avLst/>
          </a:prstGeom>
          <a:noFill/>
          <a:ln>
            <a:noFill/>
          </a:ln>
        </p:spPr>
      </p:pic>
      <p:pic>
        <p:nvPicPr>
          <p:cNvPr id="1501" name="Google Shape;1501;p89"/>
          <p:cNvPicPr preferRelativeResize="0"/>
          <p:nvPr/>
        </p:nvPicPr>
        <p:blipFill>
          <a:blip r:embed="rId5">
            <a:alphaModFix/>
          </a:blip>
          <a:stretch>
            <a:fillRect/>
          </a:stretch>
        </p:blipFill>
        <p:spPr>
          <a:xfrm>
            <a:off x="4934250" y="1850675"/>
            <a:ext cx="3371850" cy="27051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505"/>
        <p:cNvGrpSpPr/>
        <p:nvPr/>
      </p:nvGrpSpPr>
      <p:grpSpPr>
        <a:xfrm>
          <a:off x="0" y="0"/>
          <a:ext cx="0" cy="0"/>
          <a:chOff x="0" y="0"/>
          <a:chExt cx="0" cy="0"/>
        </a:xfrm>
      </p:grpSpPr>
      <p:sp>
        <p:nvSpPr>
          <p:cNvPr id="1506" name="Google Shape;1506;p90"/>
          <p:cNvSpPr txBox="1">
            <a:spLocks noGrp="1"/>
          </p:cNvSpPr>
          <p:nvPr>
            <p:ph type="ctrTitle"/>
          </p:nvPr>
        </p:nvSpPr>
        <p:spPr>
          <a:xfrm>
            <a:off x="274150" y="210750"/>
            <a:ext cx="7945500" cy="4722000"/>
          </a:xfrm>
          <a:prstGeom prst="rect">
            <a:avLst/>
          </a:prstGeom>
        </p:spPr>
        <p:txBody>
          <a:bodyPr spcFirstLastPara="1" wrap="square" lIns="91425" tIns="91425" rIns="91425" bIns="91425" anchor="t" anchorCtr="0">
            <a:noAutofit/>
          </a:bodyPr>
          <a:lstStyle/>
          <a:p>
            <a:pPr marL="0" lvl="0" indent="0" algn="l" rtl="0">
              <a:lnSpc>
                <a:spcPct val="115000"/>
              </a:lnSpc>
              <a:spcBef>
                <a:spcPts val="1000"/>
              </a:spcBef>
              <a:spcAft>
                <a:spcPts val="0"/>
              </a:spcAft>
              <a:buNone/>
            </a:pPr>
            <a:r>
              <a:rPr lang="en" sz="2400" b="1" u="sng">
                <a:solidFill>
                  <a:schemeClr val="hlink"/>
                </a:solidFill>
                <a:latin typeface="Ubuntu"/>
                <a:ea typeface="Ubuntu"/>
                <a:cs typeface="Ubuntu"/>
                <a:sym typeface="Ubuntu"/>
                <a:hlinkClick r:id="rId3"/>
              </a:rPr>
              <a:t>Tâches en mathématique :</a:t>
            </a:r>
            <a:endParaRPr sz="1400">
              <a:solidFill>
                <a:srgbClr val="0069BF"/>
              </a:solidFill>
              <a:highlight>
                <a:schemeClr val="lt1"/>
              </a:highlight>
              <a:latin typeface="Ubuntu"/>
              <a:ea typeface="Ubuntu"/>
              <a:cs typeface="Ubuntu"/>
              <a:sym typeface="Ubuntu"/>
            </a:endParaRPr>
          </a:p>
          <a:p>
            <a:pPr marL="457200" lvl="0" indent="-330200" algn="l" rtl="0">
              <a:lnSpc>
                <a:spcPct val="115000"/>
              </a:lnSpc>
              <a:spcBef>
                <a:spcPts val="100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 : Avancer lentement sur une distance d’environ 60 cm.</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2 : Reculer rapidement pendant 3 secondes en utilisant les nombres négatifs.</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3 : Avancer de 235 mm, faire une pause de 3 secondes et reculer en 3 blocs en ajoutant 3 blocs de distance (Stratégie : utiliser la décomposition du nombre).</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4 : Avancer de 235 mm, tourner de 90</a:t>
            </a:r>
            <a:r>
              <a:rPr lang="en" sz="1600" baseline="30000">
                <a:solidFill>
                  <a:srgbClr val="0069BF"/>
                </a:solidFill>
                <a:highlight>
                  <a:schemeClr val="lt1"/>
                </a:highlight>
                <a:latin typeface="Ubuntu"/>
                <a:ea typeface="Ubuntu"/>
                <a:cs typeface="Ubuntu"/>
                <a:sym typeface="Ubuntu"/>
              </a:rPr>
              <a:t>0</a:t>
            </a:r>
            <a:r>
              <a:rPr lang="en" sz="1600">
                <a:solidFill>
                  <a:srgbClr val="0069BF"/>
                </a:solidFill>
                <a:highlight>
                  <a:schemeClr val="lt1"/>
                </a:highlight>
                <a:latin typeface="Ubuntu"/>
                <a:ea typeface="Ubuntu"/>
                <a:cs typeface="Ubuntu"/>
                <a:sym typeface="Ubuntu"/>
              </a:rPr>
              <a:t>, reculer de la moitié de la distance et émettre une son.</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5 : Tracer un carré dont le périmètre est de 160 cm. Défi supplémentaire : utiliser le moins de blocs possibles.</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6 : Dessiner un triangle dont un côté mesure 3 rotations.</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7 : Tracer une autre forme géométrique dont le périmètre est 120 cm et ajouter un affichage à la fin du trajet. Défi supplémentaire : utiliser le moins de blocs possibles.</a:t>
            </a:r>
            <a:endParaRPr sz="1600">
              <a:solidFill>
                <a:srgbClr val="0069BF"/>
              </a:solidFill>
              <a:highlight>
                <a:schemeClr val="lt1"/>
              </a:highlight>
              <a:latin typeface="Ubuntu"/>
              <a:ea typeface="Ubuntu"/>
              <a:cs typeface="Ubuntu"/>
              <a:sym typeface="Ubuntu"/>
            </a:endParaRPr>
          </a:p>
          <a:p>
            <a:pPr marL="0" lvl="0" indent="0" algn="l" rtl="0">
              <a:lnSpc>
                <a:spcPct val="100000"/>
              </a:lnSpc>
              <a:spcBef>
                <a:spcPts val="1000"/>
              </a:spcBef>
              <a:spcAft>
                <a:spcPts val="0"/>
              </a:spcAft>
              <a:buClr>
                <a:schemeClr val="dk1"/>
              </a:buClr>
              <a:buSzPts val="1100"/>
              <a:buFont typeface="Arial"/>
              <a:buNone/>
            </a:pPr>
            <a:endParaRPr sz="1400">
              <a:solidFill>
                <a:srgbClr val="FAA22A"/>
              </a:solidFill>
              <a:latin typeface="Ubuntu"/>
              <a:ea typeface="Ubuntu"/>
              <a:cs typeface="Ubuntu"/>
              <a:sym typeface="Ubuntu"/>
            </a:endParaRPr>
          </a:p>
          <a:p>
            <a:pPr marL="0" lvl="0" indent="0" algn="l" rtl="0">
              <a:lnSpc>
                <a:spcPct val="115000"/>
              </a:lnSpc>
              <a:spcBef>
                <a:spcPts val="0"/>
              </a:spcBef>
              <a:spcAft>
                <a:spcPts val="3100"/>
              </a:spcAft>
              <a:buNone/>
            </a:pPr>
            <a:endParaRPr/>
          </a:p>
        </p:txBody>
      </p:sp>
      <p:sp>
        <p:nvSpPr>
          <p:cNvPr id="1507" name="Google Shape;1507;p90"/>
          <p:cNvSpPr txBox="1">
            <a:spLocks noGrp="1"/>
          </p:cNvSpPr>
          <p:nvPr>
            <p:ph type="sldNum" idx="4294967295"/>
          </p:nvPr>
        </p:nvSpPr>
        <p:spPr>
          <a:xfrm>
            <a:off x="4297650" y="4832975"/>
            <a:ext cx="548700" cy="31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18</a:t>
            </a:fld>
            <a:endParaRPr/>
          </a:p>
        </p:txBody>
      </p:sp>
      <p:pic>
        <p:nvPicPr>
          <p:cNvPr id="1508" name="Google Shape;1508;p90"/>
          <p:cNvPicPr preferRelativeResize="0"/>
          <p:nvPr/>
        </p:nvPicPr>
        <p:blipFill>
          <a:blip r:embed="rId4">
            <a:alphaModFix/>
          </a:blip>
          <a:stretch>
            <a:fillRect/>
          </a:stretch>
        </p:blipFill>
        <p:spPr>
          <a:xfrm>
            <a:off x="8090048" y="175525"/>
            <a:ext cx="794425" cy="767375"/>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512"/>
        <p:cNvGrpSpPr/>
        <p:nvPr/>
      </p:nvGrpSpPr>
      <p:grpSpPr>
        <a:xfrm>
          <a:off x="0" y="0"/>
          <a:ext cx="0" cy="0"/>
          <a:chOff x="0" y="0"/>
          <a:chExt cx="0" cy="0"/>
        </a:xfrm>
      </p:grpSpPr>
      <p:sp>
        <p:nvSpPr>
          <p:cNvPr id="1513" name="Google Shape;1513;p91"/>
          <p:cNvSpPr txBox="1">
            <a:spLocks noGrp="1"/>
          </p:cNvSpPr>
          <p:nvPr>
            <p:ph type="ctrTitle"/>
          </p:nvPr>
        </p:nvSpPr>
        <p:spPr>
          <a:xfrm>
            <a:off x="322225" y="262075"/>
            <a:ext cx="7810500" cy="47220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2400" b="1" u="sng">
                <a:solidFill>
                  <a:schemeClr val="hlink"/>
                </a:solidFill>
                <a:latin typeface="Ubuntu"/>
                <a:ea typeface="Ubuntu"/>
                <a:cs typeface="Ubuntu"/>
                <a:sym typeface="Ubuntu"/>
                <a:hlinkClick r:id="rId3"/>
              </a:rPr>
              <a:t>Tâches en mathématique :</a:t>
            </a:r>
            <a:endParaRPr sz="1400" b="1">
              <a:solidFill>
                <a:srgbClr val="FAA22A"/>
              </a:solidFill>
              <a:latin typeface="Ubuntu"/>
              <a:ea typeface="Ubuntu"/>
              <a:cs typeface="Ubuntu"/>
              <a:sym typeface="Ubuntu"/>
            </a:endParaRPr>
          </a:p>
          <a:p>
            <a:pPr marL="457200" lvl="0" indent="-330200" algn="l" rtl="0">
              <a:lnSpc>
                <a:spcPct val="115000"/>
              </a:lnSpc>
              <a:spcBef>
                <a:spcPts val="310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8 : Arrêter le robot devant un obstacle, émettre un bruit et afficher une image pour attirer l’attention.</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9 T : Tracer la lettre T et ajouter un effet de lumière et de son à la fin du tracé. La barre du T doit mesurer la moitié de la tige.</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10 : Produire une régularité en utilisant le son, l’affichage ou le déplacement.</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11 : Mesurer et afficher une distance en utilisant le capteur ultrason.</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12 : Avancer si un objet se trouve entre deux distances.</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13 : Avancer à des vitesses aléatoires.</a:t>
            </a:r>
            <a:endParaRPr sz="1600">
              <a:solidFill>
                <a:srgbClr val="0069BF"/>
              </a:solidFill>
              <a:highlight>
                <a:schemeClr val="lt1"/>
              </a:highlight>
              <a:latin typeface="Ubuntu"/>
              <a:ea typeface="Ubuntu"/>
              <a:cs typeface="Ubuntu"/>
              <a:sym typeface="Ubuntu"/>
            </a:endParaRPr>
          </a:p>
          <a:p>
            <a:pPr marL="457200" lvl="0" indent="-330200" algn="l" rtl="0">
              <a:lnSpc>
                <a:spcPct val="115000"/>
              </a:lnSpc>
              <a:spcBef>
                <a:spcPts val="0"/>
              </a:spcBef>
              <a:spcAft>
                <a:spcPts val="0"/>
              </a:spcAft>
              <a:buClr>
                <a:srgbClr val="0069BF"/>
              </a:buClr>
              <a:buSzPts val="1600"/>
              <a:buFont typeface="Ubuntu"/>
              <a:buChar char="●"/>
            </a:pPr>
            <a:r>
              <a:rPr lang="en" sz="1600">
                <a:solidFill>
                  <a:srgbClr val="0069BF"/>
                </a:solidFill>
                <a:highlight>
                  <a:schemeClr val="lt1"/>
                </a:highlight>
                <a:latin typeface="Ubuntu"/>
                <a:ea typeface="Ubuntu"/>
                <a:cs typeface="Ubuntu"/>
                <a:sym typeface="Ubuntu"/>
              </a:rPr>
              <a:t>Défi 14 : Accélérer et décélérer.</a:t>
            </a:r>
            <a:endParaRPr sz="1600" u="sng">
              <a:solidFill>
                <a:srgbClr val="0069BF"/>
              </a:solidFill>
              <a:highlight>
                <a:schemeClr val="lt1"/>
              </a:highlight>
              <a:latin typeface="Ubuntu"/>
              <a:ea typeface="Ubuntu"/>
              <a:cs typeface="Ubuntu"/>
              <a:sym typeface="Ubuntu"/>
              <a:hlinkClick r:id="rId4">
                <a:extLst>
                  <a:ext uri="{A12FA001-AC4F-418D-AE19-62706E023703}">
                    <ahyp:hlinkClr xmlns:ahyp="http://schemas.microsoft.com/office/drawing/2018/hyperlinkcolor" val="tx"/>
                  </a:ext>
                </a:extLst>
              </a:hlinkClick>
            </a:endParaRPr>
          </a:p>
          <a:p>
            <a:pPr marL="0" lvl="0" indent="0" algn="l" rtl="0">
              <a:spcBef>
                <a:spcPts val="0"/>
              </a:spcBef>
              <a:spcAft>
                <a:spcPts val="0"/>
              </a:spcAft>
              <a:buClr>
                <a:schemeClr val="dk1"/>
              </a:buClr>
              <a:buSzPts val="1100"/>
              <a:buFont typeface="Arial"/>
              <a:buNone/>
            </a:pPr>
            <a:endParaRPr sz="1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1400">
              <a:solidFill>
                <a:srgbClr val="FAA22A"/>
              </a:solidFill>
              <a:latin typeface="Ubuntu"/>
              <a:ea typeface="Ubuntu"/>
              <a:cs typeface="Ubuntu"/>
              <a:sym typeface="Ubuntu"/>
            </a:endParaRPr>
          </a:p>
          <a:p>
            <a:pPr marL="0" lvl="0" indent="0" algn="l" rtl="0">
              <a:lnSpc>
                <a:spcPct val="100000"/>
              </a:lnSpc>
              <a:spcBef>
                <a:spcPts val="0"/>
              </a:spcBef>
              <a:spcAft>
                <a:spcPts val="0"/>
              </a:spcAft>
              <a:buNone/>
            </a:pPr>
            <a:endParaRPr sz="1400">
              <a:solidFill>
                <a:schemeClr val="lt1"/>
              </a:solidFill>
              <a:latin typeface="Ubuntu"/>
              <a:ea typeface="Ubuntu"/>
              <a:cs typeface="Ubuntu"/>
              <a:sym typeface="Ubuntu"/>
            </a:endParaRPr>
          </a:p>
          <a:p>
            <a:pPr marL="0" lvl="0" indent="0" algn="l" rtl="0">
              <a:lnSpc>
                <a:spcPct val="100000"/>
              </a:lnSpc>
              <a:spcBef>
                <a:spcPts val="3100"/>
              </a:spcBef>
              <a:spcAft>
                <a:spcPts val="0"/>
              </a:spcAft>
              <a:buNone/>
            </a:pPr>
            <a:endParaRPr sz="1400">
              <a:solidFill>
                <a:srgbClr val="FAA22A"/>
              </a:solidFill>
              <a:latin typeface="Ubuntu"/>
              <a:ea typeface="Ubuntu"/>
              <a:cs typeface="Ubuntu"/>
              <a:sym typeface="Ubuntu"/>
            </a:endParaRPr>
          </a:p>
          <a:p>
            <a:pPr marL="0" lvl="0" indent="0" algn="l" rtl="0">
              <a:lnSpc>
                <a:spcPct val="115000"/>
              </a:lnSpc>
              <a:spcBef>
                <a:spcPts val="0"/>
              </a:spcBef>
              <a:spcAft>
                <a:spcPts val="3100"/>
              </a:spcAft>
              <a:buNone/>
            </a:pPr>
            <a:endParaRPr/>
          </a:p>
        </p:txBody>
      </p:sp>
      <p:sp>
        <p:nvSpPr>
          <p:cNvPr id="1514" name="Google Shape;1514;p91"/>
          <p:cNvSpPr txBox="1">
            <a:spLocks noGrp="1"/>
          </p:cNvSpPr>
          <p:nvPr>
            <p:ph type="sldNum" idx="4294967295"/>
          </p:nvPr>
        </p:nvSpPr>
        <p:spPr>
          <a:xfrm>
            <a:off x="4297650" y="4832975"/>
            <a:ext cx="548700" cy="31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19</a:t>
            </a:fld>
            <a:endParaRPr/>
          </a:p>
        </p:txBody>
      </p:sp>
      <p:pic>
        <p:nvPicPr>
          <p:cNvPr id="1515" name="Google Shape;1515;p91"/>
          <p:cNvPicPr preferRelativeResize="0"/>
          <p:nvPr/>
        </p:nvPicPr>
        <p:blipFill>
          <a:blip r:embed="rId5">
            <a:alphaModFix/>
          </a:blip>
          <a:stretch>
            <a:fillRect/>
          </a:stretch>
        </p:blipFill>
        <p:spPr>
          <a:xfrm>
            <a:off x="8090048" y="175525"/>
            <a:ext cx="794425" cy="7673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519"/>
        <p:cNvGrpSpPr/>
        <p:nvPr/>
      </p:nvGrpSpPr>
      <p:grpSpPr>
        <a:xfrm>
          <a:off x="0" y="0"/>
          <a:ext cx="0" cy="0"/>
          <a:chOff x="0" y="0"/>
          <a:chExt cx="0" cy="0"/>
        </a:xfrm>
      </p:grpSpPr>
      <p:sp>
        <p:nvSpPr>
          <p:cNvPr id="1520" name="Google Shape;1520;p92"/>
          <p:cNvSpPr txBox="1">
            <a:spLocks noGrp="1"/>
          </p:cNvSpPr>
          <p:nvPr>
            <p:ph type="ctrTitle"/>
          </p:nvPr>
        </p:nvSpPr>
        <p:spPr>
          <a:xfrm>
            <a:off x="429625" y="262075"/>
            <a:ext cx="7702800" cy="47220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2400" b="1" u="sng">
                <a:solidFill>
                  <a:schemeClr val="hlink"/>
                </a:solidFill>
                <a:latin typeface="Ubuntu"/>
                <a:ea typeface="Ubuntu"/>
                <a:cs typeface="Ubuntu"/>
                <a:sym typeface="Ubuntu"/>
                <a:hlinkClick r:id="rId3"/>
              </a:rPr>
              <a:t>Tâches en mathématique :</a:t>
            </a:r>
            <a:endParaRPr sz="1400" b="1">
              <a:solidFill>
                <a:srgbClr val="FAA22A"/>
              </a:solidFill>
              <a:latin typeface="Ubuntu"/>
              <a:ea typeface="Ubuntu"/>
              <a:cs typeface="Ubuntu"/>
              <a:sym typeface="Ubuntu"/>
            </a:endParaRPr>
          </a:p>
          <a:p>
            <a:pPr marL="0" lvl="0" indent="0" algn="l" rtl="0">
              <a:spcBef>
                <a:spcPts val="3100"/>
              </a:spcBef>
              <a:spcAft>
                <a:spcPts val="0"/>
              </a:spcAft>
              <a:buNone/>
            </a:pPr>
            <a:r>
              <a:rPr lang="en" sz="1400">
                <a:solidFill>
                  <a:srgbClr val="0069BF"/>
                </a:solidFill>
                <a:highlight>
                  <a:schemeClr val="lt1"/>
                </a:highlight>
                <a:latin typeface="Ubuntu"/>
                <a:ea typeface="Ubuntu"/>
                <a:cs typeface="Ubuntu"/>
                <a:sym typeface="Ubuntu"/>
              </a:rPr>
              <a:t>Défis collaboratifs :</a:t>
            </a:r>
            <a:endParaRPr sz="1400">
              <a:solidFill>
                <a:srgbClr val="0069BF"/>
              </a:solidFill>
              <a:highlight>
                <a:schemeClr val="lt1"/>
              </a:highlight>
              <a:latin typeface="Ubuntu"/>
              <a:ea typeface="Ubuntu"/>
              <a:cs typeface="Ubuntu"/>
              <a:sym typeface="Ubuntu"/>
            </a:endParaRPr>
          </a:p>
          <a:p>
            <a:pPr marL="0" lvl="0" indent="0" algn="l" rtl="0">
              <a:spcBef>
                <a:spcPts val="0"/>
              </a:spcBef>
              <a:spcAft>
                <a:spcPts val="0"/>
              </a:spcAft>
              <a:buNone/>
            </a:pPr>
            <a:endParaRPr sz="1400">
              <a:solidFill>
                <a:srgbClr val="0069BF"/>
              </a:solidFill>
              <a:highlight>
                <a:schemeClr val="lt1"/>
              </a:highlight>
              <a:latin typeface="Ubuntu"/>
              <a:ea typeface="Ubuntu"/>
              <a:cs typeface="Ubuntu"/>
              <a:sym typeface="Ubuntu"/>
            </a:endParaRPr>
          </a:p>
          <a:p>
            <a:pPr marL="457200" lvl="0" indent="-317500" algn="l" rtl="0">
              <a:lnSpc>
                <a:spcPct val="115000"/>
              </a:lnSpc>
              <a:spcBef>
                <a:spcPts val="0"/>
              </a:spcBef>
              <a:spcAft>
                <a:spcPts val="0"/>
              </a:spcAft>
              <a:buClr>
                <a:srgbClr val="0069BF"/>
              </a:buClr>
              <a:buSzPts val="1400"/>
              <a:buFont typeface="Ubuntu"/>
              <a:buChar char="●"/>
            </a:pPr>
            <a:r>
              <a:rPr lang="en" sz="1400">
                <a:solidFill>
                  <a:srgbClr val="0069BF"/>
                </a:solidFill>
                <a:highlight>
                  <a:schemeClr val="lt1"/>
                </a:highlight>
                <a:latin typeface="Ubuntu"/>
                <a:ea typeface="Ubuntu"/>
                <a:cs typeface="Ubuntu"/>
                <a:sym typeface="Ubuntu"/>
              </a:rPr>
              <a:t>Défi A : Avec 2 robots, faire une course en programmant le nombre de seconde afin que les robots effectuent le déplacement selon le chiffre pigé, répéter la pige jusqu’à ce qu’une équipe franchisse  la distance convenue, par exemple 2 ou 3  mètres. Utilisation de cartes ou de dés.</a:t>
            </a:r>
            <a:endParaRPr sz="1400">
              <a:solidFill>
                <a:srgbClr val="0069BF"/>
              </a:solidFill>
              <a:highlight>
                <a:schemeClr val="lt1"/>
              </a:highlight>
              <a:latin typeface="Ubuntu"/>
              <a:ea typeface="Ubuntu"/>
              <a:cs typeface="Ubuntu"/>
              <a:sym typeface="Ubuntu"/>
            </a:endParaRPr>
          </a:p>
          <a:p>
            <a:pPr marL="457200" lvl="0" indent="-317500" algn="l" rtl="0">
              <a:lnSpc>
                <a:spcPct val="115000"/>
              </a:lnSpc>
              <a:spcBef>
                <a:spcPts val="0"/>
              </a:spcBef>
              <a:spcAft>
                <a:spcPts val="0"/>
              </a:spcAft>
              <a:buClr>
                <a:srgbClr val="0069BF"/>
              </a:buClr>
              <a:buSzPts val="1400"/>
              <a:buFont typeface="Ubuntu"/>
              <a:buChar char="●"/>
            </a:pPr>
            <a:r>
              <a:rPr lang="en" sz="1400">
                <a:solidFill>
                  <a:srgbClr val="0069BF"/>
                </a:solidFill>
                <a:highlight>
                  <a:schemeClr val="lt1"/>
                </a:highlight>
                <a:latin typeface="Ubuntu"/>
                <a:ea typeface="Ubuntu"/>
                <a:cs typeface="Ubuntu"/>
                <a:sym typeface="Ubuntu"/>
              </a:rPr>
              <a:t>Défi B : Programmer les robots pour qu’ils effectuent un déplacement de 2 mètres afin d’arriver à la ligne en même temps, mais des puissances différentes. La trajectoire doit aussi être différente.</a:t>
            </a:r>
            <a:endParaRPr sz="1400">
              <a:solidFill>
                <a:srgbClr val="0069BF"/>
              </a:solidFill>
              <a:highlight>
                <a:schemeClr val="lt1"/>
              </a:highlight>
              <a:latin typeface="Ubuntu"/>
              <a:ea typeface="Ubuntu"/>
              <a:cs typeface="Ubuntu"/>
              <a:sym typeface="Ubuntu"/>
            </a:endParaRPr>
          </a:p>
          <a:p>
            <a:pPr marL="0" lvl="0" indent="0" algn="l" rtl="0">
              <a:spcBef>
                <a:spcPts val="0"/>
              </a:spcBef>
              <a:spcAft>
                <a:spcPts val="0"/>
              </a:spcAft>
              <a:buNone/>
            </a:pPr>
            <a:endParaRPr sz="1400">
              <a:solidFill>
                <a:srgbClr val="FAA22A"/>
              </a:solidFill>
              <a:uFill>
                <a:noFill/>
              </a:uFill>
              <a:latin typeface="Ubuntu"/>
              <a:ea typeface="Ubuntu"/>
              <a:cs typeface="Ubuntu"/>
              <a:sym typeface="Ubuntu"/>
              <a:hlinkClick r:id="rId4">
                <a:extLst>
                  <a:ext uri="{A12FA001-AC4F-418D-AE19-62706E023703}">
                    <ahyp:hlinkClr xmlns:ahyp="http://schemas.microsoft.com/office/drawing/2018/hyperlinkcolor" val="tx"/>
                  </a:ext>
                </a:extLst>
              </a:hlinkClick>
            </a:endParaRPr>
          </a:p>
          <a:p>
            <a:pPr marL="0" lvl="0" indent="0" algn="l" rtl="0">
              <a:spcBef>
                <a:spcPts val="0"/>
              </a:spcBef>
              <a:spcAft>
                <a:spcPts val="0"/>
              </a:spcAft>
              <a:buNone/>
            </a:pPr>
            <a:endParaRPr sz="1400">
              <a:solidFill>
                <a:srgbClr val="FAA22A"/>
              </a:solidFill>
              <a:latin typeface="Ubuntu"/>
              <a:ea typeface="Ubuntu"/>
              <a:cs typeface="Ubuntu"/>
              <a:sym typeface="Ubuntu"/>
            </a:endParaRPr>
          </a:p>
          <a:p>
            <a:pPr marL="0" lvl="0" indent="0" algn="l" rtl="0">
              <a:spcBef>
                <a:spcPts val="0"/>
              </a:spcBef>
              <a:spcAft>
                <a:spcPts val="0"/>
              </a:spcAft>
              <a:buNone/>
            </a:pPr>
            <a:r>
              <a:rPr lang="en" sz="2400" u="sng">
                <a:solidFill>
                  <a:schemeClr val="hlink"/>
                </a:solidFill>
                <a:latin typeface="Ubuntu"/>
                <a:ea typeface="Ubuntu"/>
                <a:cs typeface="Ubuntu"/>
                <a:sym typeface="Ubuntu"/>
                <a:hlinkClick r:id="rId5"/>
              </a:rPr>
              <a:t>SAE :</a:t>
            </a:r>
            <a:r>
              <a:rPr lang="en" sz="1400">
                <a:solidFill>
                  <a:srgbClr val="FAA22A"/>
                </a:solidFill>
                <a:latin typeface="Ubuntu"/>
                <a:ea typeface="Ubuntu"/>
                <a:cs typeface="Ubuntu"/>
                <a:sym typeface="Ubuntu"/>
              </a:rPr>
              <a:t> </a:t>
            </a:r>
            <a:r>
              <a:rPr lang="en" sz="2400" b="1">
                <a:solidFill>
                  <a:srgbClr val="FFFFFF"/>
                </a:solidFill>
                <a:latin typeface="Ubuntu"/>
                <a:ea typeface="Ubuntu"/>
                <a:cs typeface="Ubuntu"/>
                <a:sym typeface="Ubuntu"/>
              </a:rPr>
              <a:t>Mission sur Mars</a:t>
            </a:r>
            <a:endParaRPr sz="2400" b="1">
              <a:solidFill>
                <a:srgbClr val="FFFFFF"/>
              </a:solidFill>
              <a:latin typeface="Ubuntu"/>
              <a:ea typeface="Ubuntu"/>
              <a:cs typeface="Ubuntu"/>
              <a:sym typeface="Ubuntu"/>
            </a:endParaRPr>
          </a:p>
          <a:p>
            <a:pPr marL="0" lvl="0" indent="0" algn="l" rtl="0">
              <a:lnSpc>
                <a:spcPct val="100000"/>
              </a:lnSpc>
              <a:spcBef>
                <a:spcPts val="3100"/>
              </a:spcBef>
              <a:spcAft>
                <a:spcPts val="0"/>
              </a:spcAft>
              <a:buNone/>
            </a:pPr>
            <a:endParaRPr sz="1400">
              <a:solidFill>
                <a:schemeClr val="lt1"/>
              </a:solidFill>
              <a:latin typeface="Ubuntu"/>
              <a:ea typeface="Ubuntu"/>
              <a:cs typeface="Ubuntu"/>
              <a:sym typeface="Ubuntu"/>
            </a:endParaRPr>
          </a:p>
          <a:p>
            <a:pPr marL="0" lvl="0" indent="0" algn="l" rtl="0">
              <a:lnSpc>
                <a:spcPct val="100000"/>
              </a:lnSpc>
              <a:spcBef>
                <a:spcPts val="3100"/>
              </a:spcBef>
              <a:spcAft>
                <a:spcPts val="0"/>
              </a:spcAft>
              <a:buNone/>
            </a:pPr>
            <a:endParaRPr sz="1400">
              <a:solidFill>
                <a:srgbClr val="FAA22A"/>
              </a:solidFill>
              <a:latin typeface="Ubuntu"/>
              <a:ea typeface="Ubuntu"/>
              <a:cs typeface="Ubuntu"/>
              <a:sym typeface="Ubuntu"/>
            </a:endParaRPr>
          </a:p>
          <a:p>
            <a:pPr marL="0" lvl="0" indent="0" algn="l" rtl="0">
              <a:lnSpc>
                <a:spcPct val="115000"/>
              </a:lnSpc>
              <a:spcBef>
                <a:spcPts val="0"/>
              </a:spcBef>
              <a:spcAft>
                <a:spcPts val="3100"/>
              </a:spcAft>
              <a:buNone/>
            </a:pPr>
            <a:endParaRPr/>
          </a:p>
        </p:txBody>
      </p:sp>
      <p:sp>
        <p:nvSpPr>
          <p:cNvPr id="1521" name="Google Shape;1521;p92"/>
          <p:cNvSpPr txBox="1">
            <a:spLocks noGrp="1"/>
          </p:cNvSpPr>
          <p:nvPr>
            <p:ph type="sldNum" idx="4294967295"/>
          </p:nvPr>
        </p:nvSpPr>
        <p:spPr>
          <a:xfrm>
            <a:off x="4297650" y="4832975"/>
            <a:ext cx="548700" cy="31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20</a:t>
            </a:fld>
            <a:endParaRPr/>
          </a:p>
        </p:txBody>
      </p:sp>
      <p:pic>
        <p:nvPicPr>
          <p:cNvPr id="1522" name="Google Shape;1522;p92"/>
          <p:cNvPicPr preferRelativeResize="0"/>
          <p:nvPr/>
        </p:nvPicPr>
        <p:blipFill>
          <a:blip r:embed="rId6">
            <a:alphaModFix/>
          </a:blip>
          <a:stretch>
            <a:fillRect/>
          </a:stretch>
        </p:blipFill>
        <p:spPr>
          <a:xfrm>
            <a:off x="8090048" y="175525"/>
            <a:ext cx="794425" cy="767375"/>
          </a:xfrm>
          <a:prstGeom prst="rect">
            <a:avLst/>
          </a:prstGeom>
          <a:noFill/>
          <a:ln>
            <a:noFill/>
          </a:ln>
        </p:spPr>
      </p:pic>
      <p:pic>
        <p:nvPicPr>
          <p:cNvPr id="1523" name="Google Shape;1523;p92"/>
          <p:cNvPicPr preferRelativeResize="0"/>
          <p:nvPr/>
        </p:nvPicPr>
        <p:blipFill>
          <a:blip r:embed="rId7">
            <a:alphaModFix/>
          </a:blip>
          <a:stretch>
            <a:fillRect/>
          </a:stretch>
        </p:blipFill>
        <p:spPr>
          <a:xfrm>
            <a:off x="6728524" y="3163924"/>
            <a:ext cx="2103775" cy="1732175"/>
          </a:xfrm>
          <a:prstGeom prst="rect">
            <a:avLst/>
          </a:prstGeom>
          <a:noFill/>
          <a:ln>
            <a:noFill/>
          </a:ln>
        </p:spPr>
      </p:pic>
      <p:pic>
        <p:nvPicPr>
          <p:cNvPr id="1524" name="Google Shape;1524;p92"/>
          <p:cNvPicPr preferRelativeResize="0"/>
          <p:nvPr/>
        </p:nvPicPr>
        <p:blipFill>
          <a:blip r:embed="rId8">
            <a:alphaModFix/>
          </a:blip>
          <a:stretch>
            <a:fillRect/>
          </a:stretch>
        </p:blipFill>
        <p:spPr>
          <a:xfrm>
            <a:off x="211975" y="3411875"/>
            <a:ext cx="1882075" cy="152145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528"/>
        <p:cNvGrpSpPr/>
        <p:nvPr/>
      </p:nvGrpSpPr>
      <p:grpSpPr>
        <a:xfrm>
          <a:off x="0" y="0"/>
          <a:ext cx="0" cy="0"/>
          <a:chOff x="0" y="0"/>
          <a:chExt cx="0" cy="0"/>
        </a:xfrm>
      </p:grpSpPr>
      <p:sp>
        <p:nvSpPr>
          <p:cNvPr id="1529" name="Google Shape;1529;p93"/>
          <p:cNvSpPr txBox="1">
            <a:spLocks noGrp="1"/>
          </p:cNvSpPr>
          <p:nvPr>
            <p:ph type="ctrTitle"/>
          </p:nvPr>
        </p:nvSpPr>
        <p:spPr>
          <a:xfrm>
            <a:off x="322225" y="262075"/>
            <a:ext cx="7810500" cy="47220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3100"/>
              </a:spcAft>
              <a:buNone/>
            </a:pPr>
            <a:r>
              <a:rPr lang="en" sz="2400" b="1">
                <a:latin typeface="Ubuntu"/>
                <a:ea typeface="Ubuntu"/>
                <a:cs typeface="Ubuntu"/>
                <a:sym typeface="Ubuntu"/>
              </a:rPr>
              <a:t>Parcours exploration Mars</a:t>
            </a:r>
            <a:r>
              <a:rPr lang="en" sz="2400" b="1">
                <a:solidFill>
                  <a:schemeClr val="hlink"/>
                </a:solidFill>
                <a:uFill>
                  <a:noFill/>
                </a:uFill>
                <a:latin typeface="Ubuntu"/>
                <a:ea typeface="Ubuntu"/>
                <a:cs typeface="Ubuntu"/>
                <a:sym typeface="Ubuntu"/>
                <a:hlinkClick r:id="rId3"/>
              </a:rPr>
              <a:t>:</a:t>
            </a:r>
            <a:endParaRPr/>
          </a:p>
        </p:txBody>
      </p:sp>
      <p:sp>
        <p:nvSpPr>
          <p:cNvPr id="1530" name="Google Shape;1530;p93"/>
          <p:cNvSpPr txBox="1">
            <a:spLocks noGrp="1"/>
          </p:cNvSpPr>
          <p:nvPr>
            <p:ph type="sldNum" idx="4294967295"/>
          </p:nvPr>
        </p:nvSpPr>
        <p:spPr>
          <a:xfrm>
            <a:off x="4297650" y="4832975"/>
            <a:ext cx="548700" cy="31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21</a:t>
            </a:fld>
            <a:endParaRPr/>
          </a:p>
        </p:txBody>
      </p:sp>
      <p:pic>
        <p:nvPicPr>
          <p:cNvPr id="1531" name="Google Shape;1531;p93"/>
          <p:cNvPicPr preferRelativeResize="0"/>
          <p:nvPr/>
        </p:nvPicPr>
        <p:blipFill>
          <a:blip r:embed="rId4">
            <a:alphaModFix/>
          </a:blip>
          <a:stretch>
            <a:fillRect/>
          </a:stretch>
        </p:blipFill>
        <p:spPr>
          <a:xfrm>
            <a:off x="8090048" y="175525"/>
            <a:ext cx="794425" cy="767375"/>
          </a:xfrm>
          <a:prstGeom prst="rect">
            <a:avLst/>
          </a:prstGeom>
          <a:noFill/>
          <a:ln>
            <a:noFill/>
          </a:ln>
        </p:spPr>
      </p:pic>
      <p:pic>
        <p:nvPicPr>
          <p:cNvPr id="1532" name="Google Shape;1532;p93"/>
          <p:cNvPicPr preferRelativeResize="0"/>
          <p:nvPr/>
        </p:nvPicPr>
        <p:blipFill>
          <a:blip r:embed="rId5">
            <a:alphaModFix/>
          </a:blip>
          <a:stretch>
            <a:fillRect/>
          </a:stretch>
        </p:blipFill>
        <p:spPr>
          <a:xfrm>
            <a:off x="2552571" y="866700"/>
            <a:ext cx="5207853" cy="4200599"/>
          </a:xfrm>
          <a:prstGeom prst="rect">
            <a:avLst/>
          </a:prstGeom>
          <a:noFill/>
          <a:ln>
            <a:noFill/>
          </a:ln>
        </p:spPr>
      </p:pic>
      <p:sp>
        <p:nvSpPr>
          <p:cNvPr id="1533" name="Google Shape;1533;p93"/>
          <p:cNvSpPr txBox="1"/>
          <p:nvPr/>
        </p:nvSpPr>
        <p:spPr>
          <a:xfrm>
            <a:off x="487075" y="2263950"/>
            <a:ext cx="1709700" cy="6156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latin typeface="Ubuntu"/>
                <a:ea typeface="Ubuntu"/>
                <a:cs typeface="Ubuntu"/>
                <a:sym typeface="Ubuntu"/>
              </a:rPr>
              <a:t>Point de départ : </a:t>
            </a:r>
            <a:r>
              <a:rPr lang="en" b="1">
                <a:latin typeface="Ubuntu"/>
                <a:ea typeface="Ubuntu"/>
                <a:cs typeface="Ubuntu"/>
                <a:sym typeface="Ubuntu"/>
              </a:rPr>
              <a:t>point noir</a:t>
            </a:r>
            <a:endParaRPr b="1">
              <a:latin typeface="Ubuntu"/>
              <a:ea typeface="Ubuntu"/>
              <a:cs typeface="Ubuntu"/>
              <a:sym typeface="Ubuntu"/>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537"/>
        <p:cNvGrpSpPr/>
        <p:nvPr/>
      </p:nvGrpSpPr>
      <p:grpSpPr>
        <a:xfrm>
          <a:off x="0" y="0"/>
          <a:ext cx="0" cy="0"/>
          <a:chOff x="0" y="0"/>
          <a:chExt cx="0" cy="0"/>
        </a:xfrm>
      </p:grpSpPr>
      <p:sp>
        <p:nvSpPr>
          <p:cNvPr id="1538" name="Google Shape;1538;p94"/>
          <p:cNvSpPr txBox="1">
            <a:spLocks noGrp="1"/>
          </p:cNvSpPr>
          <p:nvPr>
            <p:ph type="subTitle" idx="4294967295"/>
          </p:nvPr>
        </p:nvSpPr>
        <p:spPr>
          <a:xfrm>
            <a:off x="483475" y="1133900"/>
            <a:ext cx="8057700" cy="3699000"/>
          </a:xfrm>
          <a:prstGeom prst="rect">
            <a:avLst/>
          </a:prstGeom>
        </p:spPr>
        <p:txBody>
          <a:bodyPr spcFirstLastPara="1" wrap="square" lIns="91425" tIns="91425" rIns="91425" bIns="91425" anchor="t" anchorCtr="0">
            <a:noAutofit/>
          </a:bodyPr>
          <a:lstStyle/>
          <a:p>
            <a:pPr marL="457200" lvl="0" indent="0" algn="l" rtl="0">
              <a:spcBef>
                <a:spcPts val="600"/>
              </a:spcBef>
              <a:spcAft>
                <a:spcPts val="0"/>
              </a:spcAft>
              <a:buNone/>
            </a:pPr>
            <a:endParaRPr sz="2400"/>
          </a:p>
          <a:p>
            <a:pPr marL="0" lvl="0" indent="0" algn="l" rtl="0">
              <a:spcBef>
                <a:spcPts val="600"/>
              </a:spcBef>
              <a:spcAft>
                <a:spcPts val="0"/>
              </a:spcAft>
              <a:buClr>
                <a:schemeClr val="dk1"/>
              </a:buClr>
              <a:buSzPts val="1100"/>
              <a:buFont typeface="Arial"/>
              <a:buNone/>
            </a:pPr>
            <a:endParaRPr sz="2400"/>
          </a:p>
          <a:p>
            <a:pPr marL="0" lvl="0" indent="0" algn="l" rtl="0">
              <a:spcBef>
                <a:spcPts val="600"/>
              </a:spcBef>
              <a:spcAft>
                <a:spcPts val="0"/>
              </a:spcAft>
              <a:buClr>
                <a:schemeClr val="dk1"/>
              </a:buClr>
              <a:buSzPts val="1100"/>
              <a:buFont typeface="Arial"/>
              <a:buNone/>
            </a:pPr>
            <a:endParaRPr sz="2400"/>
          </a:p>
        </p:txBody>
      </p:sp>
      <p:sp>
        <p:nvSpPr>
          <p:cNvPr id="1539" name="Google Shape;1539;p94"/>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22</a:t>
            </a:fld>
            <a:endParaRPr/>
          </a:p>
        </p:txBody>
      </p:sp>
      <p:pic>
        <p:nvPicPr>
          <p:cNvPr id="1540" name="Google Shape;1540;p94"/>
          <p:cNvPicPr preferRelativeResize="0"/>
          <p:nvPr/>
        </p:nvPicPr>
        <p:blipFill>
          <a:blip r:embed="rId3">
            <a:alphaModFix/>
          </a:blip>
          <a:stretch>
            <a:fillRect/>
          </a:stretch>
        </p:blipFill>
        <p:spPr>
          <a:xfrm>
            <a:off x="8170698" y="220325"/>
            <a:ext cx="794425" cy="767375"/>
          </a:xfrm>
          <a:prstGeom prst="rect">
            <a:avLst/>
          </a:prstGeom>
          <a:noFill/>
          <a:ln>
            <a:noFill/>
          </a:ln>
        </p:spPr>
      </p:pic>
      <p:pic>
        <p:nvPicPr>
          <p:cNvPr id="1541" name="Google Shape;1541;p94" descr="Activité de robotique avec LEGO EV3 pour les élèves du 3e cycle" title="Résumé Mission sur Mars">
            <a:hlinkClick r:id="rId4"/>
          </p:cNvPr>
          <p:cNvPicPr preferRelativeResize="0"/>
          <p:nvPr/>
        </p:nvPicPr>
        <p:blipFill>
          <a:blip r:embed="rId5">
            <a:alphaModFix/>
          </a:blip>
          <a:stretch>
            <a:fillRect/>
          </a:stretch>
        </p:blipFill>
        <p:spPr>
          <a:xfrm>
            <a:off x="1564000" y="315750"/>
            <a:ext cx="5294000" cy="3970500"/>
          </a:xfrm>
          <a:prstGeom prst="rect">
            <a:avLst/>
          </a:prstGeom>
          <a:noFill/>
          <a:ln>
            <a:noFill/>
          </a:ln>
        </p:spPr>
      </p:pic>
      <p:sp>
        <p:nvSpPr>
          <p:cNvPr id="1542" name="Google Shape;1542;p94"/>
          <p:cNvSpPr txBox="1"/>
          <p:nvPr/>
        </p:nvSpPr>
        <p:spPr>
          <a:xfrm>
            <a:off x="1265725" y="4514675"/>
            <a:ext cx="21927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a:latin typeface="Ubuntu"/>
                <a:ea typeface="Ubuntu"/>
                <a:cs typeface="Ubuntu"/>
                <a:sym typeface="Ubuntu"/>
              </a:rPr>
              <a:t>À 2 min</a:t>
            </a:r>
            <a:endParaRPr>
              <a:latin typeface="Ubuntu"/>
              <a:ea typeface="Ubuntu"/>
              <a:cs typeface="Ubuntu"/>
              <a:sym typeface="Ubuntu"/>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41"/>
                                        </p:tgtEl>
                                        <p:attrNameLst>
                                          <p:attrName>style.visibility</p:attrName>
                                        </p:attrNameLst>
                                      </p:cBhvr>
                                      <p:to>
                                        <p:strVal val="visible"/>
                                      </p:to>
                                    </p:set>
                                    <p:animEffect transition="in" filter="fade">
                                      <p:cBhvr>
                                        <p:cTn id="7" dur="1000"/>
                                        <p:tgtEl>
                                          <p:spTgt spid="15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546"/>
        <p:cNvGrpSpPr/>
        <p:nvPr/>
      </p:nvGrpSpPr>
      <p:grpSpPr>
        <a:xfrm>
          <a:off x="0" y="0"/>
          <a:ext cx="0" cy="0"/>
          <a:chOff x="0" y="0"/>
          <a:chExt cx="0" cy="0"/>
        </a:xfrm>
      </p:grpSpPr>
      <p:sp>
        <p:nvSpPr>
          <p:cNvPr id="1547" name="Google Shape;1547;p95"/>
          <p:cNvSpPr txBox="1">
            <a:spLocks noGrp="1"/>
          </p:cNvSpPr>
          <p:nvPr>
            <p:ph type="subTitle" idx="4294967295"/>
          </p:nvPr>
        </p:nvSpPr>
        <p:spPr>
          <a:xfrm>
            <a:off x="483475" y="1133900"/>
            <a:ext cx="8057700" cy="3699000"/>
          </a:xfrm>
          <a:prstGeom prst="rect">
            <a:avLst/>
          </a:prstGeom>
        </p:spPr>
        <p:txBody>
          <a:bodyPr spcFirstLastPara="1" wrap="square" lIns="91425" tIns="91425" rIns="91425" bIns="91425" anchor="t" anchorCtr="0">
            <a:noAutofit/>
          </a:bodyPr>
          <a:lstStyle/>
          <a:p>
            <a:pPr marL="457200" lvl="0" indent="0" algn="l" rtl="0">
              <a:spcBef>
                <a:spcPts val="600"/>
              </a:spcBef>
              <a:spcAft>
                <a:spcPts val="0"/>
              </a:spcAft>
              <a:buNone/>
            </a:pPr>
            <a:endParaRPr sz="2400"/>
          </a:p>
          <a:p>
            <a:pPr marL="0" lvl="0" indent="0" algn="l" rtl="0">
              <a:spcBef>
                <a:spcPts val="600"/>
              </a:spcBef>
              <a:spcAft>
                <a:spcPts val="0"/>
              </a:spcAft>
              <a:buClr>
                <a:schemeClr val="dk1"/>
              </a:buClr>
              <a:buSzPts val="1100"/>
              <a:buFont typeface="Arial"/>
              <a:buNone/>
            </a:pPr>
            <a:endParaRPr sz="2400"/>
          </a:p>
          <a:p>
            <a:pPr marL="0" lvl="0" indent="0" algn="l" rtl="0">
              <a:spcBef>
                <a:spcPts val="600"/>
              </a:spcBef>
              <a:spcAft>
                <a:spcPts val="0"/>
              </a:spcAft>
              <a:buClr>
                <a:schemeClr val="dk1"/>
              </a:buClr>
              <a:buSzPts val="1100"/>
              <a:buFont typeface="Arial"/>
              <a:buNone/>
            </a:pPr>
            <a:endParaRPr sz="2400"/>
          </a:p>
        </p:txBody>
      </p:sp>
      <p:sp>
        <p:nvSpPr>
          <p:cNvPr id="1548" name="Google Shape;1548;p95"/>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23</a:t>
            </a:fld>
            <a:endParaRPr/>
          </a:p>
        </p:txBody>
      </p:sp>
      <p:pic>
        <p:nvPicPr>
          <p:cNvPr id="1549" name="Google Shape;1549;p95"/>
          <p:cNvPicPr preferRelativeResize="0"/>
          <p:nvPr/>
        </p:nvPicPr>
        <p:blipFill>
          <a:blip r:embed="rId3">
            <a:alphaModFix/>
          </a:blip>
          <a:stretch>
            <a:fillRect/>
          </a:stretch>
        </p:blipFill>
        <p:spPr>
          <a:xfrm>
            <a:off x="8170698" y="220325"/>
            <a:ext cx="794425" cy="767375"/>
          </a:xfrm>
          <a:prstGeom prst="rect">
            <a:avLst/>
          </a:prstGeom>
          <a:noFill/>
          <a:ln>
            <a:noFill/>
          </a:ln>
        </p:spPr>
      </p:pic>
      <p:sp>
        <p:nvSpPr>
          <p:cNvPr id="1550" name="Google Shape;1550;p95"/>
          <p:cNvSpPr txBox="1"/>
          <p:nvPr/>
        </p:nvSpPr>
        <p:spPr>
          <a:xfrm>
            <a:off x="1113450" y="790075"/>
            <a:ext cx="6917100" cy="18471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3600" u="sng">
                <a:solidFill>
                  <a:schemeClr val="hlink"/>
                </a:solidFill>
                <a:latin typeface="Viga"/>
                <a:ea typeface="Viga"/>
                <a:cs typeface="Viga"/>
                <a:sym typeface="Viga"/>
                <a:hlinkClick r:id="rId4"/>
              </a:rPr>
              <a:t>Situations-problèmes </a:t>
            </a:r>
            <a:endParaRPr sz="3600">
              <a:solidFill>
                <a:srgbClr val="3C78D8"/>
              </a:solidFill>
              <a:latin typeface="Viga"/>
              <a:ea typeface="Viga"/>
              <a:cs typeface="Viga"/>
              <a:sym typeface="Viga"/>
            </a:endParaRPr>
          </a:p>
          <a:p>
            <a:pPr marL="0" lvl="0" indent="0" algn="ctr" rtl="0">
              <a:spcBef>
                <a:spcPts val="0"/>
              </a:spcBef>
              <a:spcAft>
                <a:spcPts val="0"/>
              </a:spcAft>
              <a:buNone/>
            </a:pPr>
            <a:r>
              <a:rPr lang="en" sz="3600" u="sng">
                <a:solidFill>
                  <a:schemeClr val="hlink"/>
                </a:solidFill>
                <a:latin typeface="Viga"/>
                <a:ea typeface="Viga"/>
                <a:cs typeface="Viga"/>
                <a:sym typeface="Viga"/>
                <a:hlinkClick r:id="rId4"/>
              </a:rPr>
              <a:t>en programmation et robotique au primaire</a:t>
            </a:r>
            <a:endParaRPr sz="3600">
              <a:solidFill>
                <a:srgbClr val="3C78D8"/>
              </a:solidFill>
              <a:latin typeface="Viga"/>
              <a:ea typeface="Viga"/>
              <a:cs typeface="Viga"/>
              <a:sym typeface="Viga"/>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554"/>
        <p:cNvGrpSpPr/>
        <p:nvPr/>
      </p:nvGrpSpPr>
      <p:grpSpPr>
        <a:xfrm>
          <a:off x="0" y="0"/>
          <a:ext cx="0" cy="0"/>
          <a:chOff x="0" y="0"/>
          <a:chExt cx="0" cy="0"/>
        </a:xfrm>
      </p:grpSpPr>
      <p:sp>
        <p:nvSpPr>
          <p:cNvPr id="1555" name="Google Shape;1555;p96"/>
          <p:cNvSpPr txBox="1">
            <a:spLocks noGrp="1"/>
          </p:cNvSpPr>
          <p:nvPr>
            <p:ph type="body" idx="1"/>
          </p:nvPr>
        </p:nvSpPr>
        <p:spPr>
          <a:xfrm>
            <a:off x="1995400" y="362875"/>
            <a:ext cx="6586800" cy="4780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3600" b="1">
                <a:solidFill>
                  <a:srgbClr val="0069BF"/>
                </a:solidFill>
                <a:latin typeface="Viga"/>
                <a:ea typeface="Viga"/>
                <a:cs typeface="Viga"/>
                <a:sym typeface="Viga"/>
              </a:rPr>
              <a:t>Ressources :</a:t>
            </a:r>
            <a:endParaRPr sz="3600" b="1">
              <a:solidFill>
                <a:srgbClr val="0069BF"/>
              </a:solidFill>
              <a:latin typeface="Viga"/>
              <a:ea typeface="Viga"/>
              <a:cs typeface="Viga"/>
              <a:sym typeface="Viga"/>
            </a:endParaRPr>
          </a:p>
          <a:p>
            <a:pPr marL="457200" lvl="0" indent="-355600" algn="ctr" rtl="0">
              <a:spcBef>
                <a:spcPts val="0"/>
              </a:spcBef>
              <a:spcAft>
                <a:spcPts val="0"/>
              </a:spcAft>
              <a:buClr>
                <a:srgbClr val="0B5394"/>
              </a:buClr>
              <a:buSzPts val="2000"/>
              <a:buFont typeface="Ubuntu"/>
              <a:buChar char="●"/>
            </a:pPr>
            <a:r>
              <a:rPr lang="en" sz="2000">
                <a:solidFill>
                  <a:srgbClr val="0B5394"/>
                </a:solidFill>
                <a:latin typeface="Ubuntu"/>
                <a:ea typeface="Ubuntu"/>
                <a:cs typeface="Ubuntu"/>
                <a:sym typeface="Ubuntu"/>
              </a:rPr>
              <a:t>Autoformations sur Campus RÉCIT :</a:t>
            </a:r>
            <a:endParaRPr sz="2000">
              <a:solidFill>
                <a:srgbClr val="0B5394"/>
              </a:solidFill>
              <a:latin typeface="Ubuntu"/>
              <a:ea typeface="Ubuntu"/>
              <a:cs typeface="Ubuntu"/>
              <a:sym typeface="Ubuntu"/>
            </a:endParaRPr>
          </a:p>
          <a:p>
            <a:pPr marL="0" lvl="0" indent="0" algn="ctr" rtl="0">
              <a:spcBef>
                <a:spcPts val="0"/>
              </a:spcBef>
              <a:spcAft>
                <a:spcPts val="0"/>
              </a:spcAft>
              <a:buNone/>
            </a:pPr>
            <a:r>
              <a:rPr lang="en" sz="2000" u="sng">
                <a:solidFill>
                  <a:schemeClr val="hlink"/>
                </a:solidFill>
                <a:latin typeface="Ubuntu"/>
                <a:ea typeface="Ubuntu"/>
                <a:cs typeface="Ubuntu"/>
                <a:sym typeface="Ubuntu"/>
                <a:hlinkClick r:id="rId3"/>
              </a:rPr>
              <a:t>Scratch pour tous</a:t>
            </a:r>
            <a:endParaRPr sz="2000">
              <a:solidFill>
                <a:srgbClr val="0B5394"/>
              </a:solidFill>
              <a:latin typeface="Ubuntu"/>
              <a:ea typeface="Ubuntu"/>
              <a:cs typeface="Ubuntu"/>
              <a:sym typeface="Ubuntu"/>
            </a:endParaRPr>
          </a:p>
          <a:p>
            <a:pPr marL="0" lvl="0" indent="0" algn="ctr" rtl="0">
              <a:spcBef>
                <a:spcPts val="0"/>
              </a:spcBef>
              <a:spcAft>
                <a:spcPts val="0"/>
              </a:spcAft>
              <a:buNone/>
            </a:pPr>
            <a:r>
              <a:rPr lang="en" sz="2000" u="sng">
                <a:solidFill>
                  <a:schemeClr val="hlink"/>
                </a:solidFill>
                <a:latin typeface="Ubuntu"/>
                <a:ea typeface="Ubuntu"/>
                <a:cs typeface="Ubuntu"/>
                <a:sym typeface="Ubuntu"/>
                <a:hlinkClick r:id="rId4"/>
              </a:rPr>
              <a:t>Scratch en mathématique</a:t>
            </a:r>
            <a:endParaRPr sz="2000">
              <a:solidFill>
                <a:srgbClr val="0B5394"/>
              </a:solidFill>
              <a:latin typeface="Ubuntu"/>
              <a:ea typeface="Ubuntu"/>
              <a:cs typeface="Ubuntu"/>
              <a:sym typeface="Ubuntu"/>
            </a:endParaRPr>
          </a:p>
          <a:p>
            <a:pPr marL="0" lvl="0" indent="0" algn="ctr" rtl="0">
              <a:spcBef>
                <a:spcPts val="0"/>
              </a:spcBef>
              <a:spcAft>
                <a:spcPts val="0"/>
              </a:spcAft>
              <a:buNone/>
            </a:pPr>
            <a:endParaRPr sz="2000">
              <a:solidFill>
                <a:srgbClr val="0B5394"/>
              </a:solidFill>
              <a:latin typeface="Ubuntu"/>
              <a:ea typeface="Ubuntu"/>
              <a:cs typeface="Ubuntu"/>
              <a:sym typeface="Ubuntu"/>
            </a:endParaRPr>
          </a:p>
          <a:p>
            <a:pPr marL="457200" lvl="0" indent="-355600" algn="ctr" rtl="0">
              <a:lnSpc>
                <a:spcPct val="115000"/>
              </a:lnSpc>
              <a:spcBef>
                <a:spcPts val="0"/>
              </a:spcBef>
              <a:spcAft>
                <a:spcPts val="0"/>
              </a:spcAft>
              <a:buSzPts val="2000"/>
              <a:buFont typeface="Ubuntu"/>
              <a:buChar char="●"/>
            </a:pPr>
            <a:r>
              <a:rPr lang="en" sz="2000">
                <a:solidFill>
                  <a:srgbClr val="0B5394"/>
                </a:solidFill>
                <a:latin typeface="Ubuntu"/>
                <a:ea typeface="Ubuntu"/>
                <a:cs typeface="Ubuntu"/>
                <a:sym typeface="Ubuntu"/>
              </a:rPr>
              <a:t>Padlets de ressources pour des idées avec </a:t>
            </a:r>
            <a:endParaRPr sz="2000">
              <a:solidFill>
                <a:srgbClr val="0B5394"/>
              </a:solidFill>
              <a:latin typeface="Ubuntu"/>
              <a:ea typeface="Ubuntu"/>
              <a:cs typeface="Ubuntu"/>
              <a:sym typeface="Ubuntu"/>
            </a:endParaRPr>
          </a:p>
          <a:p>
            <a:pPr marL="457200" lvl="0" indent="0" algn="ctr" rtl="0">
              <a:lnSpc>
                <a:spcPct val="115000"/>
              </a:lnSpc>
              <a:spcBef>
                <a:spcPts val="0"/>
              </a:spcBef>
              <a:spcAft>
                <a:spcPts val="0"/>
              </a:spcAft>
              <a:buNone/>
            </a:pPr>
            <a:r>
              <a:rPr lang="en" sz="2000" u="sng">
                <a:solidFill>
                  <a:schemeClr val="hlink"/>
                </a:solidFill>
                <a:latin typeface="Ubuntu"/>
                <a:ea typeface="Ubuntu"/>
                <a:cs typeface="Ubuntu"/>
                <a:sym typeface="Ubuntu"/>
                <a:hlinkClick r:id="rId5"/>
              </a:rPr>
              <a:t>Scratch</a:t>
            </a:r>
            <a:r>
              <a:rPr lang="en" sz="2000">
                <a:latin typeface="Ubuntu"/>
                <a:ea typeface="Ubuntu"/>
                <a:cs typeface="Ubuntu"/>
                <a:sym typeface="Ubuntu"/>
              </a:rPr>
              <a:t> au primaire ou </a:t>
            </a:r>
            <a:r>
              <a:rPr lang="en" sz="2000" u="sng">
                <a:solidFill>
                  <a:schemeClr val="hlink"/>
                </a:solidFill>
                <a:latin typeface="Ubuntu"/>
                <a:ea typeface="Ubuntu"/>
                <a:cs typeface="Ubuntu"/>
                <a:sym typeface="Ubuntu"/>
                <a:hlinkClick r:id="rId6"/>
              </a:rPr>
              <a:t>Scratch</a:t>
            </a:r>
            <a:r>
              <a:rPr lang="en" sz="2000">
                <a:latin typeface="Ubuntu"/>
                <a:ea typeface="Ubuntu"/>
                <a:cs typeface="Ubuntu"/>
                <a:sym typeface="Ubuntu"/>
              </a:rPr>
              <a:t> au secondaire</a:t>
            </a:r>
            <a:endParaRPr sz="2000">
              <a:latin typeface="Ubuntu"/>
              <a:ea typeface="Ubuntu"/>
              <a:cs typeface="Ubuntu"/>
              <a:sym typeface="Ubuntu"/>
            </a:endParaRPr>
          </a:p>
          <a:p>
            <a:pPr marL="457200" lvl="0" indent="0" algn="ctr" rtl="0">
              <a:lnSpc>
                <a:spcPct val="115000"/>
              </a:lnSpc>
              <a:spcBef>
                <a:spcPts val="0"/>
              </a:spcBef>
              <a:spcAft>
                <a:spcPts val="0"/>
              </a:spcAft>
              <a:buNone/>
            </a:pPr>
            <a:endParaRPr sz="2000">
              <a:latin typeface="Ubuntu"/>
              <a:ea typeface="Ubuntu"/>
              <a:cs typeface="Ubuntu"/>
              <a:sym typeface="Ubuntu"/>
            </a:endParaRPr>
          </a:p>
          <a:p>
            <a:pPr marL="457200" lvl="0" indent="-355600" algn="ctr" rtl="0">
              <a:lnSpc>
                <a:spcPct val="115000"/>
              </a:lnSpc>
              <a:spcBef>
                <a:spcPts val="0"/>
              </a:spcBef>
              <a:spcAft>
                <a:spcPts val="0"/>
              </a:spcAft>
              <a:buSzPts val="2000"/>
              <a:buFont typeface="Ubuntu"/>
              <a:buChar char="●"/>
            </a:pPr>
            <a:r>
              <a:rPr lang="en" sz="2000" u="sng">
                <a:solidFill>
                  <a:schemeClr val="hlink"/>
                </a:solidFill>
                <a:latin typeface="Ubuntu"/>
                <a:ea typeface="Ubuntu"/>
                <a:cs typeface="Ubuntu"/>
                <a:sym typeface="Ubuntu"/>
                <a:hlinkClick r:id="rId7"/>
              </a:rPr>
              <a:t>Tutoriel </a:t>
            </a:r>
            <a:r>
              <a:rPr lang="en" sz="2000">
                <a:latin typeface="Ubuntu"/>
                <a:ea typeface="Ubuntu"/>
                <a:cs typeface="Ubuntu"/>
                <a:sym typeface="Ubuntu"/>
              </a:rPr>
              <a:t>général pour commencer </a:t>
            </a:r>
            <a:endParaRPr sz="2000">
              <a:latin typeface="Ubuntu"/>
              <a:ea typeface="Ubuntu"/>
              <a:cs typeface="Ubuntu"/>
              <a:sym typeface="Ubuntu"/>
            </a:endParaRPr>
          </a:p>
          <a:p>
            <a:pPr marL="457200" lvl="0" indent="0" algn="ctr" rtl="0">
              <a:lnSpc>
                <a:spcPct val="115000"/>
              </a:lnSpc>
              <a:spcBef>
                <a:spcPts val="0"/>
              </a:spcBef>
              <a:spcAft>
                <a:spcPts val="0"/>
              </a:spcAft>
              <a:buNone/>
            </a:pPr>
            <a:r>
              <a:rPr lang="en" sz="2000">
                <a:latin typeface="Ubuntu"/>
                <a:ea typeface="Ubuntu"/>
                <a:cs typeface="Ubuntu"/>
                <a:sym typeface="Ubuntu"/>
              </a:rPr>
              <a:t>ou un en </a:t>
            </a:r>
            <a:r>
              <a:rPr lang="en" sz="2000" u="sng">
                <a:solidFill>
                  <a:schemeClr val="hlink"/>
                </a:solidFill>
                <a:latin typeface="Ubuntu"/>
                <a:ea typeface="Ubuntu"/>
                <a:cs typeface="Ubuntu"/>
                <a:sym typeface="Ubuntu"/>
                <a:hlinkClick r:id="rId8"/>
              </a:rPr>
              <a:t>univers social</a:t>
            </a:r>
            <a:endParaRPr sz="2000">
              <a:latin typeface="Ubuntu"/>
              <a:ea typeface="Ubuntu"/>
              <a:cs typeface="Ubuntu"/>
              <a:sym typeface="Ubuntu"/>
            </a:endParaRPr>
          </a:p>
          <a:p>
            <a:pPr marL="457200" lvl="0" indent="0" algn="ctr" rtl="0">
              <a:lnSpc>
                <a:spcPct val="115000"/>
              </a:lnSpc>
              <a:spcBef>
                <a:spcPts val="0"/>
              </a:spcBef>
              <a:spcAft>
                <a:spcPts val="0"/>
              </a:spcAft>
              <a:buNone/>
            </a:pPr>
            <a:endParaRPr sz="2000">
              <a:latin typeface="Ubuntu"/>
              <a:ea typeface="Ubuntu"/>
              <a:cs typeface="Ubuntu"/>
              <a:sym typeface="Ubuntu"/>
            </a:endParaRPr>
          </a:p>
          <a:p>
            <a:pPr marL="457200" lvl="0" indent="-355600" algn="ctr" rtl="0">
              <a:lnSpc>
                <a:spcPct val="115000"/>
              </a:lnSpc>
              <a:spcBef>
                <a:spcPts val="0"/>
              </a:spcBef>
              <a:spcAft>
                <a:spcPts val="0"/>
              </a:spcAft>
              <a:buSzPts val="2000"/>
              <a:buFont typeface="Ubuntu"/>
              <a:buChar char="●"/>
            </a:pPr>
            <a:r>
              <a:rPr lang="en" sz="2000">
                <a:latin typeface="Ubuntu"/>
                <a:ea typeface="Ubuntu"/>
                <a:cs typeface="Ubuntu"/>
                <a:sym typeface="Ubuntu"/>
              </a:rPr>
              <a:t>Autoformations en robotique </a:t>
            </a:r>
            <a:endParaRPr sz="2000">
              <a:latin typeface="Ubuntu"/>
              <a:ea typeface="Ubuntu"/>
              <a:cs typeface="Ubuntu"/>
              <a:sym typeface="Ubuntu"/>
            </a:endParaRPr>
          </a:p>
          <a:p>
            <a:pPr marL="914400" lvl="0" indent="0" algn="ctr" rtl="0">
              <a:lnSpc>
                <a:spcPct val="115000"/>
              </a:lnSpc>
              <a:spcBef>
                <a:spcPts val="0"/>
              </a:spcBef>
              <a:spcAft>
                <a:spcPts val="0"/>
              </a:spcAft>
              <a:buNone/>
            </a:pPr>
            <a:r>
              <a:rPr lang="en" sz="2000">
                <a:latin typeface="Ubuntu"/>
                <a:ea typeface="Ubuntu"/>
                <a:cs typeface="Ubuntu"/>
                <a:sym typeface="Ubuntu"/>
              </a:rPr>
              <a:t>LEGO SPIKE </a:t>
            </a:r>
            <a:r>
              <a:rPr lang="en" sz="2000" u="sng">
                <a:solidFill>
                  <a:schemeClr val="hlink"/>
                </a:solidFill>
                <a:latin typeface="Ubuntu"/>
                <a:ea typeface="Ubuntu"/>
                <a:cs typeface="Ubuntu"/>
                <a:sym typeface="Ubuntu"/>
                <a:hlinkClick r:id="rId9"/>
              </a:rPr>
              <a:t>Prime</a:t>
            </a:r>
            <a:r>
              <a:rPr lang="en" sz="2000">
                <a:latin typeface="Ubuntu"/>
                <a:ea typeface="Ubuntu"/>
                <a:cs typeface="Ubuntu"/>
                <a:sym typeface="Ubuntu"/>
              </a:rPr>
              <a:t> et </a:t>
            </a:r>
            <a:r>
              <a:rPr lang="en" sz="2000" u="sng">
                <a:solidFill>
                  <a:schemeClr val="hlink"/>
                </a:solidFill>
                <a:latin typeface="Ubuntu"/>
                <a:ea typeface="Ubuntu"/>
                <a:cs typeface="Ubuntu"/>
                <a:sym typeface="Ubuntu"/>
                <a:hlinkClick r:id="rId10"/>
              </a:rPr>
              <a:t>Essentiel</a:t>
            </a:r>
            <a:endParaRPr sz="2200">
              <a:latin typeface="Ubuntu"/>
              <a:ea typeface="Ubuntu"/>
              <a:cs typeface="Ubuntu"/>
              <a:sym typeface="Ubuntu"/>
            </a:endParaRPr>
          </a:p>
          <a:p>
            <a:pPr marL="0" lvl="0" indent="0" algn="l" rtl="0">
              <a:spcBef>
                <a:spcPts val="600"/>
              </a:spcBef>
              <a:spcAft>
                <a:spcPts val="0"/>
              </a:spcAft>
              <a:buNone/>
            </a:pPr>
            <a:endParaRPr sz="2200">
              <a:solidFill>
                <a:srgbClr val="0B5394"/>
              </a:solidFill>
              <a:latin typeface="Ubuntu"/>
              <a:ea typeface="Ubuntu"/>
              <a:cs typeface="Ubuntu"/>
              <a:sym typeface="Ubuntu"/>
            </a:endParaRPr>
          </a:p>
          <a:p>
            <a:pPr marL="0" lvl="0" indent="0" algn="ctr" rtl="0">
              <a:spcBef>
                <a:spcPts val="0"/>
              </a:spcBef>
              <a:spcAft>
                <a:spcPts val="0"/>
              </a:spcAft>
              <a:buNone/>
            </a:pPr>
            <a:endParaRPr sz="2400" b="1">
              <a:solidFill>
                <a:srgbClr val="0B5394"/>
              </a:solidFill>
              <a:latin typeface="Ubuntu"/>
              <a:ea typeface="Ubuntu"/>
              <a:cs typeface="Ubuntu"/>
              <a:sym typeface="Ubuntu"/>
            </a:endParaRPr>
          </a:p>
          <a:p>
            <a:pPr marL="0" lvl="0" indent="0" algn="ctr" rtl="0">
              <a:spcBef>
                <a:spcPts val="600"/>
              </a:spcBef>
              <a:spcAft>
                <a:spcPts val="0"/>
              </a:spcAft>
              <a:buNone/>
            </a:pPr>
            <a:endParaRPr sz="4800">
              <a:solidFill>
                <a:schemeClr val="dk1"/>
              </a:solidFill>
              <a:latin typeface="Bangers"/>
              <a:ea typeface="Bangers"/>
              <a:cs typeface="Bangers"/>
              <a:sym typeface="Bangers"/>
            </a:endParaRPr>
          </a:p>
        </p:txBody>
      </p:sp>
      <p:pic>
        <p:nvPicPr>
          <p:cNvPr id="1556" name="Google Shape;1556;p96"/>
          <p:cNvPicPr preferRelativeResize="0"/>
          <p:nvPr/>
        </p:nvPicPr>
        <p:blipFill>
          <a:blip r:embed="rId11">
            <a:alphaModFix/>
          </a:blip>
          <a:stretch>
            <a:fillRect/>
          </a:stretch>
        </p:blipFill>
        <p:spPr>
          <a:xfrm>
            <a:off x="619473" y="4248333"/>
            <a:ext cx="689156" cy="665686"/>
          </a:xfrm>
          <a:prstGeom prst="rect">
            <a:avLst/>
          </a:prstGeom>
          <a:noFill/>
          <a:ln>
            <a:noFill/>
          </a:ln>
        </p:spPr>
      </p:pic>
      <p:pic>
        <p:nvPicPr>
          <p:cNvPr id="1557" name="Google Shape;1557;p96"/>
          <p:cNvPicPr preferRelativeResize="0"/>
          <p:nvPr/>
        </p:nvPicPr>
        <p:blipFill>
          <a:blip r:embed="rId12">
            <a:alphaModFix/>
          </a:blip>
          <a:stretch>
            <a:fillRect/>
          </a:stretch>
        </p:blipFill>
        <p:spPr>
          <a:xfrm>
            <a:off x="390975" y="1339600"/>
            <a:ext cx="2088775" cy="174671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561"/>
        <p:cNvGrpSpPr/>
        <p:nvPr/>
      </p:nvGrpSpPr>
      <p:grpSpPr>
        <a:xfrm>
          <a:off x="0" y="0"/>
          <a:ext cx="0" cy="0"/>
          <a:chOff x="0" y="0"/>
          <a:chExt cx="0" cy="0"/>
        </a:xfrm>
      </p:grpSpPr>
      <p:sp>
        <p:nvSpPr>
          <p:cNvPr id="1562" name="Google Shape;1562;p97"/>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25</a:t>
            </a:fld>
            <a:endParaRPr/>
          </a:p>
        </p:txBody>
      </p:sp>
      <p:sp>
        <p:nvSpPr>
          <p:cNvPr id="1563" name="Google Shape;1563;p97"/>
          <p:cNvSpPr txBox="1">
            <a:spLocks noGrp="1"/>
          </p:cNvSpPr>
          <p:nvPr>
            <p:ph type="title" idx="4294967295"/>
          </p:nvPr>
        </p:nvSpPr>
        <p:spPr>
          <a:xfrm>
            <a:off x="943500" y="636075"/>
            <a:ext cx="7257000" cy="85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latin typeface="Viga"/>
                <a:ea typeface="Viga"/>
                <a:cs typeface="Viga"/>
                <a:sym typeface="Viga"/>
              </a:rPr>
              <a:t>L’équipe du RÉCIT MST est disponible </a:t>
            </a:r>
            <a:endParaRPr sz="3000">
              <a:latin typeface="Viga"/>
              <a:ea typeface="Viga"/>
              <a:cs typeface="Viga"/>
              <a:sym typeface="Viga"/>
            </a:endParaRPr>
          </a:p>
          <a:p>
            <a:pPr marL="0" lvl="0" indent="0" algn="ctr" rtl="0">
              <a:spcBef>
                <a:spcPts val="0"/>
              </a:spcBef>
              <a:spcAft>
                <a:spcPts val="0"/>
              </a:spcAft>
              <a:buNone/>
            </a:pPr>
            <a:r>
              <a:rPr lang="en" sz="3000">
                <a:latin typeface="Viga"/>
                <a:ea typeface="Viga"/>
                <a:cs typeface="Viga"/>
                <a:sym typeface="Viga"/>
              </a:rPr>
              <a:t>les mercredis matins de 9 h à 11 h 30. </a:t>
            </a:r>
            <a:endParaRPr sz="3000">
              <a:latin typeface="Viga"/>
              <a:ea typeface="Viga"/>
              <a:cs typeface="Viga"/>
              <a:sym typeface="Viga"/>
            </a:endParaRPr>
          </a:p>
        </p:txBody>
      </p:sp>
      <p:sp>
        <p:nvSpPr>
          <p:cNvPr id="1564" name="Google Shape;1564;p97">
            <a:hlinkClick r:id="rId3"/>
          </p:cNvPr>
          <p:cNvSpPr/>
          <p:nvPr/>
        </p:nvSpPr>
        <p:spPr>
          <a:xfrm>
            <a:off x="3092753" y="1988225"/>
            <a:ext cx="2958600" cy="1633200"/>
          </a:xfrm>
          <a:prstGeom prst="rect">
            <a:avLst/>
          </a:prstGeom>
          <a:solidFill>
            <a:schemeClr val="lt1"/>
          </a:solidFill>
          <a:ln w="19050" cap="flat" cmpd="sng">
            <a:solidFill>
              <a:srgbClr val="1C4587"/>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999999"/>
                </a:solidFill>
                <a:latin typeface="Dosis"/>
                <a:ea typeface="Dosis"/>
                <a:cs typeface="Dosis"/>
                <a:sym typeface="Dosis"/>
              </a:rPr>
              <a:t>Place your screenshot here</a:t>
            </a:r>
            <a:endParaRPr sz="1000">
              <a:solidFill>
                <a:srgbClr val="999999"/>
              </a:solidFill>
              <a:latin typeface="Dosis"/>
              <a:ea typeface="Dosis"/>
              <a:cs typeface="Dosis"/>
              <a:sym typeface="Dosis"/>
            </a:endParaRPr>
          </a:p>
        </p:txBody>
      </p:sp>
      <p:sp>
        <p:nvSpPr>
          <p:cNvPr id="1565" name="Google Shape;1565;p97"/>
          <p:cNvSpPr/>
          <p:nvPr/>
        </p:nvSpPr>
        <p:spPr>
          <a:xfrm>
            <a:off x="2957648" y="1877003"/>
            <a:ext cx="3228699" cy="2173280"/>
          </a:xfrm>
          <a:custGeom>
            <a:avLst/>
            <a:gdLst/>
            <a:ahLst/>
            <a:cxnLst/>
            <a:rect l="l" t="t" r="r" b="b"/>
            <a:pathLst>
              <a:path w="143434" h="111665" extrusionOk="0">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solidFill>
            <a:srgbClr val="FFFFFF"/>
          </a:solidFill>
          <a:ln w="19050" cap="flat" cmpd="sng">
            <a:solidFill>
              <a:srgbClr val="1C458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Dosis"/>
              <a:ea typeface="Dosis"/>
              <a:cs typeface="Dosis"/>
              <a:sym typeface="Dosis"/>
            </a:endParaRPr>
          </a:p>
        </p:txBody>
      </p:sp>
      <p:sp>
        <p:nvSpPr>
          <p:cNvPr id="1566" name="Google Shape;1566;p97"/>
          <p:cNvSpPr txBox="1"/>
          <p:nvPr/>
        </p:nvSpPr>
        <p:spPr>
          <a:xfrm>
            <a:off x="2098950" y="4116175"/>
            <a:ext cx="4946100" cy="576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Ubuntu"/>
                <a:ea typeface="Ubuntu"/>
                <a:cs typeface="Ubuntu"/>
                <a:sym typeface="Ubuntu"/>
              </a:rPr>
              <a:t>Lien vers notre salle de vidéoconférence : </a:t>
            </a:r>
            <a:r>
              <a:rPr lang="en" sz="2400" u="sng">
                <a:solidFill>
                  <a:schemeClr val="accent1"/>
                </a:solidFill>
                <a:latin typeface="Viga"/>
                <a:ea typeface="Viga"/>
                <a:cs typeface="Viga"/>
                <a:sym typeface="Viga"/>
                <a:hlinkClick r:id="rId4">
                  <a:extLst>
                    <a:ext uri="{A12FA001-AC4F-418D-AE19-62706E023703}">
                      <ahyp:hlinkClr xmlns:ahyp="http://schemas.microsoft.com/office/drawing/2018/hyperlinkcolor" val="tx"/>
                    </a:ext>
                  </a:extLst>
                </a:hlinkClick>
              </a:rPr>
              <a:t>http://recitmst.qc.ca/ecv-zoom</a:t>
            </a:r>
            <a:endParaRPr sz="2400" b="1">
              <a:solidFill>
                <a:schemeClr val="accent1"/>
              </a:solidFill>
              <a:latin typeface="Viga"/>
              <a:ea typeface="Viga"/>
              <a:cs typeface="Viga"/>
              <a:sym typeface="Viga"/>
            </a:endParaRPr>
          </a:p>
          <a:p>
            <a:pPr marL="0" lvl="0" indent="0" algn="ctr" rtl="0">
              <a:spcBef>
                <a:spcPts val="0"/>
              </a:spcBef>
              <a:spcAft>
                <a:spcPts val="0"/>
              </a:spcAft>
              <a:buNone/>
            </a:pPr>
            <a:endParaRPr>
              <a:latin typeface="Ubuntu"/>
              <a:ea typeface="Ubuntu"/>
              <a:cs typeface="Ubuntu"/>
              <a:sym typeface="Ubuntu"/>
            </a:endParaRPr>
          </a:p>
        </p:txBody>
      </p:sp>
      <p:pic>
        <p:nvPicPr>
          <p:cNvPr id="1567" name="Google Shape;1567;p97"/>
          <p:cNvPicPr preferRelativeResize="0"/>
          <p:nvPr/>
        </p:nvPicPr>
        <p:blipFill>
          <a:blip r:embed="rId5">
            <a:alphaModFix/>
          </a:blip>
          <a:stretch>
            <a:fillRect/>
          </a:stretch>
        </p:blipFill>
        <p:spPr>
          <a:xfrm>
            <a:off x="3092750" y="1988225"/>
            <a:ext cx="2958601" cy="1633199"/>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571"/>
        <p:cNvGrpSpPr/>
        <p:nvPr/>
      </p:nvGrpSpPr>
      <p:grpSpPr>
        <a:xfrm>
          <a:off x="0" y="0"/>
          <a:ext cx="0" cy="0"/>
          <a:chOff x="0" y="0"/>
          <a:chExt cx="0" cy="0"/>
        </a:xfrm>
      </p:grpSpPr>
      <p:sp>
        <p:nvSpPr>
          <p:cNvPr id="1572" name="Google Shape;1572;p98"/>
          <p:cNvSpPr/>
          <p:nvPr/>
        </p:nvSpPr>
        <p:spPr>
          <a:xfrm>
            <a:off x="-45200" y="0"/>
            <a:ext cx="9156900" cy="1127100"/>
          </a:xfrm>
          <a:prstGeom prst="rect">
            <a:avLst/>
          </a:prstGeom>
          <a:solidFill>
            <a:srgbClr val="0B53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98"/>
          <p:cNvSpPr txBox="1">
            <a:spLocks noGrp="1"/>
          </p:cNvSpPr>
          <p:nvPr>
            <p:ph type="title" idx="4294967295"/>
          </p:nvPr>
        </p:nvSpPr>
        <p:spPr>
          <a:xfrm>
            <a:off x="157900" y="127350"/>
            <a:ext cx="8396700" cy="872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1"/>
                </a:solidFill>
                <a:latin typeface="Viga"/>
                <a:ea typeface="Viga"/>
                <a:cs typeface="Viga"/>
                <a:sym typeface="Viga"/>
              </a:rPr>
              <a:t>📑 Badge « Appropriation »</a:t>
            </a:r>
            <a:endParaRPr sz="2500">
              <a:solidFill>
                <a:schemeClr val="lt1"/>
              </a:solidFill>
              <a:latin typeface="Viga"/>
              <a:ea typeface="Viga"/>
              <a:cs typeface="Viga"/>
              <a:sym typeface="Viga"/>
            </a:endParaRPr>
          </a:p>
        </p:txBody>
      </p:sp>
      <p:sp>
        <p:nvSpPr>
          <p:cNvPr id="1574" name="Google Shape;1574;p98"/>
          <p:cNvSpPr txBox="1"/>
          <p:nvPr/>
        </p:nvSpPr>
        <p:spPr>
          <a:xfrm>
            <a:off x="491775" y="1322150"/>
            <a:ext cx="5377200" cy="2672100"/>
          </a:xfrm>
          <a:prstGeom prst="rect">
            <a:avLst/>
          </a:prstGeom>
          <a:noFill/>
          <a:ln>
            <a:noFill/>
          </a:ln>
        </p:spPr>
        <p:txBody>
          <a:bodyPr spcFirstLastPara="1" wrap="square" lIns="91425" tIns="91425" rIns="91425" bIns="91425" anchor="t" anchorCtr="0">
            <a:spAutoFit/>
          </a:bodyPr>
          <a:lstStyle/>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Créer compte gratuit sur </a:t>
            </a:r>
            <a:r>
              <a:rPr lang="en" sz="2000" u="sng">
                <a:solidFill>
                  <a:schemeClr val="dk2"/>
                </a:solidFill>
                <a:latin typeface="Ubuntu"/>
                <a:ea typeface="Ubuntu"/>
                <a:cs typeface="Ubuntu"/>
                <a:sym typeface="Ubuntu"/>
                <a:hlinkClick r:id="rId3">
                  <a:extLst>
                    <a:ext uri="{A12FA001-AC4F-418D-AE19-62706E023703}">
                      <ahyp:hlinkClr xmlns:ahyp="http://schemas.microsoft.com/office/drawing/2018/hyperlinkcolor" val="tx"/>
                    </a:ext>
                  </a:extLst>
                </a:hlinkClick>
              </a:rPr>
              <a:t>Campus RÉCIT</a:t>
            </a:r>
            <a:r>
              <a:rPr lang="en" sz="2000">
                <a:solidFill>
                  <a:schemeClr val="dk2"/>
                </a:solidFill>
                <a:latin typeface="Ubuntu"/>
                <a:ea typeface="Ubuntu"/>
                <a:cs typeface="Ubuntu"/>
                <a:sym typeface="Ubuntu"/>
              </a:rPr>
              <a:t>;</a:t>
            </a:r>
            <a:endParaRPr sz="2000">
              <a:solidFill>
                <a:schemeClr val="dk2"/>
              </a:solidFill>
              <a:latin typeface="Ubuntu"/>
              <a:ea typeface="Ubuntu"/>
              <a:cs typeface="Ubuntu"/>
              <a:sym typeface="Ubuntu"/>
            </a:endParaRPr>
          </a:p>
          <a:p>
            <a:pPr marL="914400" lvl="1"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Valider le courriel, se connecter;</a:t>
            </a:r>
            <a:endParaRPr sz="2000">
              <a:solidFill>
                <a:schemeClr val="dk2"/>
              </a:solidFill>
              <a:latin typeface="Ubuntu"/>
              <a:ea typeface="Ubuntu"/>
              <a:cs typeface="Ubuntu"/>
              <a:sym typeface="Ubuntu"/>
            </a:endParaRPr>
          </a:p>
          <a:p>
            <a:pPr marL="914400" lvl="0" indent="0" algn="l" rtl="0">
              <a:spcBef>
                <a:spcPts val="0"/>
              </a:spcBef>
              <a:spcAft>
                <a:spcPts val="0"/>
              </a:spcAft>
              <a:buClr>
                <a:schemeClr val="dk1"/>
              </a:buClr>
              <a:buSzPts val="1100"/>
              <a:buFont typeface="Arial"/>
              <a:buNone/>
            </a:pPr>
            <a:endParaRPr sz="2000">
              <a:solidFill>
                <a:schemeClr val="dk2"/>
              </a:solidFill>
              <a:latin typeface="Ubuntu"/>
              <a:ea typeface="Ubuntu"/>
              <a:cs typeface="Ubuntu"/>
              <a:sym typeface="Ubuntu"/>
            </a:endParaRPr>
          </a:p>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S’inscrire à l’autoformation </a:t>
            </a:r>
            <a:endParaRPr sz="2000">
              <a:solidFill>
                <a:schemeClr val="dk2"/>
              </a:solidFill>
              <a:latin typeface="Ubuntu"/>
              <a:ea typeface="Ubuntu"/>
              <a:cs typeface="Ubuntu"/>
              <a:sym typeface="Ubuntu"/>
            </a:endParaRPr>
          </a:p>
          <a:p>
            <a:pPr marL="457200" lvl="0" indent="0" algn="l" rtl="0">
              <a:spcBef>
                <a:spcPts val="0"/>
              </a:spcBef>
              <a:spcAft>
                <a:spcPts val="0"/>
              </a:spcAft>
              <a:buClr>
                <a:schemeClr val="dk1"/>
              </a:buClr>
              <a:buSzPts val="1100"/>
              <a:buFont typeface="Arial"/>
              <a:buNone/>
            </a:pPr>
            <a:r>
              <a:rPr lang="en" sz="2000">
                <a:solidFill>
                  <a:schemeClr val="dk2"/>
                </a:solidFill>
                <a:latin typeface="Ubuntu"/>
                <a:ea typeface="Ubuntu"/>
                <a:cs typeface="Ubuntu"/>
                <a:sym typeface="Ubuntu"/>
              </a:rPr>
              <a:t>« </a:t>
            </a:r>
            <a:r>
              <a:rPr lang="en" sz="2000" u="sng">
                <a:solidFill>
                  <a:schemeClr val="hlink"/>
                </a:solidFill>
                <a:latin typeface="Ubuntu"/>
                <a:ea typeface="Ubuntu"/>
                <a:cs typeface="Ubuntu"/>
                <a:sym typeface="Ubuntu"/>
                <a:hlinkClick r:id="rId4"/>
              </a:rPr>
              <a:t>Premiers pas avec </a:t>
            </a:r>
            <a:r>
              <a:rPr lang="en" sz="2000" u="sng">
                <a:solidFill>
                  <a:schemeClr val="hlink"/>
                </a:solidFill>
                <a:latin typeface="Ubuntu"/>
                <a:ea typeface="Ubuntu"/>
                <a:cs typeface="Ubuntu"/>
                <a:sym typeface="Ubuntu"/>
                <a:hlinkClick r:id="rId4"/>
              </a:rPr>
              <a:t>Scratch pour tous</a:t>
            </a:r>
            <a:r>
              <a:rPr lang="en" sz="2000" u="sng">
                <a:solidFill>
                  <a:schemeClr val="hlink"/>
                </a:solidFill>
                <a:latin typeface="Ubuntu"/>
                <a:ea typeface="Ubuntu"/>
                <a:cs typeface="Ubuntu"/>
                <a:sym typeface="Ubuntu"/>
                <a:hlinkClick r:id="rId4"/>
              </a:rPr>
              <a:t> </a:t>
            </a:r>
            <a:r>
              <a:rPr lang="en" sz="2000">
                <a:solidFill>
                  <a:schemeClr val="dk2"/>
                </a:solidFill>
                <a:latin typeface="Ubuntu"/>
                <a:ea typeface="Ubuntu"/>
                <a:cs typeface="Ubuntu"/>
                <a:sym typeface="Ubuntu"/>
              </a:rPr>
              <a:t>»; </a:t>
            </a:r>
            <a:endParaRPr sz="2000">
              <a:solidFill>
                <a:schemeClr val="dk2"/>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000">
              <a:solidFill>
                <a:schemeClr val="dk2"/>
              </a:solidFill>
              <a:latin typeface="Ubuntu"/>
              <a:ea typeface="Ubuntu"/>
              <a:cs typeface="Ubuntu"/>
              <a:sym typeface="Ubuntu"/>
            </a:endParaRPr>
          </a:p>
          <a:p>
            <a:pPr marL="457200" lvl="0" indent="-355600" algn="l" rtl="0">
              <a:lnSpc>
                <a:spcPct val="80000"/>
              </a:lnSpc>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Voir </a:t>
            </a:r>
            <a:r>
              <a:rPr lang="en" sz="2000" u="sng">
                <a:solidFill>
                  <a:schemeClr val="hlink"/>
                </a:solidFill>
                <a:latin typeface="Ubuntu"/>
                <a:ea typeface="Ubuntu"/>
                <a:cs typeface="Ubuntu"/>
                <a:sym typeface="Ubuntu"/>
                <a:hlinkClick r:id="rId5"/>
              </a:rPr>
              <a:t>cette page</a:t>
            </a:r>
            <a:r>
              <a:rPr lang="en" sz="2000">
                <a:solidFill>
                  <a:schemeClr val="dk2"/>
                </a:solidFill>
                <a:latin typeface="Ubuntu"/>
                <a:ea typeface="Ubuntu"/>
                <a:cs typeface="Ubuntu"/>
                <a:sym typeface="Ubuntu"/>
              </a:rPr>
              <a:t>.</a:t>
            </a:r>
            <a:endParaRPr sz="2000">
              <a:solidFill>
                <a:schemeClr val="dk2"/>
              </a:solidFill>
              <a:latin typeface="Ubuntu"/>
              <a:ea typeface="Ubuntu"/>
              <a:cs typeface="Ubuntu"/>
              <a:sym typeface="Ubuntu"/>
            </a:endParaRPr>
          </a:p>
          <a:p>
            <a:pPr marL="0" lvl="0" indent="0" algn="l" rtl="0">
              <a:lnSpc>
                <a:spcPct val="80000"/>
              </a:lnSpc>
              <a:spcBef>
                <a:spcPts val="0"/>
              </a:spcBef>
              <a:spcAft>
                <a:spcPts val="0"/>
              </a:spcAft>
              <a:buNone/>
            </a:pPr>
            <a:endParaRPr sz="1800">
              <a:solidFill>
                <a:schemeClr val="dk2"/>
              </a:solidFill>
              <a:latin typeface="Ubuntu"/>
              <a:ea typeface="Ubuntu"/>
              <a:cs typeface="Ubuntu"/>
              <a:sym typeface="Ubuntu"/>
            </a:endParaRPr>
          </a:p>
          <a:p>
            <a:pPr marL="0" lvl="0" indent="0" algn="l" rtl="0">
              <a:lnSpc>
                <a:spcPct val="80000"/>
              </a:lnSpc>
              <a:spcBef>
                <a:spcPts val="0"/>
              </a:spcBef>
              <a:spcAft>
                <a:spcPts val="0"/>
              </a:spcAft>
              <a:buNone/>
            </a:pPr>
            <a:r>
              <a:rPr lang="en" i="1">
                <a:solidFill>
                  <a:schemeClr val="dk2"/>
                </a:solidFill>
                <a:latin typeface="Ubuntu"/>
                <a:ea typeface="Ubuntu"/>
                <a:cs typeface="Ubuntu"/>
                <a:sym typeface="Ubuntu"/>
              </a:rPr>
              <a:t>Note : le lien sera disponible que quelques heures.</a:t>
            </a:r>
            <a:endParaRPr sz="2000">
              <a:latin typeface="Ubuntu"/>
              <a:ea typeface="Ubuntu"/>
              <a:cs typeface="Ubuntu"/>
              <a:sym typeface="Ubuntu"/>
            </a:endParaRPr>
          </a:p>
        </p:txBody>
      </p:sp>
      <p:pic>
        <p:nvPicPr>
          <p:cNvPr id="1575" name="Google Shape;1575;p98"/>
          <p:cNvPicPr preferRelativeResize="0"/>
          <p:nvPr/>
        </p:nvPicPr>
        <p:blipFill>
          <a:blip r:embed="rId6">
            <a:alphaModFix/>
          </a:blip>
          <a:stretch>
            <a:fillRect/>
          </a:stretch>
        </p:blipFill>
        <p:spPr>
          <a:xfrm>
            <a:off x="4349400" y="2976200"/>
            <a:ext cx="1285875" cy="514350"/>
          </a:xfrm>
          <a:prstGeom prst="rect">
            <a:avLst/>
          </a:prstGeom>
          <a:noFill/>
          <a:ln>
            <a:noFill/>
          </a:ln>
        </p:spPr>
      </p:pic>
      <p:pic>
        <p:nvPicPr>
          <p:cNvPr id="1576" name="Google Shape;1576;p98"/>
          <p:cNvPicPr preferRelativeResize="0"/>
          <p:nvPr/>
        </p:nvPicPr>
        <p:blipFill>
          <a:blip r:embed="rId7">
            <a:alphaModFix/>
          </a:blip>
          <a:stretch>
            <a:fillRect/>
          </a:stretch>
        </p:blipFill>
        <p:spPr>
          <a:xfrm>
            <a:off x="6214950" y="1889100"/>
            <a:ext cx="2776650" cy="2369879"/>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580"/>
        <p:cNvGrpSpPr/>
        <p:nvPr/>
      </p:nvGrpSpPr>
      <p:grpSpPr>
        <a:xfrm>
          <a:off x="0" y="0"/>
          <a:ext cx="0" cy="0"/>
          <a:chOff x="0" y="0"/>
          <a:chExt cx="0" cy="0"/>
        </a:xfrm>
      </p:grpSpPr>
      <p:sp>
        <p:nvSpPr>
          <p:cNvPr id="1581" name="Google Shape;1581;p99"/>
          <p:cNvSpPr txBox="1">
            <a:spLocks noGrp="1"/>
          </p:cNvSpPr>
          <p:nvPr>
            <p:ph type="ctrTitle" idx="4294967295"/>
          </p:nvPr>
        </p:nvSpPr>
        <p:spPr>
          <a:xfrm>
            <a:off x="1761750" y="1598975"/>
            <a:ext cx="5620500" cy="70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0000" b="1">
                <a:latin typeface="Viga"/>
                <a:ea typeface="Viga"/>
                <a:cs typeface="Viga"/>
                <a:sym typeface="Viga"/>
              </a:rPr>
              <a:t>MERCI !</a:t>
            </a:r>
            <a:endParaRPr sz="10000" b="1">
              <a:latin typeface="Viga"/>
              <a:ea typeface="Viga"/>
              <a:cs typeface="Viga"/>
              <a:sym typeface="Viga"/>
            </a:endParaRPr>
          </a:p>
        </p:txBody>
      </p:sp>
      <p:pic>
        <p:nvPicPr>
          <p:cNvPr id="1582" name="Google Shape;1582;p99"/>
          <p:cNvPicPr preferRelativeResize="0"/>
          <p:nvPr/>
        </p:nvPicPr>
        <p:blipFill>
          <a:blip r:embed="rId3">
            <a:alphaModFix/>
          </a:blip>
          <a:stretch>
            <a:fillRect/>
          </a:stretch>
        </p:blipFill>
        <p:spPr>
          <a:xfrm>
            <a:off x="2823537" y="178450"/>
            <a:ext cx="3496925" cy="1003900"/>
          </a:xfrm>
          <a:prstGeom prst="rect">
            <a:avLst/>
          </a:prstGeom>
          <a:noFill/>
          <a:ln>
            <a:noFill/>
          </a:ln>
        </p:spPr>
      </p:pic>
      <p:sp>
        <p:nvSpPr>
          <p:cNvPr id="1583" name="Google Shape;1583;p99"/>
          <p:cNvSpPr txBox="1"/>
          <p:nvPr/>
        </p:nvSpPr>
        <p:spPr>
          <a:xfrm>
            <a:off x="4142800" y="2643500"/>
            <a:ext cx="5128800" cy="1814100"/>
          </a:xfrm>
          <a:prstGeom prst="rect">
            <a:avLst/>
          </a:prstGeom>
          <a:noFill/>
          <a:ln>
            <a:noFill/>
          </a:ln>
        </p:spPr>
        <p:txBody>
          <a:bodyPr spcFirstLastPara="1" wrap="square" lIns="91425" tIns="91425" rIns="91425" bIns="91425" anchor="t" anchorCtr="0">
            <a:noAutofit/>
          </a:bodyPr>
          <a:lstStyle/>
          <a:p>
            <a:pPr marL="0" lvl="0" indent="0" algn="l" rtl="0">
              <a:spcBef>
                <a:spcPts val="600"/>
              </a:spcBef>
              <a:spcAft>
                <a:spcPts val="0"/>
              </a:spcAft>
              <a:buNone/>
            </a:pPr>
            <a:r>
              <a:rPr lang="en" sz="2500" u="sng">
                <a:solidFill>
                  <a:schemeClr val="hlink"/>
                </a:solidFill>
                <a:latin typeface="Ubuntu"/>
                <a:ea typeface="Ubuntu"/>
                <a:cs typeface="Ubuntu"/>
                <a:sym typeface="Ubuntu"/>
                <a:hlinkClick r:id="rId4"/>
              </a:rPr>
              <a:t>equipe@recitmst.qc.ca </a:t>
            </a:r>
            <a:endParaRPr sz="2500">
              <a:solidFill>
                <a:schemeClr val="dk2"/>
              </a:solidFill>
              <a:latin typeface="Ubuntu"/>
              <a:ea typeface="Ubuntu"/>
              <a:cs typeface="Ubuntu"/>
              <a:sym typeface="Ubuntu"/>
            </a:endParaRPr>
          </a:p>
          <a:p>
            <a:pPr marL="457200" lvl="0" indent="-330200" algn="l" rtl="0">
              <a:spcBef>
                <a:spcPts val="60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5">
                  <a:extLst>
                    <a:ext uri="{A12FA001-AC4F-418D-AE19-62706E023703}">
                      <ahyp:hlinkClr xmlns:ahyp="http://schemas.microsoft.com/office/drawing/2018/hyperlinkcolor" val="tx"/>
                    </a:ext>
                  </a:extLst>
                </a:hlinkClick>
              </a:rPr>
              <a:t>Page Facebook</a:t>
            </a:r>
            <a:endParaRPr sz="1600" u="sng">
              <a:solidFill>
                <a:schemeClr val="dk2"/>
              </a:solidFill>
              <a:latin typeface="Ubuntu"/>
              <a:ea typeface="Ubuntu"/>
              <a:cs typeface="Ubuntu"/>
              <a:sym typeface="Ubuntu"/>
            </a:endParaRPr>
          </a:p>
          <a:p>
            <a:pPr marL="457200" lvl="0" indent="-330200" algn="l" rtl="0">
              <a:spcBef>
                <a:spcPts val="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6">
                  <a:extLst>
                    <a:ext uri="{A12FA001-AC4F-418D-AE19-62706E023703}">
                      <ahyp:hlinkClr xmlns:ahyp="http://schemas.microsoft.com/office/drawing/2018/hyperlinkcolor" val="tx"/>
                    </a:ext>
                  </a:extLst>
                </a:hlinkClick>
              </a:rPr>
              <a:t>Twitter</a:t>
            </a:r>
            <a:endParaRPr sz="1600" u="sng">
              <a:solidFill>
                <a:schemeClr val="dk2"/>
              </a:solidFill>
              <a:latin typeface="Ubuntu"/>
              <a:ea typeface="Ubuntu"/>
              <a:cs typeface="Ubuntu"/>
              <a:sym typeface="Ubuntu"/>
            </a:endParaRPr>
          </a:p>
          <a:p>
            <a:pPr marL="457200" lvl="0" indent="-330200" algn="l" rtl="0">
              <a:spcBef>
                <a:spcPts val="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7">
                  <a:extLst>
                    <a:ext uri="{A12FA001-AC4F-418D-AE19-62706E023703}">
                      <ahyp:hlinkClr xmlns:ahyp="http://schemas.microsoft.com/office/drawing/2018/hyperlinkcolor" val="tx"/>
                    </a:ext>
                  </a:extLst>
                </a:hlinkClick>
              </a:rPr>
              <a:t>Chaîne YouTube</a:t>
            </a:r>
            <a:endParaRPr sz="900">
              <a:solidFill>
                <a:schemeClr val="dk2"/>
              </a:solidFill>
            </a:endParaRPr>
          </a:p>
        </p:txBody>
      </p:sp>
      <p:sp>
        <p:nvSpPr>
          <p:cNvPr id="1584" name="Google Shape;1584;p99"/>
          <p:cNvSpPr txBox="1"/>
          <p:nvPr/>
        </p:nvSpPr>
        <p:spPr>
          <a:xfrm>
            <a:off x="443038" y="2719700"/>
            <a:ext cx="3321300" cy="784800"/>
          </a:xfrm>
          <a:prstGeom prst="rect">
            <a:avLst/>
          </a:prstGeom>
          <a:noFill/>
          <a:ln>
            <a:noFill/>
          </a:ln>
        </p:spPr>
        <p:txBody>
          <a:bodyPr spcFirstLastPara="1" wrap="square" lIns="91425" tIns="91425" rIns="91425" bIns="91425" anchor="ctr" anchorCtr="0">
            <a:noAutofit/>
          </a:bodyPr>
          <a:lstStyle/>
          <a:p>
            <a:pPr marL="0" lvl="0" indent="0" algn="l" rtl="0">
              <a:spcBef>
                <a:spcPts val="600"/>
              </a:spcBef>
              <a:spcAft>
                <a:spcPts val="0"/>
              </a:spcAft>
              <a:buNone/>
            </a:pPr>
            <a:r>
              <a:rPr lang="en" sz="4300">
                <a:solidFill>
                  <a:srgbClr val="FAA22A"/>
                </a:solidFill>
                <a:latin typeface="Ubuntu"/>
                <a:ea typeface="Ubuntu"/>
                <a:cs typeface="Ubuntu"/>
                <a:sym typeface="Ubuntu"/>
              </a:rPr>
              <a:t>Questions?</a:t>
            </a:r>
            <a:endParaRPr sz="4300">
              <a:solidFill>
                <a:srgbClr val="FAA22A"/>
              </a:solidFill>
              <a:latin typeface="Ubuntu"/>
              <a:ea typeface="Ubuntu"/>
              <a:cs typeface="Ubuntu"/>
              <a:sym typeface="Ubuntu"/>
            </a:endParaRPr>
          </a:p>
        </p:txBody>
      </p:sp>
      <p:sp>
        <p:nvSpPr>
          <p:cNvPr id="1585" name="Google Shape;1585;p99"/>
          <p:cNvSpPr txBox="1"/>
          <p:nvPr/>
        </p:nvSpPr>
        <p:spPr>
          <a:xfrm>
            <a:off x="2451875" y="4528300"/>
            <a:ext cx="6512100" cy="3633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 sz="800">
                <a:latin typeface="Ubuntu"/>
                <a:ea typeface="Ubuntu"/>
                <a:cs typeface="Ubuntu"/>
                <a:sym typeface="Ubuntu"/>
              </a:rPr>
              <a:t>Ces formations du </a:t>
            </a:r>
            <a:r>
              <a:rPr lang="en" sz="800" u="sng">
                <a:solidFill>
                  <a:schemeClr val="hlink"/>
                </a:solidFill>
                <a:latin typeface="Ubuntu"/>
                <a:ea typeface="Ubuntu"/>
                <a:cs typeface="Ubuntu"/>
                <a:sym typeface="Ubuntu"/>
                <a:hlinkClick r:id="rId4"/>
              </a:rPr>
              <a:t>RÉCIT MST</a:t>
            </a:r>
            <a:r>
              <a:rPr lang="en" sz="800">
                <a:latin typeface="Ubuntu"/>
                <a:ea typeface="Ubuntu"/>
                <a:cs typeface="Ubuntu"/>
                <a:sym typeface="Ubuntu"/>
              </a:rPr>
              <a:t> sont mises à disposition, sauf exception, selon les termes de la licence</a:t>
            </a:r>
            <a:r>
              <a:rPr lang="en" sz="800">
                <a:solidFill>
                  <a:schemeClr val="accent1"/>
                </a:solidFill>
                <a:latin typeface="Ubuntu"/>
                <a:ea typeface="Ubuntu"/>
                <a:cs typeface="Ubuntu"/>
                <a:sym typeface="Ubuntu"/>
              </a:rPr>
              <a:t> </a:t>
            </a:r>
            <a:r>
              <a:rPr lang="en" sz="800" u="sng">
                <a:solidFill>
                  <a:schemeClr val="accent1"/>
                </a:solidFill>
                <a:hlinkClick r:id="rId8">
                  <a:extLst>
                    <a:ext uri="{A12FA001-AC4F-418D-AE19-62706E023703}">
                      <ahyp:hlinkClr xmlns:ahyp="http://schemas.microsoft.com/office/drawing/2018/hyperlinkcolor" val="tx"/>
                    </a:ext>
                  </a:extLst>
                </a:hlinkClick>
              </a:rPr>
              <a:t>Licence Creative Commons Attribution - Pas d’Utilisation Commerciale - Partage dans les Mêmes Conditions 4.0 International</a:t>
            </a:r>
            <a:r>
              <a:rPr lang="en" sz="800">
                <a:solidFill>
                  <a:schemeClr val="accent1"/>
                </a:solidFill>
              </a:rPr>
              <a:t>.</a:t>
            </a:r>
            <a:r>
              <a:rPr lang="en" sz="800">
                <a:solidFill>
                  <a:schemeClr val="accent1"/>
                </a:solidFill>
                <a:highlight>
                  <a:srgbClr val="FFFF00"/>
                </a:highlight>
                <a:latin typeface="Ubuntu"/>
                <a:ea typeface="Ubuntu"/>
                <a:cs typeface="Ubuntu"/>
                <a:sym typeface="Ubuntu"/>
              </a:rPr>
              <a:t>  </a:t>
            </a:r>
            <a:endParaRPr sz="800">
              <a:solidFill>
                <a:schemeClr val="accent1"/>
              </a:solidFill>
              <a:highlight>
                <a:srgbClr val="FFFF00"/>
              </a:highlight>
              <a:latin typeface="Ubuntu"/>
              <a:ea typeface="Ubuntu"/>
              <a:cs typeface="Ubuntu"/>
              <a:sym typeface="Ubuntu"/>
            </a:endParaRPr>
          </a:p>
        </p:txBody>
      </p:sp>
      <p:pic>
        <p:nvPicPr>
          <p:cNvPr id="1586" name="Google Shape;1586;p99"/>
          <p:cNvPicPr preferRelativeResize="0"/>
          <p:nvPr/>
        </p:nvPicPr>
        <p:blipFill>
          <a:blip r:embed="rId9">
            <a:alphaModFix/>
          </a:blip>
          <a:stretch>
            <a:fillRect/>
          </a:stretch>
        </p:blipFill>
        <p:spPr>
          <a:xfrm>
            <a:off x="1699475" y="4552425"/>
            <a:ext cx="808425" cy="286175"/>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gradFill>
          <a:gsLst>
            <a:gs pos="0">
              <a:srgbClr val="FFD966"/>
            </a:gs>
            <a:gs pos="100000">
              <a:srgbClr val="FF9900"/>
            </a:gs>
          </a:gsLst>
          <a:path path="circle">
            <a:fillToRect l="50000" t="50000" r="50000" b="50000"/>
          </a:path>
          <a:tileRect/>
        </a:gradFill>
        <a:effectLst/>
      </p:bgPr>
    </p:bg>
    <p:spTree>
      <p:nvGrpSpPr>
        <p:cNvPr id="1" name="Shape 1590"/>
        <p:cNvGrpSpPr/>
        <p:nvPr/>
      </p:nvGrpSpPr>
      <p:grpSpPr>
        <a:xfrm>
          <a:off x="0" y="0"/>
          <a:ext cx="0" cy="0"/>
          <a:chOff x="0" y="0"/>
          <a:chExt cx="0" cy="0"/>
        </a:xfrm>
      </p:grpSpPr>
      <p:pic>
        <p:nvPicPr>
          <p:cNvPr id="1591" name="Google Shape;1591;p100">
            <a:hlinkClick r:id="rId3"/>
          </p:cNvPr>
          <p:cNvPicPr preferRelativeResize="0"/>
          <p:nvPr/>
        </p:nvPicPr>
        <p:blipFill rotWithShape="1">
          <a:blip r:embed="rId4">
            <a:alphaModFix/>
          </a:blip>
          <a:srcRect/>
          <a:stretch/>
        </p:blipFill>
        <p:spPr>
          <a:xfrm>
            <a:off x="3426425" y="1451225"/>
            <a:ext cx="2291150" cy="550600"/>
          </a:xfrm>
          <a:prstGeom prst="rect">
            <a:avLst/>
          </a:prstGeom>
          <a:noFill/>
          <a:ln>
            <a:noFill/>
          </a:ln>
        </p:spPr>
      </p:pic>
      <p:sp>
        <p:nvSpPr>
          <p:cNvPr id="1592" name="Google Shape;1592;p100"/>
          <p:cNvSpPr txBox="1"/>
          <p:nvPr/>
        </p:nvSpPr>
        <p:spPr>
          <a:xfrm>
            <a:off x="1106100" y="2209500"/>
            <a:ext cx="6931800" cy="267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 sz="1800" b="1">
                <a:solidFill>
                  <a:srgbClr val="434343"/>
                </a:solidFill>
                <a:latin typeface="Montserrat"/>
                <a:ea typeface="Montserrat"/>
                <a:cs typeface="Montserrat"/>
                <a:sym typeface="Montserrat"/>
              </a:rPr>
              <a:t>Free templates for all your presentation needs</a:t>
            </a:r>
            <a:endParaRPr sz="1800" b="1">
              <a:solidFill>
                <a:srgbClr val="434343"/>
              </a:solidFill>
              <a:latin typeface="Montserrat"/>
              <a:ea typeface="Montserrat"/>
              <a:cs typeface="Montserrat"/>
              <a:sym typeface="Montserrat"/>
            </a:endParaRPr>
          </a:p>
        </p:txBody>
      </p:sp>
      <p:grpSp>
        <p:nvGrpSpPr>
          <p:cNvPr id="1593" name="Google Shape;1593;p100"/>
          <p:cNvGrpSpPr/>
          <p:nvPr/>
        </p:nvGrpSpPr>
        <p:grpSpPr>
          <a:xfrm>
            <a:off x="690575" y="3290132"/>
            <a:ext cx="7762851" cy="892418"/>
            <a:chOff x="801125" y="3213932"/>
            <a:chExt cx="7762851" cy="892418"/>
          </a:xfrm>
        </p:grpSpPr>
        <p:grpSp>
          <p:nvGrpSpPr>
            <p:cNvPr id="1594" name="Google Shape;1594;p100"/>
            <p:cNvGrpSpPr/>
            <p:nvPr/>
          </p:nvGrpSpPr>
          <p:grpSpPr>
            <a:xfrm>
              <a:off x="4845759" y="3213932"/>
              <a:ext cx="1695900" cy="892418"/>
              <a:chOff x="4845759" y="3213932"/>
              <a:chExt cx="1695900" cy="892418"/>
            </a:xfrm>
          </p:grpSpPr>
          <p:sp>
            <p:nvSpPr>
              <p:cNvPr id="1595" name="Google Shape;1595;p100"/>
              <p:cNvSpPr txBox="1"/>
              <p:nvPr/>
            </p:nvSpPr>
            <p:spPr>
              <a:xfrm>
                <a:off x="4845759" y="3469450"/>
                <a:ext cx="1695900" cy="6369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 sz="1200">
                    <a:solidFill>
                      <a:srgbClr val="434343"/>
                    </a:solidFill>
                    <a:latin typeface="Montserrat"/>
                    <a:ea typeface="Montserrat"/>
                    <a:cs typeface="Montserrat"/>
                    <a:sym typeface="Montserrat"/>
                  </a:rPr>
                  <a:t>Ready to use, professional and customizable</a:t>
                </a:r>
                <a:endParaRPr sz="1200">
                  <a:solidFill>
                    <a:srgbClr val="434343"/>
                  </a:solidFill>
                  <a:latin typeface="Montserrat"/>
                  <a:ea typeface="Montserrat"/>
                  <a:cs typeface="Montserrat"/>
                  <a:sym typeface="Montserrat"/>
                </a:endParaRPr>
              </a:p>
            </p:txBody>
          </p:sp>
          <p:sp>
            <p:nvSpPr>
              <p:cNvPr id="1596" name="Google Shape;1596;p100"/>
              <p:cNvSpPr/>
              <p:nvPr/>
            </p:nvSpPr>
            <p:spPr>
              <a:xfrm>
                <a:off x="5603395" y="3213932"/>
                <a:ext cx="180627" cy="181175"/>
              </a:xfrm>
              <a:custGeom>
                <a:avLst/>
                <a:gdLst/>
                <a:ahLst/>
                <a:cxnLst/>
                <a:rect l="l" t="t" r="r" b="b"/>
                <a:pathLst>
                  <a:path w="5929" h="5947" extrusionOk="0">
                    <a:moveTo>
                      <a:pt x="4679" y="0"/>
                    </a:moveTo>
                    <a:lnTo>
                      <a:pt x="4567" y="19"/>
                    </a:lnTo>
                    <a:lnTo>
                      <a:pt x="4474" y="37"/>
                    </a:lnTo>
                    <a:lnTo>
                      <a:pt x="4381" y="93"/>
                    </a:lnTo>
                    <a:lnTo>
                      <a:pt x="4288" y="168"/>
                    </a:lnTo>
                    <a:lnTo>
                      <a:pt x="3747" y="690"/>
                    </a:lnTo>
                    <a:lnTo>
                      <a:pt x="3729" y="746"/>
                    </a:lnTo>
                    <a:lnTo>
                      <a:pt x="3710" y="802"/>
                    </a:lnTo>
                    <a:lnTo>
                      <a:pt x="3729" y="857"/>
                    </a:lnTo>
                    <a:lnTo>
                      <a:pt x="3747" y="895"/>
                    </a:lnTo>
                    <a:lnTo>
                      <a:pt x="5033" y="2181"/>
                    </a:lnTo>
                    <a:lnTo>
                      <a:pt x="5089" y="2218"/>
                    </a:lnTo>
                    <a:lnTo>
                      <a:pt x="5182" y="2218"/>
                    </a:lnTo>
                    <a:lnTo>
                      <a:pt x="5238" y="2181"/>
                    </a:lnTo>
                    <a:lnTo>
                      <a:pt x="5779" y="1640"/>
                    </a:lnTo>
                    <a:lnTo>
                      <a:pt x="5835" y="1566"/>
                    </a:lnTo>
                    <a:lnTo>
                      <a:pt x="5891" y="1473"/>
                    </a:lnTo>
                    <a:lnTo>
                      <a:pt x="5928" y="1361"/>
                    </a:lnTo>
                    <a:lnTo>
                      <a:pt x="5928" y="1249"/>
                    </a:lnTo>
                    <a:lnTo>
                      <a:pt x="5928" y="1156"/>
                    </a:lnTo>
                    <a:lnTo>
                      <a:pt x="5891" y="1044"/>
                    </a:lnTo>
                    <a:lnTo>
                      <a:pt x="5835" y="951"/>
                    </a:lnTo>
                    <a:lnTo>
                      <a:pt x="5779" y="857"/>
                    </a:lnTo>
                    <a:lnTo>
                      <a:pt x="5071" y="168"/>
                    </a:lnTo>
                    <a:lnTo>
                      <a:pt x="4977" y="93"/>
                    </a:lnTo>
                    <a:lnTo>
                      <a:pt x="4884" y="37"/>
                    </a:lnTo>
                    <a:lnTo>
                      <a:pt x="4791" y="19"/>
                    </a:lnTo>
                    <a:lnTo>
                      <a:pt x="4679" y="0"/>
                    </a:lnTo>
                    <a:close/>
                    <a:moveTo>
                      <a:pt x="3393" y="1883"/>
                    </a:moveTo>
                    <a:lnTo>
                      <a:pt x="3449" y="1920"/>
                    </a:lnTo>
                    <a:lnTo>
                      <a:pt x="3486" y="1976"/>
                    </a:lnTo>
                    <a:lnTo>
                      <a:pt x="3505" y="2050"/>
                    </a:lnTo>
                    <a:lnTo>
                      <a:pt x="3486" y="2106"/>
                    </a:lnTo>
                    <a:lnTo>
                      <a:pt x="3449" y="2162"/>
                    </a:lnTo>
                    <a:lnTo>
                      <a:pt x="1660" y="3952"/>
                    </a:lnTo>
                    <a:lnTo>
                      <a:pt x="1604" y="3970"/>
                    </a:lnTo>
                    <a:lnTo>
                      <a:pt x="1548" y="3989"/>
                    </a:lnTo>
                    <a:lnTo>
                      <a:pt x="1492" y="3970"/>
                    </a:lnTo>
                    <a:lnTo>
                      <a:pt x="1436" y="3952"/>
                    </a:lnTo>
                    <a:lnTo>
                      <a:pt x="1399" y="3896"/>
                    </a:lnTo>
                    <a:lnTo>
                      <a:pt x="1380" y="3821"/>
                    </a:lnTo>
                    <a:lnTo>
                      <a:pt x="1399" y="3765"/>
                    </a:lnTo>
                    <a:lnTo>
                      <a:pt x="1436" y="3709"/>
                    </a:lnTo>
                    <a:lnTo>
                      <a:pt x="3225" y="1920"/>
                    </a:lnTo>
                    <a:lnTo>
                      <a:pt x="3281" y="1883"/>
                    </a:lnTo>
                    <a:close/>
                    <a:moveTo>
                      <a:pt x="1007" y="4362"/>
                    </a:moveTo>
                    <a:lnTo>
                      <a:pt x="1007" y="4921"/>
                    </a:lnTo>
                    <a:lnTo>
                      <a:pt x="1566" y="4921"/>
                    </a:lnTo>
                    <a:lnTo>
                      <a:pt x="1566" y="5331"/>
                    </a:lnTo>
                    <a:lnTo>
                      <a:pt x="821" y="5462"/>
                    </a:lnTo>
                    <a:lnTo>
                      <a:pt x="467" y="5107"/>
                    </a:lnTo>
                    <a:lnTo>
                      <a:pt x="597" y="4362"/>
                    </a:lnTo>
                    <a:close/>
                    <a:moveTo>
                      <a:pt x="3337" y="1118"/>
                    </a:moveTo>
                    <a:lnTo>
                      <a:pt x="3300" y="1156"/>
                    </a:lnTo>
                    <a:lnTo>
                      <a:pt x="243" y="4213"/>
                    </a:lnTo>
                    <a:lnTo>
                      <a:pt x="1" y="5611"/>
                    </a:lnTo>
                    <a:lnTo>
                      <a:pt x="1" y="5685"/>
                    </a:lnTo>
                    <a:lnTo>
                      <a:pt x="1" y="5741"/>
                    </a:lnTo>
                    <a:lnTo>
                      <a:pt x="38" y="5816"/>
                    </a:lnTo>
                    <a:lnTo>
                      <a:pt x="75" y="5853"/>
                    </a:lnTo>
                    <a:lnTo>
                      <a:pt x="131" y="5890"/>
                    </a:lnTo>
                    <a:lnTo>
                      <a:pt x="187" y="5928"/>
                    </a:lnTo>
                    <a:lnTo>
                      <a:pt x="243" y="5946"/>
                    </a:lnTo>
                    <a:lnTo>
                      <a:pt x="317" y="5928"/>
                    </a:lnTo>
                    <a:lnTo>
                      <a:pt x="1734" y="5685"/>
                    </a:lnTo>
                    <a:lnTo>
                      <a:pt x="4772" y="2647"/>
                    </a:lnTo>
                    <a:lnTo>
                      <a:pt x="4810" y="2591"/>
                    </a:lnTo>
                    <a:lnTo>
                      <a:pt x="4810" y="2535"/>
                    </a:lnTo>
                    <a:lnTo>
                      <a:pt x="4810" y="2498"/>
                    </a:lnTo>
                    <a:lnTo>
                      <a:pt x="4772" y="2442"/>
                    </a:lnTo>
                    <a:lnTo>
                      <a:pt x="3486" y="1156"/>
                    </a:lnTo>
                    <a:lnTo>
                      <a:pt x="3449" y="1118"/>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4343"/>
                  </a:solidFill>
                </a:endParaRPr>
              </a:p>
            </p:txBody>
          </p:sp>
        </p:grpSp>
        <p:grpSp>
          <p:nvGrpSpPr>
            <p:cNvPr id="1597" name="Google Shape;1597;p100"/>
            <p:cNvGrpSpPr/>
            <p:nvPr/>
          </p:nvGrpSpPr>
          <p:grpSpPr>
            <a:xfrm>
              <a:off x="2823442" y="3214222"/>
              <a:ext cx="1695900" cy="892128"/>
              <a:chOff x="2823442" y="3214222"/>
              <a:chExt cx="1695900" cy="892128"/>
            </a:xfrm>
          </p:grpSpPr>
          <p:sp>
            <p:nvSpPr>
              <p:cNvPr id="1598" name="Google Shape;1598;p100"/>
              <p:cNvSpPr txBox="1"/>
              <p:nvPr/>
            </p:nvSpPr>
            <p:spPr>
              <a:xfrm>
                <a:off x="2823442" y="3469450"/>
                <a:ext cx="1695900" cy="6369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 sz="1200">
                    <a:solidFill>
                      <a:srgbClr val="434343"/>
                    </a:solidFill>
                    <a:latin typeface="Montserrat"/>
                    <a:ea typeface="Montserrat"/>
                    <a:cs typeface="Montserrat"/>
                    <a:sym typeface="Montserrat"/>
                  </a:rPr>
                  <a:t>100% free for personal or commercial use</a:t>
                </a:r>
                <a:endParaRPr sz="1200">
                  <a:solidFill>
                    <a:srgbClr val="434343"/>
                  </a:solidFill>
                  <a:latin typeface="Montserrat"/>
                  <a:ea typeface="Montserrat"/>
                  <a:cs typeface="Montserrat"/>
                  <a:sym typeface="Montserrat"/>
                </a:endParaRPr>
              </a:p>
            </p:txBody>
          </p:sp>
          <p:sp>
            <p:nvSpPr>
              <p:cNvPr id="1599" name="Google Shape;1599;p100"/>
              <p:cNvSpPr/>
              <p:nvPr/>
            </p:nvSpPr>
            <p:spPr>
              <a:xfrm>
                <a:off x="3569730" y="3214222"/>
                <a:ext cx="203323" cy="180597"/>
              </a:xfrm>
              <a:custGeom>
                <a:avLst/>
                <a:gdLst/>
                <a:ahLst/>
                <a:cxnLst/>
                <a:rect l="l" t="t" r="r" b="b"/>
                <a:pathLst>
                  <a:path w="6674" h="5928" extrusionOk="0">
                    <a:moveTo>
                      <a:pt x="2443" y="0"/>
                    </a:moveTo>
                    <a:lnTo>
                      <a:pt x="2275" y="37"/>
                    </a:lnTo>
                    <a:lnTo>
                      <a:pt x="2126" y="93"/>
                    </a:lnTo>
                    <a:lnTo>
                      <a:pt x="1995" y="187"/>
                    </a:lnTo>
                    <a:lnTo>
                      <a:pt x="1846" y="336"/>
                    </a:lnTo>
                    <a:lnTo>
                      <a:pt x="1753" y="503"/>
                    </a:lnTo>
                    <a:lnTo>
                      <a:pt x="1697" y="690"/>
                    </a:lnTo>
                    <a:lnTo>
                      <a:pt x="1660" y="876"/>
                    </a:lnTo>
                    <a:lnTo>
                      <a:pt x="1678" y="1063"/>
                    </a:lnTo>
                    <a:lnTo>
                      <a:pt x="1716" y="1249"/>
                    </a:lnTo>
                    <a:lnTo>
                      <a:pt x="1809" y="1417"/>
                    </a:lnTo>
                    <a:lnTo>
                      <a:pt x="1921" y="1566"/>
                    </a:lnTo>
                    <a:lnTo>
                      <a:pt x="3188" y="2889"/>
                    </a:lnTo>
                    <a:lnTo>
                      <a:pt x="3263" y="2945"/>
                    </a:lnTo>
                    <a:lnTo>
                      <a:pt x="3337" y="2964"/>
                    </a:lnTo>
                    <a:lnTo>
                      <a:pt x="3412" y="2945"/>
                    </a:lnTo>
                    <a:lnTo>
                      <a:pt x="3487" y="2889"/>
                    </a:lnTo>
                    <a:lnTo>
                      <a:pt x="4754" y="1566"/>
                    </a:lnTo>
                    <a:lnTo>
                      <a:pt x="4866" y="1417"/>
                    </a:lnTo>
                    <a:lnTo>
                      <a:pt x="4940" y="1249"/>
                    </a:lnTo>
                    <a:lnTo>
                      <a:pt x="4996" y="1063"/>
                    </a:lnTo>
                    <a:lnTo>
                      <a:pt x="5015" y="876"/>
                    </a:lnTo>
                    <a:lnTo>
                      <a:pt x="4978" y="690"/>
                    </a:lnTo>
                    <a:lnTo>
                      <a:pt x="4922" y="503"/>
                    </a:lnTo>
                    <a:lnTo>
                      <a:pt x="4810" y="336"/>
                    </a:lnTo>
                    <a:lnTo>
                      <a:pt x="4679" y="187"/>
                    </a:lnTo>
                    <a:lnTo>
                      <a:pt x="4549" y="93"/>
                    </a:lnTo>
                    <a:lnTo>
                      <a:pt x="4381" y="37"/>
                    </a:lnTo>
                    <a:lnTo>
                      <a:pt x="4232" y="0"/>
                    </a:lnTo>
                    <a:lnTo>
                      <a:pt x="4064" y="0"/>
                    </a:lnTo>
                    <a:lnTo>
                      <a:pt x="3897" y="19"/>
                    </a:lnTo>
                    <a:lnTo>
                      <a:pt x="3747" y="75"/>
                    </a:lnTo>
                    <a:lnTo>
                      <a:pt x="3598" y="168"/>
                    </a:lnTo>
                    <a:lnTo>
                      <a:pt x="3468" y="280"/>
                    </a:lnTo>
                    <a:lnTo>
                      <a:pt x="3337" y="429"/>
                    </a:lnTo>
                    <a:lnTo>
                      <a:pt x="3207" y="280"/>
                    </a:lnTo>
                    <a:lnTo>
                      <a:pt x="3076" y="168"/>
                    </a:lnTo>
                    <a:lnTo>
                      <a:pt x="2927" y="75"/>
                    </a:lnTo>
                    <a:lnTo>
                      <a:pt x="2778" y="19"/>
                    </a:lnTo>
                    <a:lnTo>
                      <a:pt x="2610" y="0"/>
                    </a:lnTo>
                    <a:close/>
                    <a:moveTo>
                      <a:pt x="2219" y="3691"/>
                    </a:moveTo>
                    <a:lnTo>
                      <a:pt x="1995" y="3728"/>
                    </a:lnTo>
                    <a:lnTo>
                      <a:pt x="1772" y="3784"/>
                    </a:lnTo>
                    <a:lnTo>
                      <a:pt x="1548" y="3877"/>
                    </a:lnTo>
                    <a:lnTo>
                      <a:pt x="1362" y="4008"/>
                    </a:lnTo>
                    <a:lnTo>
                      <a:pt x="821" y="4436"/>
                    </a:lnTo>
                    <a:lnTo>
                      <a:pt x="187" y="4436"/>
                    </a:lnTo>
                    <a:lnTo>
                      <a:pt x="113" y="4455"/>
                    </a:lnTo>
                    <a:lnTo>
                      <a:pt x="57" y="4492"/>
                    </a:lnTo>
                    <a:lnTo>
                      <a:pt x="1" y="4548"/>
                    </a:lnTo>
                    <a:lnTo>
                      <a:pt x="1" y="4623"/>
                    </a:lnTo>
                    <a:lnTo>
                      <a:pt x="1" y="5741"/>
                    </a:lnTo>
                    <a:lnTo>
                      <a:pt x="1" y="5816"/>
                    </a:lnTo>
                    <a:lnTo>
                      <a:pt x="57" y="5872"/>
                    </a:lnTo>
                    <a:lnTo>
                      <a:pt x="113" y="5909"/>
                    </a:lnTo>
                    <a:lnTo>
                      <a:pt x="187" y="5928"/>
                    </a:lnTo>
                    <a:lnTo>
                      <a:pt x="4325" y="5928"/>
                    </a:lnTo>
                    <a:lnTo>
                      <a:pt x="4437" y="5909"/>
                    </a:lnTo>
                    <a:lnTo>
                      <a:pt x="4568" y="5890"/>
                    </a:lnTo>
                    <a:lnTo>
                      <a:pt x="4679" y="5834"/>
                    </a:lnTo>
                    <a:lnTo>
                      <a:pt x="4791" y="5760"/>
                    </a:lnTo>
                    <a:lnTo>
                      <a:pt x="6543" y="4362"/>
                    </a:lnTo>
                    <a:lnTo>
                      <a:pt x="6599" y="4306"/>
                    </a:lnTo>
                    <a:lnTo>
                      <a:pt x="6637" y="4231"/>
                    </a:lnTo>
                    <a:lnTo>
                      <a:pt x="6674" y="4157"/>
                    </a:lnTo>
                    <a:lnTo>
                      <a:pt x="6674" y="4082"/>
                    </a:lnTo>
                    <a:lnTo>
                      <a:pt x="6674" y="4008"/>
                    </a:lnTo>
                    <a:lnTo>
                      <a:pt x="6655" y="3933"/>
                    </a:lnTo>
                    <a:lnTo>
                      <a:pt x="6618" y="3859"/>
                    </a:lnTo>
                    <a:lnTo>
                      <a:pt x="6543" y="3784"/>
                    </a:lnTo>
                    <a:lnTo>
                      <a:pt x="6506" y="3747"/>
                    </a:lnTo>
                    <a:lnTo>
                      <a:pt x="6432" y="3728"/>
                    </a:lnTo>
                    <a:lnTo>
                      <a:pt x="6376" y="3709"/>
                    </a:lnTo>
                    <a:lnTo>
                      <a:pt x="6301" y="3709"/>
                    </a:lnTo>
                    <a:lnTo>
                      <a:pt x="6171" y="3728"/>
                    </a:lnTo>
                    <a:lnTo>
                      <a:pt x="6115" y="3747"/>
                    </a:lnTo>
                    <a:lnTo>
                      <a:pt x="6059" y="3784"/>
                    </a:lnTo>
                    <a:lnTo>
                      <a:pt x="4978" y="4641"/>
                    </a:lnTo>
                    <a:lnTo>
                      <a:pt x="4885" y="4716"/>
                    </a:lnTo>
                    <a:lnTo>
                      <a:pt x="4773" y="4772"/>
                    </a:lnTo>
                    <a:lnTo>
                      <a:pt x="4642" y="4809"/>
                    </a:lnTo>
                    <a:lnTo>
                      <a:pt x="3095" y="4809"/>
                    </a:lnTo>
                    <a:lnTo>
                      <a:pt x="3039" y="4772"/>
                    </a:lnTo>
                    <a:lnTo>
                      <a:pt x="2983" y="4716"/>
                    </a:lnTo>
                    <a:lnTo>
                      <a:pt x="2965" y="4660"/>
                    </a:lnTo>
                    <a:lnTo>
                      <a:pt x="2965" y="4586"/>
                    </a:lnTo>
                    <a:lnTo>
                      <a:pt x="3002" y="4511"/>
                    </a:lnTo>
                    <a:lnTo>
                      <a:pt x="3076" y="4455"/>
                    </a:lnTo>
                    <a:lnTo>
                      <a:pt x="3151" y="4436"/>
                    </a:lnTo>
                    <a:lnTo>
                      <a:pt x="4120" y="4436"/>
                    </a:lnTo>
                    <a:lnTo>
                      <a:pt x="4195" y="4418"/>
                    </a:lnTo>
                    <a:lnTo>
                      <a:pt x="4307" y="4362"/>
                    </a:lnTo>
                    <a:lnTo>
                      <a:pt x="4363" y="4306"/>
                    </a:lnTo>
                    <a:lnTo>
                      <a:pt x="4400" y="4250"/>
                    </a:lnTo>
                    <a:lnTo>
                      <a:pt x="4419" y="4194"/>
                    </a:lnTo>
                    <a:lnTo>
                      <a:pt x="4437" y="4138"/>
                    </a:lnTo>
                    <a:lnTo>
                      <a:pt x="4456" y="4045"/>
                    </a:lnTo>
                    <a:lnTo>
                      <a:pt x="4437" y="3970"/>
                    </a:lnTo>
                    <a:lnTo>
                      <a:pt x="4400" y="3896"/>
                    </a:lnTo>
                    <a:lnTo>
                      <a:pt x="4363" y="3821"/>
                    </a:lnTo>
                    <a:lnTo>
                      <a:pt x="4307" y="3784"/>
                    </a:lnTo>
                    <a:lnTo>
                      <a:pt x="4232" y="3728"/>
                    </a:lnTo>
                    <a:lnTo>
                      <a:pt x="4158" y="3709"/>
                    </a:lnTo>
                    <a:lnTo>
                      <a:pt x="4083" y="369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4343"/>
                  </a:solidFill>
                </a:endParaRPr>
              </a:p>
            </p:txBody>
          </p:sp>
        </p:grpSp>
        <p:grpSp>
          <p:nvGrpSpPr>
            <p:cNvPr id="1600" name="Google Shape;1600;p100"/>
            <p:cNvGrpSpPr/>
            <p:nvPr/>
          </p:nvGrpSpPr>
          <p:grpSpPr>
            <a:xfrm>
              <a:off x="6868076" y="3213932"/>
              <a:ext cx="1695900" cy="892418"/>
              <a:chOff x="6868076" y="3213932"/>
              <a:chExt cx="1695900" cy="892418"/>
            </a:xfrm>
          </p:grpSpPr>
          <p:sp>
            <p:nvSpPr>
              <p:cNvPr id="1601" name="Google Shape;1601;p100"/>
              <p:cNvSpPr txBox="1"/>
              <p:nvPr/>
            </p:nvSpPr>
            <p:spPr>
              <a:xfrm>
                <a:off x="6868076" y="3469450"/>
                <a:ext cx="1695900" cy="6369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 sz="1200">
                    <a:solidFill>
                      <a:srgbClr val="434343"/>
                    </a:solidFill>
                    <a:latin typeface="Montserrat"/>
                    <a:ea typeface="Montserrat"/>
                    <a:cs typeface="Montserrat"/>
                    <a:sym typeface="Montserrat"/>
                  </a:rPr>
                  <a:t>Blow your audience away with attractive visuals</a:t>
                </a:r>
                <a:endParaRPr sz="1200">
                  <a:solidFill>
                    <a:srgbClr val="434343"/>
                  </a:solidFill>
                  <a:latin typeface="Montserrat"/>
                  <a:ea typeface="Montserrat"/>
                  <a:cs typeface="Montserrat"/>
                  <a:sym typeface="Montserrat"/>
                </a:endParaRPr>
              </a:p>
            </p:txBody>
          </p:sp>
          <p:sp>
            <p:nvSpPr>
              <p:cNvPr id="1602" name="Google Shape;1602;p100"/>
              <p:cNvSpPr/>
              <p:nvPr/>
            </p:nvSpPr>
            <p:spPr>
              <a:xfrm>
                <a:off x="7625712" y="3213932"/>
                <a:ext cx="180627" cy="181175"/>
              </a:xfrm>
              <a:custGeom>
                <a:avLst/>
                <a:gdLst/>
                <a:ahLst/>
                <a:cxnLst/>
                <a:rect l="l" t="t" r="r" b="b"/>
                <a:pathLst>
                  <a:path w="5929" h="5947" extrusionOk="0">
                    <a:moveTo>
                      <a:pt x="784" y="4940"/>
                    </a:moveTo>
                    <a:lnTo>
                      <a:pt x="839" y="4958"/>
                    </a:lnTo>
                    <a:lnTo>
                      <a:pt x="933" y="5014"/>
                    </a:lnTo>
                    <a:lnTo>
                      <a:pt x="989" y="5107"/>
                    </a:lnTo>
                    <a:lnTo>
                      <a:pt x="1007" y="5145"/>
                    </a:lnTo>
                    <a:lnTo>
                      <a:pt x="1007" y="5201"/>
                    </a:lnTo>
                    <a:lnTo>
                      <a:pt x="1007" y="5257"/>
                    </a:lnTo>
                    <a:lnTo>
                      <a:pt x="989" y="5313"/>
                    </a:lnTo>
                    <a:lnTo>
                      <a:pt x="933" y="5406"/>
                    </a:lnTo>
                    <a:lnTo>
                      <a:pt x="839" y="5462"/>
                    </a:lnTo>
                    <a:lnTo>
                      <a:pt x="784" y="5480"/>
                    </a:lnTo>
                    <a:lnTo>
                      <a:pt x="672" y="5480"/>
                    </a:lnTo>
                    <a:lnTo>
                      <a:pt x="634" y="5462"/>
                    </a:lnTo>
                    <a:lnTo>
                      <a:pt x="541" y="5406"/>
                    </a:lnTo>
                    <a:lnTo>
                      <a:pt x="485" y="5313"/>
                    </a:lnTo>
                    <a:lnTo>
                      <a:pt x="467" y="5257"/>
                    </a:lnTo>
                    <a:lnTo>
                      <a:pt x="448" y="5201"/>
                    </a:lnTo>
                    <a:lnTo>
                      <a:pt x="467" y="5145"/>
                    </a:lnTo>
                    <a:lnTo>
                      <a:pt x="485" y="5107"/>
                    </a:lnTo>
                    <a:lnTo>
                      <a:pt x="541" y="5014"/>
                    </a:lnTo>
                    <a:lnTo>
                      <a:pt x="634" y="4958"/>
                    </a:lnTo>
                    <a:lnTo>
                      <a:pt x="672" y="4940"/>
                    </a:lnTo>
                    <a:close/>
                    <a:moveTo>
                      <a:pt x="206" y="2610"/>
                    </a:moveTo>
                    <a:lnTo>
                      <a:pt x="168" y="2628"/>
                    </a:lnTo>
                    <a:lnTo>
                      <a:pt x="75" y="2684"/>
                    </a:lnTo>
                    <a:lnTo>
                      <a:pt x="19" y="2777"/>
                    </a:lnTo>
                    <a:lnTo>
                      <a:pt x="1" y="2833"/>
                    </a:lnTo>
                    <a:lnTo>
                      <a:pt x="1" y="2889"/>
                    </a:lnTo>
                    <a:lnTo>
                      <a:pt x="1" y="5667"/>
                    </a:lnTo>
                    <a:lnTo>
                      <a:pt x="1" y="5723"/>
                    </a:lnTo>
                    <a:lnTo>
                      <a:pt x="19" y="5779"/>
                    </a:lnTo>
                    <a:lnTo>
                      <a:pt x="75" y="5872"/>
                    </a:lnTo>
                    <a:lnTo>
                      <a:pt x="168" y="5928"/>
                    </a:lnTo>
                    <a:lnTo>
                      <a:pt x="206" y="5946"/>
                    </a:lnTo>
                    <a:lnTo>
                      <a:pt x="1250" y="5946"/>
                    </a:lnTo>
                    <a:lnTo>
                      <a:pt x="1305" y="5928"/>
                    </a:lnTo>
                    <a:lnTo>
                      <a:pt x="1399" y="5872"/>
                    </a:lnTo>
                    <a:lnTo>
                      <a:pt x="1455" y="5779"/>
                    </a:lnTo>
                    <a:lnTo>
                      <a:pt x="1473" y="5723"/>
                    </a:lnTo>
                    <a:lnTo>
                      <a:pt x="1473" y="5667"/>
                    </a:lnTo>
                    <a:lnTo>
                      <a:pt x="1473" y="2889"/>
                    </a:lnTo>
                    <a:lnTo>
                      <a:pt x="1473" y="2833"/>
                    </a:lnTo>
                    <a:lnTo>
                      <a:pt x="1455" y="2777"/>
                    </a:lnTo>
                    <a:lnTo>
                      <a:pt x="1399" y="2684"/>
                    </a:lnTo>
                    <a:lnTo>
                      <a:pt x="1305" y="2628"/>
                    </a:lnTo>
                    <a:lnTo>
                      <a:pt x="1250" y="2610"/>
                    </a:lnTo>
                    <a:close/>
                    <a:moveTo>
                      <a:pt x="3617" y="0"/>
                    </a:moveTo>
                    <a:lnTo>
                      <a:pt x="3524" y="19"/>
                    </a:lnTo>
                    <a:lnTo>
                      <a:pt x="3468" y="75"/>
                    </a:lnTo>
                    <a:lnTo>
                      <a:pt x="3393" y="168"/>
                    </a:lnTo>
                    <a:lnTo>
                      <a:pt x="3337" y="261"/>
                    </a:lnTo>
                    <a:lnTo>
                      <a:pt x="3263" y="485"/>
                    </a:lnTo>
                    <a:lnTo>
                      <a:pt x="3225" y="671"/>
                    </a:lnTo>
                    <a:lnTo>
                      <a:pt x="3169" y="858"/>
                    </a:lnTo>
                    <a:lnTo>
                      <a:pt x="3114" y="1044"/>
                    </a:lnTo>
                    <a:lnTo>
                      <a:pt x="3039" y="1212"/>
                    </a:lnTo>
                    <a:lnTo>
                      <a:pt x="2983" y="1286"/>
                    </a:lnTo>
                    <a:lnTo>
                      <a:pt x="2927" y="1361"/>
                    </a:lnTo>
                    <a:lnTo>
                      <a:pt x="2797" y="1510"/>
                    </a:lnTo>
                    <a:lnTo>
                      <a:pt x="2666" y="1659"/>
                    </a:lnTo>
                    <a:lnTo>
                      <a:pt x="2442" y="1995"/>
                    </a:lnTo>
                    <a:lnTo>
                      <a:pt x="2200" y="2330"/>
                    </a:lnTo>
                    <a:lnTo>
                      <a:pt x="2051" y="2498"/>
                    </a:lnTo>
                    <a:lnTo>
                      <a:pt x="1883" y="2666"/>
                    </a:lnTo>
                    <a:lnTo>
                      <a:pt x="1865" y="2722"/>
                    </a:lnTo>
                    <a:lnTo>
                      <a:pt x="1846" y="2777"/>
                    </a:lnTo>
                    <a:lnTo>
                      <a:pt x="1846" y="5257"/>
                    </a:lnTo>
                    <a:lnTo>
                      <a:pt x="1865" y="5313"/>
                    </a:lnTo>
                    <a:lnTo>
                      <a:pt x="1883" y="5350"/>
                    </a:lnTo>
                    <a:lnTo>
                      <a:pt x="1939" y="5387"/>
                    </a:lnTo>
                    <a:lnTo>
                      <a:pt x="1995" y="5387"/>
                    </a:lnTo>
                    <a:lnTo>
                      <a:pt x="2126" y="5406"/>
                    </a:lnTo>
                    <a:lnTo>
                      <a:pt x="2293" y="5462"/>
                    </a:lnTo>
                    <a:lnTo>
                      <a:pt x="2592" y="5573"/>
                    </a:lnTo>
                    <a:lnTo>
                      <a:pt x="2890" y="5704"/>
                    </a:lnTo>
                    <a:lnTo>
                      <a:pt x="3225" y="5816"/>
                    </a:lnTo>
                    <a:lnTo>
                      <a:pt x="3393" y="5872"/>
                    </a:lnTo>
                    <a:lnTo>
                      <a:pt x="3580" y="5909"/>
                    </a:lnTo>
                    <a:lnTo>
                      <a:pt x="3785" y="5946"/>
                    </a:lnTo>
                    <a:lnTo>
                      <a:pt x="4400" y="5946"/>
                    </a:lnTo>
                    <a:lnTo>
                      <a:pt x="4586" y="5928"/>
                    </a:lnTo>
                    <a:lnTo>
                      <a:pt x="4772" y="5909"/>
                    </a:lnTo>
                    <a:lnTo>
                      <a:pt x="4940" y="5853"/>
                    </a:lnTo>
                    <a:lnTo>
                      <a:pt x="5108" y="5797"/>
                    </a:lnTo>
                    <a:lnTo>
                      <a:pt x="5238" y="5723"/>
                    </a:lnTo>
                    <a:lnTo>
                      <a:pt x="5332" y="5611"/>
                    </a:lnTo>
                    <a:lnTo>
                      <a:pt x="5388" y="5499"/>
                    </a:lnTo>
                    <a:lnTo>
                      <a:pt x="5425" y="5368"/>
                    </a:lnTo>
                    <a:lnTo>
                      <a:pt x="5425" y="5238"/>
                    </a:lnTo>
                    <a:lnTo>
                      <a:pt x="5406" y="5089"/>
                    </a:lnTo>
                    <a:lnTo>
                      <a:pt x="5481" y="4996"/>
                    </a:lnTo>
                    <a:lnTo>
                      <a:pt x="5537" y="4902"/>
                    </a:lnTo>
                    <a:lnTo>
                      <a:pt x="5574" y="4809"/>
                    </a:lnTo>
                    <a:lnTo>
                      <a:pt x="5611" y="4697"/>
                    </a:lnTo>
                    <a:lnTo>
                      <a:pt x="5630" y="4567"/>
                    </a:lnTo>
                    <a:lnTo>
                      <a:pt x="5630" y="4455"/>
                    </a:lnTo>
                    <a:lnTo>
                      <a:pt x="5630" y="4325"/>
                    </a:lnTo>
                    <a:lnTo>
                      <a:pt x="5593" y="4213"/>
                    </a:lnTo>
                    <a:lnTo>
                      <a:pt x="5667" y="4101"/>
                    </a:lnTo>
                    <a:lnTo>
                      <a:pt x="5723" y="3989"/>
                    </a:lnTo>
                    <a:lnTo>
                      <a:pt x="5742" y="3877"/>
                    </a:lnTo>
                    <a:lnTo>
                      <a:pt x="5779" y="3747"/>
                    </a:lnTo>
                    <a:lnTo>
                      <a:pt x="5779" y="3635"/>
                    </a:lnTo>
                    <a:lnTo>
                      <a:pt x="5760" y="3523"/>
                    </a:lnTo>
                    <a:lnTo>
                      <a:pt x="5742" y="3393"/>
                    </a:lnTo>
                    <a:lnTo>
                      <a:pt x="5704" y="3299"/>
                    </a:lnTo>
                    <a:lnTo>
                      <a:pt x="5798" y="3169"/>
                    </a:lnTo>
                    <a:lnTo>
                      <a:pt x="5872" y="3038"/>
                    </a:lnTo>
                    <a:lnTo>
                      <a:pt x="5909" y="2889"/>
                    </a:lnTo>
                    <a:lnTo>
                      <a:pt x="5928" y="2722"/>
                    </a:lnTo>
                    <a:lnTo>
                      <a:pt x="5909" y="2591"/>
                    </a:lnTo>
                    <a:lnTo>
                      <a:pt x="5872" y="2461"/>
                    </a:lnTo>
                    <a:lnTo>
                      <a:pt x="5816" y="2349"/>
                    </a:lnTo>
                    <a:lnTo>
                      <a:pt x="5723" y="2256"/>
                    </a:lnTo>
                    <a:lnTo>
                      <a:pt x="5630" y="2162"/>
                    </a:lnTo>
                    <a:lnTo>
                      <a:pt x="5518" y="2106"/>
                    </a:lnTo>
                    <a:lnTo>
                      <a:pt x="5388" y="2069"/>
                    </a:lnTo>
                    <a:lnTo>
                      <a:pt x="5238" y="2051"/>
                    </a:lnTo>
                    <a:lnTo>
                      <a:pt x="4064" y="2051"/>
                    </a:lnTo>
                    <a:lnTo>
                      <a:pt x="4101" y="1920"/>
                    </a:lnTo>
                    <a:lnTo>
                      <a:pt x="4157" y="1808"/>
                    </a:lnTo>
                    <a:lnTo>
                      <a:pt x="4288" y="1566"/>
                    </a:lnTo>
                    <a:lnTo>
                      <a:pt x="4344" y="1435"/>
                    </a:lnTo>
                    <a:lnTo>
                      <a:pt x="4400" y="1286"/>
                    </a:lnTo>
                    <a:lnTo>
                      <a:pt x="4437" y="1119"/>
                    </a:lnTo>
                    <a:lnTo>
                      <a:pt x="4456" y="951"/>
                    </a:lnTo>
                    <a:lnTo>
                      <a:pt x="4437" y="802"/>
                    </a:lnTo>
                    <a:lnTo>
                      <a:pt x="4418" y="671"/>
                    </a:lnTo>
                    <a:lnTo>
                      <a:pt x="4400" y="541"/>
                    </a:lnTo>
                    <a:lnTo>
                      <a:pt x="4362" y="447"/>
                    </a:lnTo>
                    <a:lnTo>
                      <a:pt x="4306" y="354"/>
                    </a:lnTo>
                    <a:lnTo>
                      <a:pt x="4251" y="280"/>
                    </a:lnTo>
                    <a:lnTo>
                      <a:pt x="4195" y="205"/>
                    </a:lnTo>
                    <a:lnTo>
                      <a:pt x="4139" y="168"/>
                    </a:lnTo>
                    <a:lnTo>
                      <a:pt x="3990" y="75"/>
                    </a:lnTo>
                    <a:lnTo>
                      <a:pt x="3859" y="37"/>
                    </a:lnTo>
                    <a:lnTo>
                      <a:pt x="3729" y="19"/>
                    </a:lnTo>
                    <a:lnTo>
                      <a:pt x="36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4343"/>
                  </a:solidFill>
                </a:endParaRPr>
              </a:p>
            </p:txBody>
          </p:sp>
        </p:grpSp>
        <p:grpSp>
          <p:nvGrpSpPr>
            <p:cNvPr id="1603" name="Google Shape;1603;p100"/>
            <p:cNvGrpSpPr/>
            <p:nvPr/>
          </p:nvGrpSpPr>
          <p:grpSpPr>
            <a:xfrm>
              <a:off x="801125" y="3214206"/>
              <a:ext cx="1695900" cy="892144"/>
              <a:chOff x="801125" y="3214206"/>
              <a:chExt cx="1695900" cy="892144"/>
            </a:xfrm>
          </p:grpSpPr>
          <p:sp>
            <p:nvSpPr>
              <p:cNvPr id="1604" name="Google Shape;1604;p100"/>
              <p:cNvSpPr txBox="1"/>
              <p:nvPr/>
            </p:nvSpPr>
            <p:spPr>
              <a:xfrm>
                <a:off x="801125" y="3469450"/>
                <a:ext cx="1695900" cy="6369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 sz="1200">
                    <a:solidFill>
                      <a:srgbClr val="434343"/>
                    </a:solidFill>
                    <a:latin typeface="Montserrat"/>
                    <a:ea typeface="Montserrat"/>
                    <a:cs typeface="Montserrat"/>
                    <a:sym typeface="Montserrat"/>
                  </a:rPr>
                  <a:t>For PowerPoint and Google Slides</a:t>
                </a:r>
                <a:endParaRPr sz="1200">
                  <a:solidFill>
                    <a:srgbClr val="434343"/>
                  </a:solidFill>
                  <a:latin typeface="Montserrat"/>
                  <a:ea typeface="Montserrat"/>
                  <a:cs typeface="Montserrat"/>
                  <a:sym typeface="Montserrat"/>
                </a:endParaRPr>
              </a:p>
            </p:txBody>
          </p:sp>
          <p:sp>
            <p:nvSpPr>
              <p:cNvPr id="1605" name="Google Shape;1605;p100"/>
              <p:cNvSpPr/>
              <p:nvPr/>
            </p:nvSpPr>
            <p:spPr>
              <a:xfrm>
                <a:off x="1535764" y="3214206"/>
                <a:ext cx="226629" cy="180627"/>
              </a:xfrm>
              <a:custGeom>
                <a:avLst/>
                <a:gdLst/>
                <a:ahLst/>
                <a:cxnLst/>
                <a:rect l="l" t="t" r="r" b="b"/>
                <a:pathLst>
                  <a:path w="7439" h="5929" extrusionOk="0">
                    <a:moveTo>
                      <a:pt x="5947" y="728"/>
                    </a:moveTo>
                    <a:lnTo>
                      <a:pt x="5947" y="3710"/>
                    </a:lnTo>
                    <a:lnTo>
                      <a:pt x="1492" y="3710"/>
                    </a:lnTo>
                    <a:lnTo>
                      <a:pt x="1492" y="728"/>
                    </a:lnTo>
                    <a:close/>
                    <a:moveTo>
                      <a:pt x="1194" y="1"/>
                    </a:moveTo>
                    <a:lnTo>
                      <a:pt x="1101" y="38"/>
                    </a:lnTo>
                    <a:lnTo>
                      <a:pt x="989" y="94"/>
                    </a:lnTo>
                    <a:lnTo>
                      <a:pt x="914" y="150"/>
                    </a:lnTo>
                    <a:lnTo>
                      <a:pt x="840" y="243"/>
                    </a:lnTo>
                    <a:lnTo>
                      <a:pt x="802" y="336"/>
                    </a:lnTo>
                    <a:lnTo>
                      <a:pt x="765" y="430"/>
                    </a:lnTo>
                    <a:lnTo>
                      <a:pt x="746" y="542"/>
                    </a:lnTo>
                    <a:lnTo>
                      <a:pt x="746" y="4437"/>
                    </a:lnTo>
                    <a:lnTo>
                      <a:pt x="6693" y="4437"/>
                    </a:lnTo>
                    <a:lnTo>
                      <a:pt x="6693" y="542"/>
                    </a:lnTo>
                    <a:lnTo>
                      <a:pt x="6674" y="430"/>
                    </a:lnTo>
                    <a:lnTo>
                      <a:pt x="6655" y="336"/>
                    </a:lnTo>
                    <a:lnTo>
                      <a:pt x="6599" y="243"/>
                    </a:lnTo>
                    <a:lnTo>
                      <a:pt x="6525" y="150"/>
                    </a:lnTo>
                    <a:lnTo>
                      <a:pt x="6450" y="94"/>
                    </a:lnTo>
                    <a:lnTo>
                      <a:pt x="6357" y="38"/>
                    </a:lnTo>
                    <a:lnTo>
                      <a:pt x="6245" y="1"/>
                    </a:lnTo>
                    <a:close/>
                    <a:moveTo>
                      <a:pt x="187" y="4810"/>
                    </a:moveTo>
                    <a:lnTo>
                      <a:pt x="131" y="4829"/>
                    </a:lnTo>
                    <a:lnTo>
                      <a:pt x="57" y="4866"/>
                    </a:lnTo>
                    <a:lnTo>
                      <a:pt x="20" y="4941"/>
                    </a:lnTo>
                    <a:lnTo>
                      <a:pt x="1" y="4996"/>
                    </a:lnTo>
                    <a:lnTo>
                      <a:pt x="1" y="5183"/>
                    </a:lnTo>
                    <a:lnTo>
                      <a:pt x="20" y="5332"/>
                    </a:lnTo>
                    <a:lnTo>
                      <a:pt x="75" y="5481"/>
                    </a:lnTo>
                    <a:lnTo>
                      <a:pt x="131" y="5612"/>
                    </a:lnTo>
                    <a:lnTo>
                      <a:pt x="225" y="5705"/>
                    </a:lnTo>
                    <a:lnTo>
                      <a:pt x="336" y="5798"/>
                    </a:lnTo>
                    <a:lnTo>
                      <a:pt x="467" y="5873"/>
                    </a:lnTo>
                    <a:lnTo>
                      <a:pt x="597" y="5910"/>
                    </a:lnTo>
                    <a:lnTo>
                      <a:pt x="746" y="5928"/>
                    </a:lnTo>
                    <a:lnTo>
                      <a:pt x="6693" y="5928"/>
                    </a:lnTo>
                    <a:lnTo>
                      <a:pt x="6842" y="5910"/>
                    </a:lnTo>
                    <a:lnTo>
                      <a:pt x="6972" y="5873"/>
                    </a:lnTo>
                    <a:lnTo>
                      <a:pt x="7103" y="5798"/>
                    </a:lnTo>
                    <a:lnTo>
                      <a:pt x="7214" y="5705"/>
                    </a:lnTo>
                    <a:lnTo>
                      <a:pt x="7308" y="5612"/>
                    </a:lnTo>
                    <a:lnTo>
                      <a:pt x="7382" y="5481"/>
                    </a:lnTo>
                    <a:lnTo>
                      <a:pt x="7420" y="5332"/>
                    </a:lnTo>
                    <a:lnTo>
                      <a:pt x="7438" y="5183"/>
                    </a:lnTo>
                    <a:lnTo>
                      <a:pt x="7438" y="4996"/>
                    </a:lnTo>
                    <a:lnTo>
                      <a:pt x="7420" y="4941"/>
                    </a:lnTo>
                    <a:lnTo>
                      <a:pt x="7382" y="4866"/>
                    </a:lnTo>
                    <a:lnTo>
                      <a:pt x="7326" y="4829"/>
                    </a:lnTo>
                    <a:lnTo>
                      <a:pt x="7252" y="4810"/>
                    </a:lnTo>
                    <a:lnTo>
                      <a:pt x="4437" y="4810"/>
                    </a:lnTo>
                    <a:lnTo>
                      <a:pt x="4419" y="4903"/>
                    </a:lnTo>
                    <a:lnTo>
                      <a:pt x="4400" y="4978"/>
                    </a:lnTo>
                    <a:lnTo>
                      <a:pt x="4363" y="5034"/>
                    </a:lnTo>
                    <a:lnTo>
                      <a:pt x="4325" y="5090"/>
                    </a:lnTo>
                    <a:lnTo>
                      <a:pt x="4269" y="5127"/>
                    </a:lnTo>
                    <a:lnTo>
                      <a:pt x="4195" y="5164"/>
                    </a:lnTo>
                    <a:lnTo>
                      <a:pt x="4139" y="5183"/>
                    </a:lnTo>
                    <a:lnTo>
                      <a:pt x="3263" y="5183"/>
                    </a:lnTo>
                    <a:lnTo>
                      <a:pt x="3207" y="5146"/>
                    </a:lnTo>
                    <a:lnTo>
                      <a:pt x="3132" y="5108"/>
                    </a:lnTo>
                    <a:lnTo>
                      <a:pt x="3076" y="5071"/>
                    </a:lnTo>
                    <a:lnTo>
                      <a:pt x="3039" y="5015"/>
                    </a:lnTo>
                    <a:lnTo>
                      <a:pt x="3002" y="4941"/>
                    </a:lnTo>
                    <a:lnTo>
                      <a:pt x="2983" y="4885"/>
                    </a:lnTo>
                    <a:lnTo>
                      <a:pt x="2965" y="481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4343"/>
                  </a:solidFill>
                </a:endParaRPr>
              </a:p>
            </p:txBody>
          </p:sp>
        </p:grpSp>
      </p:grpSp>
    </p:spTree>
  </p:cSld>
  <p:clrMapOvr>
    <a:masterClrMapping/>
  </p:clrMapOvr>
</p:sld>
</file>

<file path=ppt/theme/theme1.xml><?xml version="1.0" encoding="utf-8"?>
<a:theme xmlns:a="http://schemas.openxmlformats.org/drawingml/2006/main"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imandra template">
  <a:themeElements>
    <a:clrScheme name="Custom 347">
      <a:dk1>
        <a:srgbClr val="24283B"/>
      </a:dk1>
      <a:lt1>
        <a:srgbClr val="FFFFFF"/>
      </a:lt1>
      <a:dk2>
        <a:srgbClr val="80828B"/>
      </a:dk2>
      <a:lt2>
        <a:srgbClr val="EAECF0"/>
      </a:lt2>
      <a:accent1>
        <a:srgbClr val="FFCE00"/>
      </a:accent1>
      <a:accent2>
        <a:srgbClr val="FFF14C"/>
      </a:accent2>
      <a:accent3>
        <a:srgbClr val="9FE2D0"/>
      </a:accent3>
      <a:accent4>
        <a:srgbClr val="1AB6D1"/>
      </a:accent4>
      <a:accent5>
        <a:srgbClr val="0784B1"/>
      </a:accent5>
      <a:accent6>
        <a:srgbClr val="EE7673"/>
      </a:accent6>
      <a:hlink>
        <a:srgbClr val="3180BD"/>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1424</Words>
  <Application>Microsoft Office PowerPoint</Application>
  <PresentationFormat>Affichage à l'écran (16:9)</PresentationFormat>
  <Paragraphs>229</Paragraphs>
  <Slides>28</Slides>
  <Notes>28</Notes>
  <HiddenSlides>0</HiddenSlides>
  <MMClips>0</MMClips>
  <ScaleCrop>false</ScaleCrop>
  <HeadingPairs>
    <vt:vector size="6" baseType="variant">
      <vt:variant>
        <vt:lpstr>Polices utilisées</vt:lpstr>
      </vt:variant>
      <vt:variant>
        <vt:i4>14</vt:i4>
      </vt:variant>
      <vt:variant>
        <vt:lpstr>Thème</vt:lpstr>
      </vt:variant>
      <vt:variant>
        <vt:i4>5</vt:i4>
      </vt:variant>
      <vt:variant>
        <vt:lpstr>Titres des diapositives</vt:lpstr>
      </vt:variant>
      <vt:variant>
        <vt:i4>28</vt:i4>
      </vt:variant>
    </vt:vector>
  </HeadingPairs>
  <TitlesOfParts>
    <vt:vector size="47" baseType="lpstr">
      <vt:lpstr>Century Gothic</vt:lpstr>
      <vt:lpstr>Sniglet</vt:lpstr>
      <vt:lpstr>Ubuntu</vt:lpstr>
      <vt:lpstr>Calibri</vt:lpstr>
      <vt:lpstr>Viga</vt:lpstr>
      <vt:lpstr>Red Hat Text</vt:lpstr>
      <vt:lpstr>Trebuchet MS</vt:lpstr>
      <vt:lpstr>Corbel</vt:lpstr>
      <vt:lpstr>Bangers</vt:lpstr>
      <vt:lpstr>Merriweather</vt:lpstr>
      <vt:lpstr>Montserrat</vt:lpstr>
      <vt:lpstr>Red Hat Display</vt:lpstr>
      <vt:lpstr>Dosis</vt:lpstr>
      <vt:lpstr>Arial</vt:lpstr>
      <vt:lpstr>Friar template</vt:lpstr>
      <vt:lpstr>Simple Light</vt:lpstr>
      <vt:lpstr>Timandra template</vt:lpstr>
      <vt:lpstr>Friar template</vt:lpstr>
      <vt:lpstr>Simple Light</vt:lpstr>
      <vt:lpstr>Présentation PowerPoint</vt:lpstr>
      <vt:lpstr>Présentation PowerPoint</vt:lpstr>
      <vt:lpstr>Plan</vt:lpstr>
      <vt:lpstr>Présentation de Scratch</vt:lpstr>
      <vt:lpstr>Pourquoi programmer?</vt:lpstr>
      <vt:lpstr>S’initier à la programmation Scratch</vt:lpstr>
      <vt:lpstr>S’initier à la programmation Scratch</vt:lpstr>
      <vt:lpstr>Présentation PowerPoint</vt:lpstr>
      <vt:lpstr>Présentation PowerPoint</vt:lpstr>
      <vt:lpstr>Présentation PowerPoint</vt:lpstr>
      <vt:lpstr>Présentation PowerPoint</vt:lpstr>
      <vt:lpstr>SPIKE Essentiel : Ressources, autoformation, plateforme en ligne SPIKE Prime : Ressources, autoformation, plateforme en ligne Avantages :  beaucoup de modèles créativité, approche MATIS progression du primaire au secondaire leçons disponibles LEGO Inconvénient : Gestion du matériel Capteurs : couleurs, gyroscopique intégré</vt:lpstr>
      <vt:lpstr>(mise à jour) (identifier les robots) Démarrer (tutoriels) Nouveau projet</vt:lpstr>
      <vt:lpstr>Déplacements : Bouge Avance (rotations, degré secondes) </vt:lpstr>
      <vt:lpstr>Carré : Utilise un bloc de répétition </vt:lpstr>
      <vt:lpstr>Tourner</vt:lpstr>
      <vt:lpstr>Présentation PowerPoint</vt:lpstr>
      <vt:lpstr>Tâches en mathématique : Défi 1 : Avancer lentement sur une distance d’environ 60 cm. Défi 2 : Reculer rapidement pendant 3 secondes en utilisant les nombres négatifs. Défi 3 : Avancer de 235 mm, faire une pause de 3 secondes et reculer en 3 blocs en ajoutant 3 blocs de distance (Stratégie : utiliser la décomposition du nombre). Défi 4 : Avancer de 235 mm, tourner de 900, reculer de la moitié de la distance et émettre une son. Défi 5 : Tracer un carré dont le périmètre est de 160 cm. Défi supplémentaire : utiliser le moins de blocs possibles. Défi 6 : Dessiner un triangle dont un côté mesure 3 rotations. Défi 7 : Tracer une autre forme géométrique dont le périmètre est 120 cm et ajouter un affichage à la fin du trajet. Défi supplémentaire : utiliser le moins de blocs possibles.  </vt:lpstr>
      <vt:lpstr>Tâches en mathématique : Défi 8 : Arrêter le robot devant un obstacle, émettre un bruit et afficher une image pour attirer l’attention. Défi 9 T : Tracer la lettre T et ajouter un effet de lumière et de son à la fin du tracé. La barre du T doit mesurer la moitié de la tige. Défi 10 : Produire une régularité en utilisant le son, l’affichage ou le déplacement. Défi 11 : Mesurer et afficher une distance en utilisant le capteur ultrason. Défi 12 : Avancer si un objet se trouve entre deux distances. Défi 13 : Avancer à des vitesses aléatoires. Défi 14 : Accélérer et décélérer.     </vt:lpstr>
      <vt:lpstr>Tâches en mathématique : Défis collaboratifs :  Défi A : Avec 2 robots, faire une course en programmant le nombre de seconde afin que les robots effectuent le déplacement selon le chiffre pigé, répéter la pige jusqu’à ce qu’une équipe franchisse  la distance convenue, par exemple 2 ou 3  mètres. Utilisation de cartes ou de dés. Défi B : Programmer les robots pour qu’ils effectuent un déplacement de 2 mètres afin d’arriver à la ligne en même temps, mais des puissances différentes. La trajectoire doit aussi être différente.   SAE : Mission sur Mars   </vt:lpstr>
      <vt:lpstr>Parcours exploration Mars:</vt:lpstr>
      <vt:lpstr>Présentation PowerPoint</vt:lpstr>
      <vt:lpstr>Présentation PowerPoint</vt:lpstr>
      <vt:lpstr>Présentation PowerPoint</vt:lpstr>
      <vt:lpstr>L’équipe du RÉCIT MST est disponible  les mercredis matins de 9 h à 11 h 30. </vt:lpstr>
      <vt:lpstr>📑 Badge « Appropriation »</vt:lpstr>
      <vt:lpstr>MERCI !</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Utilisateur</dc:creator>
  <cp:lastModifiedBy>Fiset Sonia</cp:lastModifiedBy>
  <cp:revision>1</cp:revision>
  <dcterms:modified xsi:type="dcterms:W3CDTF">2022-11-08T13:12:28Z</dcterms:modified>
</cp:coreProperties>
</file>