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Bangers" panose="020B0604020202020204" charset="0"/>
      <p:regular r:id="rId20"/>
    </p:embeddedFont>
    <p:embeddedFont>
      <p:font typeface="Comic Sans MS" panose="030F0702030302020204" pitchFamily="66" charset="0"/>
      <p:regular r:id="rId21"/>
      <p:bold r:id="rId22"/>
      <p:italic r:id="rId23"/>
      <p:boldItalic r:id="rId24"/>
    </p:embeddedFont>
    <p:embeddedFont>
      <p:font typeface="Dosis" panose="020B0604020202020204" charset="0"/>
      <p:regular r:id="rId25"/>
      <p:bold r:id="rId26"/>
    </p:embeddedFont>
    <p:embeddedFont>
      <p:font typeface="Merriweather" panose="020B0604020202020204" charset="0"/>
      <p:regular r:id="rId27"/>
      <p:bold r:id="rId28"/>
      <p:italic r:id="rId29"/>
      <p:boldItalic r:id="rId30"/>
    </p:embeddedFont>
    <p:embeddedFont>
      <p:font typeface="Permanent Marker" panose="020B0604020202020204" charset="0"/>
      <p:regular r:id="rId31"/>
    </p:embeddedFont>
    <p:embeddedFont>
      <p:font typeface="Roboto" panose="020B0604020202020204" charset="0"/>
      <p:regular r:id="rId32"/>
      <p:bold r:id="rId33"/>
      <p:italic r:id="rId34"/>
      <p:boldItalic r:id="rId35"/>
    </p:embeddedFont>
    <p:embeddedFont>
      <p:font typeface="Sniglet" panose="020B0604020202020204" charset="0"/>
      <p:regular r:id="rId36"/>
    </p:embeddedFont>
    <p:embeddedFont>
      <p:font typeface="Ubuntu" panose="020B0604020202020204" charset="0"/>
      <p:regular r:id="rId37"/>
      <p:bold r:id="rId38"/>
      <p:italic r:id="rId39"/>
      <p:boldItalic r:id="rId40"/>
    </p:embeddedFont>
    <p:embeddedFont>
      <p:font typeface="Viga" panose="020B0604020202020204" charset="0"/>
      <p:regular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A0AF4D7-23CC-4D28-AF92-810B971A605D}">
  <a:tblStyle styleId="{7A0AF4D7-23CC-4D28-AF92-810B971A605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7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20" Type="http://schemas.openxmlformats.org/officeDocument/2006/relationships/font" Target="fonts/font1.fntdata"/><Relationship Id="rId41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4dec2020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5juin2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recitmst.qc.ca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scratch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math%c3%a9matique-science-et-technologie/scratchpremierspas" TargetMode="Externa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http://bit.ly/mst4dec2020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La présentation sera enregistrée. Si vous ne souhaitez pas que l’on voit qu’on vous voit, on vous invite à fermer votre caméra.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a89e6ea227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a89e6ea227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sz="1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https://bit.ly/mst5juin20</a:t>
            </a: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Ubuntu"/>
                <a:ea typeface="Ubuntu"/>
                <a:cs typeface="Ubuntu"/>
                <a:sym typeface="Ubuntu"/>
              </a:rPr>
              <a:t>Site du RÉCIT MST : </a:t>
            </a:r>
            <a:r>
              <a:rPr lang="en" sz="1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https://recitmst.qc.ca/</a:t>
            </a: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86ec3b7f03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86ec3b7f03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acc4445fbb_0_16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acc4445fbb_0_16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870a178747_0_3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870a178747_0_3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870a178747_0_5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870a178747_0_5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870a178747_0_5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870a178747_0_5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870a178747_0_5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870a178747_0_5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acc4445fbb_0_3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acc4445fbb_0_3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870a178747_0_5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870a178747_0_5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acc4445fbb_0_3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acc4445fbb_0_3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Padlet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ttp://bit.ly/mstscratch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highlight>
                <a:srgbClr val="25A2EB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8814c82d0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8814c82d0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Formulaire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https://docs.google.com/forms/d/1ejCYLetBGifetvaMegpR26DyvBBxdlqOOpQejDtcyRk/copy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 Office 365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https://forms.office.com/Pages/ShareFormPage.aspx?id=EF61Z5BlXEaXCQTxot_EPGUpWRFJktxEiclxsdXYqidUQzEzSEE1MjlFUkIzWVZPMjJHWjlGV1hBNC4u&amp;sharetoken=HvkamXa58b85xI9BoaGE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acc4445fbb_0_2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acc4445fbb_0_2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ad609bed74_2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ad609bed74_2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535b498cb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535b498cb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3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4dec2020" TargetMode="External"/><Relationship Id="rId7" Type="http://schemas.openxmlformats.org/officeDocument/2006/relationships/hyperlink" Target="http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ecitmst.qc.ca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://www.reci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bit.ly/mst5juin20" TargetMode="External"/><Relationship Id="rId5" Type="http://schemas.openxmlformats.org/officeDocument/2006/relationships/image" Target="../media/image5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www.education.gouv.qc.ca/fileadmin/site_web/documents/ministere/Usage-pedagogique-programmation-informatique.pdf" TargetMode="External"/><Relationship Id="rId4" Type="http://schemas.openxmlformats.org/officeDocument/2006/relationships/hyperlink" Target="http://www.education.gouv.qc.ca/fileadmin/site_web/documents/ministere/Cadre-reference-competence-num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scratch.mit.edu/projects/189233210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8No7Rp9uBFYpxg2OGhHF-VoCbQqWScqz/view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scratch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hyperlink" Target="https://scratch.mit.edu/projects/38635354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hyperlink" Target="http://bit.ly/cssmb20" TargetMode="Externa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campus.recit.qc.ca/math%c3%a9matique-science-et-technologie/scratchpremierspas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bit.ly/progCSC" TargetMode="External"/><Relationship Id="rId5" Type="http://schemas.openxmlformats.org/officeDocument/2006/relationships/hyperlink" Target="http://bit.ly/mstscratch%202e%20et%203e%20cycles%20du%20primaire%20Avatar%20de%20Sonya%20Fiset%20Sonya%20Fiset%20%E2%97%8F%207%20jours" TargetMode="External"/><Relationship Id="rId4" Type="http://schemas.openxmlformats.org/officeDocument/2006/relationships/hyperlink" Target="https://campus.recit.qc.ca/math%c3%a9matique-science-et-technologie/scratchmathematique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hyperlink" Target="https://zoom.us/j/93849137106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3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5"/>
          <p:cNvSpPr txBox="1">
            <a:spLocks noGrp="1"/>
          </p:cNvSpPr>
          <p:nvPr>
            <p:ph type="ctrTitle"/>
          </p:nvPr>
        </p:nvSpPr>
        <p:spPr>
          <a:xfrm>
            <a:off x="565900" y="485800"/>
            <a:ext cx="6215100" cy="22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Ubuntu"/>
                <a:ea typeface="Ubuntu"/>
                <a:cs typeface="Ubuntu"/>
                <a:sym typeface="Ubuntu"/>
              </a:rPr>
              <a:t>Scratch, géométrie et arts plastiques</a:t>
            </a:r>
            <a:endParaRPr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bit.ly/mst4dec2020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 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6" name="Google Shape;54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5100" y="4857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15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5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16"/>
          <p:cNvSpPr txBox="1">
            <a:spLocks noGrp="1"/>
          </p:cNvSpPr>
          <p:nvPr>
            <p:ph type="body" idx="4294967295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7" name="Google Shape;557;p1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558" name="Google Shape;55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16"/>
          <p:cNvSpPr txBox="1"/>
          <p:nvPr/>
        </p:nvSpPr>
        <p:spPr>
          <a:xfrm>
            <a:off x="2194650" y="3922725"/>
            <a:ext cx="50184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lang="en" b="1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bit.ly/mst5juin20</a:t>
            </a:r>
            <a:endParaRPr b="1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0" name="Google Shape;560;p16">
            <a:hlinkClick r:id="rId7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300" b="1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300"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1" name="Google Shape;561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7" name="Google Shape;567;p17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199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Scratch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dans différentes matières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Comment l’utiliser pour travailler à distance?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supplémentaires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8" name="Google Shape;568;p1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Scratch?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4" name="Google Shape;574;p1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aphicFrame>
        <p:nvGraphicFramePr>
          <p:cNvPr id="575" name="Google Shape;575;p18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{7A0AF4D7-23CC-4D28-AF92-810B971A605D}</a:tableStyleId>
              </a:tblPr>
              <a:tblGrid>
                <a:gridCol w="294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Qui est Scratch?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581" name="Google Shape;581;p19"/>
          <p:cNvSpPr txBox="1"/>
          <p:nvPr/>
        </p:nvSpPr>
        <p:spPr>
          <a:xfrm>
            <a:off x="353850" y="1183650"/>
            <a:ext cx="84363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mathématique, science et technologie, langues, us, arts...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 d’action numérique (PAN)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(mesure 02);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(dimensions);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L’usage pédagogique de la programmation informatique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(2020)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2" name="Google Shape;582;p19"/>
          <p:cNvSpPr txBox="1"/>
          <p:nvPr/>
        </p:nvSpPr>
        <p:spPr>
          <a:xfrm>
            <a:off x="152400" y="290525"/>
            <a:ext cx="8316000" cy="8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la programmation? Pourquoi Scratch?</a:t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0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8" name="Google Shape;588;p20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connexion, base de la programmation, pas à pas.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Prêt à programmer...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9" name="Google Shape;589;p20"/>
          <p:cNvSpPr/>
          <p:nvPr/>
        </p:nvSpPr>
        <p:spPr>
          <a:xfrm>
            <a:off x="0" y="3205856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590" name="Google Shape;59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1"/>
          <p:cNvSpPr txBox="1">
            <a:spLocks noGrp="1"/>
          </p:cNvSpPr>
          <p:nvPr>
            <p:ph type="body" idx="1"/>
          </p:nvPr>
        </p:nvSpPr>
        <p:spPr>
          <a:xfrm>
            <a:off x="599700" y="912300"/>
            <a:ext cx="7089000" cy="409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 u="sng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 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Rejoindre Scratch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» 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en haut à droite et suivre les indications pour se créer un compte.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3.	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 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Créer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»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en haut à gauche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4. 	Choisir la langue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5. 	Enregistrement automatique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Jeu : activité de programmation débranchée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21"/>
          <p:cNvSpPr txBox="1"/>
          <p:nvPr/>
        </p:nvSpPr>
        <p:spPr>
          <a:xfrm>
            <a:off x="1737175" y="2508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97" name="Google Shape;59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2"/>
          <p:cNvSpPr txBox="1"/>
          <p:nvPr/>
        </p:nvSpPr>
        <p:spPr>
          <a:xfrm>
            <a:off x="514400" y="196591"/>
            <a:ext cx="8420700" cy="13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Géométrie : Construction et description des figures planes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animation</a:t>
            </a:r>
            <a:endParaRPr sz="1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603" name="Google Shape;60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8842" y="2028700"/>
            <a:ext cx="1793081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774" y="1742950"/>
            <a:ext cx="2201399" cy="188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27374" y="1857250"/>
            <a:ext cx="2264302" cy="171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2000" y="3723450"/>
            <a:ext cx="1408500" cy="86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90600" y="3870913"/>
            <a:ext cx="1597634" cy="86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98842" y="3647950"/>
            <a:ext cx="1671651" cy="13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69575" y="3533460"/>
            <a:ext cx="1729275" cy="124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3"/>
          <p:cNvSpPr txBox="1"/>
          <p:nvPr/>
        </p:nvSpPr>
        <p:spPr>
          <a:xfrm>
            <a:off x="299400" y="1109700"/>
            <a:ext cx="8545200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2-Ajouter le titre «Carré»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3-Stylo en position d’écriture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4-Couleur du stylo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 Taille du stylo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6-Tracer le carré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*Efficience d’un programme,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Trouver les régularités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5" name="Google Shape;615;p23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16" name="Google Shape;6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0925" y="295713"/>
            <a:ext cx="2647950" cy="412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44588" y="95688"/>
            <a:ext cx="2447925" cy="452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4"/>
          <p:cNvSpPr txBox="1"/>
          <p:nvPr/>
        </p:nvSpPr>
        <p:spPr>
          <a:xfrm>
            <a:off x="299400" y="1109700"/>
            <a:ext cx="8545200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1-Tracer une autre forme géométrique :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Rectangle, triangle, hexagone...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Défi plus grand «Carré arc-en-ciel»: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1-Tracer la forme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2-Répéter avancer et tourner </a:t>
            </a:r>
            <a:endParaRPr sz="2400" baseline="30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3-Répéter 360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4-Ajouter 1 à la couleur du stylo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5-Tourner d’un degré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6-Cacher le lutin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4" name="Google Shape;624;p24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1+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25" name="Google Shape;62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25"/>
          <p:cNvSpPr txBox="1">
            <a:spLocks noGrp="1"/>
          </p:cNvSpPr>
          <p:nvPr>
            <p:ph type="body" idx="1"/>
          </p:nvPr>
        </p:nvSpPr>
        <p:spPr>
          <a:xfrm>
            <a:off x="2159325" y="1621350"/>
            <a:ext cx="48255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25"/>
          <p:cNvSpPr txBox="1">
            <a:spLocks noGrp="1"/>
          </p:cNvSpPr>
          <p:nvPr>
            <p:ph type="ctrTitle" idx="4294967295"/>
          </p:nvPr>
        </p:nvSpPr>
        <p:spPr>
          <a:xfrm>
            <a:off x="481800" y="85838"/>
            <a:ext cx="8350500" cy="88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SURVOL DES POSSIBILITÉS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(défis géométriques et créativité)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32" name="Google Shape;632;p25" title="ScreenRecording_01-08-2019 11-14-08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0425" y="2750213"/>
            <a:ext cx="2703995" cy="2027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200" y="1089113"/>
            <a:ext cx="3026081" cy="15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5875" y="1345650"/>
            <a:ext cx="3087312" cy="15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26"/>
          <p:cNvSpPr txBox="1"/>
          <p:nvPr/>
        </p:nvSpPr>
        <p:spPr>
          <a:xfrm>
            <a:off x="503350" y="1431375"/>
            <a:ext cx="6276000" cy="3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Padlet</a:t>
            </a: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pour s’inspirer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artiste : Mondrian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2-Identifier quelques éléments du langage plastique : </a:t>
            </a:r>
            <a:r>
              <a:rPr lang="en" sz="2400">
                <a:solidFill>
                  <a:srgbClr val="373A3C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formes angulaires, lignes horizontales et verticales, couleurs primaires, traits noirs.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3-Programmer un élément à la fois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4-Essayer le programme régulièrement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1" name="Google Shape;641;p26"/>
          <p:cNvSpPr txBox="1"/>
          <p:nvPr/>
        </p:nvSpPr>
        <p:spPr>
          <a:xfrm>
            <a:off x="1599850" y="246150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2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Arts plastiques</a:t>
            </a:r>
            <a:endParaRPr sz="21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À la manière de … </a:t>
            </a:r>
            <a:r>
              <a:rPr lang="en" sz="21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Mondrian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42" name="Google Shape;64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79350" y="1589900"/>
            <a:ext cx="2059850" cy="1688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27"/>
          <p:cNvSpPr txBox="1"/>
          <p:nvPr/>
        </p:nvSpPr>
        <p:spPr>
          <a:xfrm>
            <a:off x="373025" y="1517231"/>
            <a:ext cx="85452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environnement numérique d’apprentissage (ENA)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formulaire pour consigner les programmes réalisés par les élèves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Google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Microsoft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</a:rPr>
              <a:t>Partager votre production : </a:t>
            </a:r>
            <a:r>
              <a:rPr lang="en" sz="2400" u="sng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http://bit.ly/cssmb20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9" name="Google Shape;649;p27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Partager ou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enseigner à distance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50" name="Google Shape;65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28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9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Autoformations sur Campus RÉCIT :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 pour tous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Scratch en mathématique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Ubuntu"/>
              <a:buChar char="●"/>
            </a:pPr>
            <a:r>
              <a:rPr lang="en" sz="2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Padlet de ressources pour 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débuter avec Scratch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Missions (vidéos et aide)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5e année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http://bit.ly/progCSC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656" name="Google Shape;656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4800" y="1338800"/>
            <a:ext cx="2088775" cy="174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2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663" name="Google Shape;663;p29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12 h.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4" name="Google Shape;664;p29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5" name="Google Shape;665;p29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6" name="Google Shape;666;p29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67" name="Google Shape;66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3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673" name="Google Shape;673;p30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4" name="Google Shape;674;p30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sz="2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5" name="Google Shape;67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1481700"/>
            <a:ext cx="2487409" cy="243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1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81" name="Google Shape;6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31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83" name="Google Shape;683;p31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4" name="Google Shape;684;p31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5" name="Google Shape;685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940</Words>
  <Application>Microsoft Office PowerPoint</Application>
  <PresentationFormat>Affichage à l'écran (16:9)</PresentationFormat>
  <Paragraphs>148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8" baseType="lpstr">
      <vt:lpstr>Viga</vt:lpstr>
      <vt:lpstr>Dosis</vt:lpstr>
      <vt:lpstr>Comic Sans MS</vt:lpstr>
      <vt:lpstr>Merriweather</vt:lpstr>
      <vt:lpstr>Permanent Marker</vt:lpstr>
      <vt:lpstr>Bangers</vt:lpstr>
      <vt:lpstr>Ubuntu</vt:lpstr>
      <vt:lpstr>Roboto</vt:lpstr>
      <vt:lpstr>Sniglet</vt:lpstr>
      <vt:lpstr>Arial</vt:lpstr>
      <vt:lpstr>Friar template</vt:lpstr>
      <vt:lpstr>Scratch, géométrie et arts plastiques  Lien vers la présentation Web : bit.ly/mst4dec2020 </vt:lpstr>
      <vt:lpstr>Présentation PowerPoint</vt:lpstr>
      <vt:lpstr>Plan de la rencontre</vt:lpstr>
      <vt:lpstr>Connaissez-vous Scratch?</vt:lpstr>
      <vt:lpstr>Présentation PowerPoint</vt:lpstr>
      <vt:lpstr>Des outils pour s’initier à la programmation</vt:lpstr>
      <vt:lpstr>Présentation PowerPoint</vt:lpstr>
      <vt:lpstr>Présentation PowerPoint</vt:lpstr>
      <vt:lpstr>Présentation PowerPoint</vt:lpstr>
      <vt:lpstr>Présentation PowerPoint</vt:lpstr>
      <vt:lpstr>SURVOL DES POSSIBILITÉS (défis géométriques et créativité)</vt:lpstr>
      <vt:lpstr>Présentation PowerPoint</vt:lpstr>
      <vt:lpstr>Présentation PowerPoint</vt:lpstr>
      <vt:lpstr>Présentation PowerPoint</vt:lpstr>
      <vt:lpstr>L’équipe du RÉCIT MST est disponible  les mercredis matins  de 9 h à 12 h. </vt:lpstr>
      <vt:lpstr>Obtenez votre  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Scratch, géométrie et arts plastiques  Lien vers la présentation Web : bit.ly/mst4dec2020 </dc:title>
  <dc:creator>Sonya Fiset</dc:creator>
  <cp:lastModifiedBy>Fiset Sonia</cp:lastModifiedBy>
  <cp:revision>1</cp:revision>
  <dcterms:modified xsi:type="dcterms:W3CDTF">2020-12-02T21:23:16Z</dcterms:modified>
</cp:coreProperties>
</file>