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embeddedFontLst>
    <p:embeddedFont>
      <p:font typeface="Bangers" panose="020B0604020202020204" charset="0"/>
      <p:regular r:id="rId20"/>
    </p:embeddedFont>
    <p:embeddedFont>
      <p:font typeface="Dosis" panose="020B0604020202020204" charset="0"/>
      <p:regular r:id="rId21"/>
      <p:bold r:id="rId22"/>
    </p:embeddedFont>
    <p:embeddedFont>
      <p:font typeface="Merriweather" panose="020B0604020202020204" charset="0"/>
      <p:regular r:id="rId23"/>
      <p:bold r:id="rId24"/>
      <p:italic r:id="rId25"/>
      <p:boldItalic r:id="rId26"/>
    </p:embeddedFont>
    <p:embeddedFont>
      <p:font typeface="Permanent Marker" panose="020B0604020202020204" charset="0"/>
      <p:regular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Viga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91389999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mod/assign/view.php?id=10165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2eae8279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2eae8279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Lien de la présentation : </a:t>
            </a:r>
            <a:r>
              <a:rPr lang="en" sz="3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http://bit.ly/mst29avril2021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d2eae827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d2eae827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c9ad1388b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c9ad1388b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a4c30b11fa_1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a4c30b11fa_1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a4c30b11fa_1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a4c30b11fa_1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a4c30b11fa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a4c30b11fa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c638831563_0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c638831563_0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d2eae8279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d2eae8279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d2eae8279d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d2eae8279d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d2eae8279d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d2eae8279d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d5932e14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d5932e14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Remixer ce programmer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https://scratch.mit.edu/projects/191389999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b71cc012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b71cc012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bd1ec842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6" name="Google Shape;716;gbd1ec842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c638831563_0_2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c638831563_0_2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https://campus.recit.qc.ca/mod/assign/view.php?id=10165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6" name="Google Shape;55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2" name="Google Shape;57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hyperlink" Target="https://creativecommons.org/licenses/by-nc-sa/4.0/deed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https://recitmst.qc.ca/" TargetMode="Externa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hyperlink" Target="https://scratch.mit.edu/projects/298029557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docs.google.com/document/d/122HsXwiLygt9tpebbItnzqvw27mihjLVHVJuagBZ_To/edit?usp=sharing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scratch.mit.edu/projects/216531127/#edito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8923321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hyperlink" Target="https://padlet.com/sonya_fiset/kml29hq5sgs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hyperlink" Target="https://zoom.us/j/9384913710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docs.google.com/document/d/1l8zWnIkVf7YOmuXukXEmhALialAQ4FLGas9Vb8AgnbI/edit?usp=shari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hyperlink" Target="https://campus.recit.qc.ca/mod/assign/view.php?id=10165" TargetMode="External"/><Relationship Id="rId4" Type="http://schemas.openxmlformats.org/officeDocument/2006/relationships/hyperlink" Target="https://campus.recit.qc.ca/enrol/index.php?id=284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6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6"/>
          <p:cNvSpPr txBox="1">
            <a:spLocks noGrp="1"/>
          </p:cNvSpPr>
          <p:nvPr>
            <p:ph type="ctrTitle"/>
          </p:nvPr>
        </p:nvSpPr>
        <p:spPr>
          <a:xfrm>
            <a:off x="20225" y="2040888"/>
            <a:ext cx="6754200" cy="22506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Programmer avec Scratch pour développer la compétence numérique</a:t>
            </a:r>
            <a:endParaRPr sz="3400" b="1" i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u="sng">
                <a:solidFill>
                  <a:srgbClr val="FF9900"/>
                </a:solidFill>
              </a:rPr>
              <a:t>http://bit.ly/mst29avril2021</a:t>
            </a:r>
            <a:r>
              <a:rPr lang="en" sz="3400">
                <a:solidFill>
                  <a:srgbClr val="FFFFFF"/>
                </a:solidFill>
              </a:rPr>
              <a:t> </a:t>
            </a:r>
            <a:endParaRPr sz="3400">
              <a:solidFill>
                <a:srgbClr val="0069BF"/>
              </a:solidFill>
            </a:endParaRPr>
          </a:p>
        </p:txBody>
      </p:sp>
      <p:sp>
        <p:nvSpPr>
          <p:cNvPr id="589" name="Google Shape;589;p26"/>
          <p:cNvSpPr txBox="1"/>
          <p:nvPr/>
        </p:nvSpPr>
        <p:spPr>
          <a:xfrm>
            <a:off x="0" y="4528900"/>
            <a:ext cx="3827100" cy="4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0" name="Google Shape;59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5750" y="87525"/>
            <a:ext cx="1813600" cy="117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2249" y="4704324"/>
            <a:ext cx="1024125" cy="35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28225" y="1504900"/>
            <a:ext cx="1077150" cy="119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7"/>
          <p:cNvSpPr txBox="1">
            <a:spLocks noGrp="1"/>
          </p:cNvSpPr>
          <p:nvPr>
            <p:ph type="body" idx="4294967295"/>
          </p:nvPr>
        </p:nvSpPr>
        <p:spPr>
          <a:xfrm>
            <a:off x="4093500" y="1425875"/>
            <a:ext cx="3452100" cy="246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latin typeface="Ubuntu"/>
                <a:ea typeface="Ubuntu"/>
                <a:cs typeface="Ubuntu"/>
                <a:sym typeface="Ubuntu"/>
              </a:rPr>
              <a:t>Luc Lagarde</a:t>
            </a:r>
            <a:endParaRPr sz="36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9" name="Google Shape;599;p2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00" name="Google Shape;6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27"/>
          <p:cNvSpPr txBox="1"/>
          <p:nvPr/>
        </p:nvSpPr>
        <p:spPr>
          <a:xfrm>
            <a:off x="2534525" y="4100188"/>
            <a:ext cx="3981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</a:t>
            </a:r>
            <a:endParaRPr sz="1600"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2" name="Google Shape;602;p27"/>
          <p:cNvSpPr txBox="1"/>
          <p:nvPr/>
        </p:nvSpPr>
        <p:spPr>
          <a:xfrm>
            <a:off x="1586825" y="4737200"/>
            <a:ext cx="731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6"/>
              </a:rPr>
              <a:t>Licence Creative Commons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3" name="Google Shape;603;p2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7872" y="4819335"/>
            <a:ext cx="762650" cy="2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0925" y="1454175"/>
            <a:ext cx="2505091" cy="2404888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7"/>
          <p:cNvSpPr txBox="1"/>
          <p:nvPr/>
        </p:nvSpPr>
        <p:spPr>
          <a:xfrm rot="5400000" flipH="1">
            <a:off x="6386025" y="2096350"/>
            <a:ext cx="399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http://bit.ly/mst29avril2021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Description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1" name="Google Shape;611;p28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869700" cy="31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Présentation du logiciel</a:t>
            </a:r>
            <a:r>
              <a:rPr lang="en" sz="2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Scratch 3.0 </a:t>
            </a:r>
            <a:r>
              <a:rPr lang="en" sz="22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qui permet d’introduire la programmation créative dès le primaire. Visuelle, cette plateforme permet aussi la programmation créative grâce à des banques d’éléments nombreux. La programmation avec Scratch développe la</a:t>
            </a:r>
            <a:r>
              <a:rPr lang="en" sz="2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compétence numérique</a:t>
            </a:r>
            <a:r>
              <a:rPr lang="en" sz="22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des élèves en augmentant ces habiletés technologiques, en favorisant la </a:t>
            </a:r>
            <a:r>
              <a:rPr lang="en" sz="2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collaboration, l’innovation et la créativité, ainsi que la résolution de problèmes</a:t>
            </a:r>
            <a:r>
              <a:rPr lang="en" sz="22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20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2" name="Google Shape;612;p2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13" name="Google Shape;6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9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Janvier 2020</a:t>
            </a:r>
            <a:endParaRPr sz="9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9" name="Google Shape;619;p29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0" name="Google Shape;6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9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29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9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9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29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9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29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29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29"/>
          <p:cNvSpPr/>
          <p:nvPr/>
        </p:nvSpPr>
        <p:spPr>
          <a:xfrm>
            <a:off x="6553775" y="893075"/>
            <a:ext cx="2473500" cy="203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29"/>
          <p:cNvSpPr/>
          <p:nvPr/>
        </p:nvSpPr>
        <p:spPr>
          <a:xfrm>
            <a:off x="6594300" y="2948450"/>
            <a:ext cx="2473500" cy="1617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0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6" name="Google Shape;636;p30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0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38" name="Google Shape;6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1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5" name="Google Shape;645;p31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31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47" name="Google Shape;64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2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3" name="Google Shape;653;p32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4" name="Google Shape;65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6" name="Google Shape;656;p32"/>
          <p:cNvCxnSpPr/>
          <p:nvPr/>
        </p:nvCxnSpPr>
        <p:spPr>
          <a:xfrm>
            <a:off x="7410100" y="44667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7" name="Google Shape;657;p32"/>
          <p:cNvSpPr txBox="1"/>
          <p:nvPr/>
        </p:nvSpPr>
        <p:spPr>
          <a:xfrm>
            <a:off x="6424500" y="3990350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1.Choisir un lutin.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58" name="Google Shape;658;p32"/>
          <p:cNvCxnSpPr/>
          <p:nvPr/>
        </p:nvCxnSpPr>
        <p:spPr>
          <a:xfrm>
            <a:off x="8053450" y="43905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9" name="Google Shape;659;p32"/>
          <p:cNvSpPr txBox="1"/>
          <p:nvPr/>
        </p:nvSpPr>
        <p:spPr>
          <a:xfrm>
            <a:off x="7832600" y="3950525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2.Choisir a-plan.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60" name="Google Shape;660;p32"/>
          <p:cNvCxnSpPr/>
          <p:nvPr/>
        </p:nvCxnSpPr>
        <p:spPr>
          <a:xfrm rot="10800000">
            <a:off x="273750" y="619950"/>
            <a:ext cx="1517400" cy="62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1" name="Google Shape;661;p32"/>
          <p:cNvSpPr txBox="1"/>
          <p:nvPr/>
        </p:nvSpPr>
        <p:spPr>
          <a:xfrm>
            <a:off x="1906800" y="1134300"/>
            <a:ext cx="258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3.Dépalcer les blocs ici.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62" name="Google Shape;662;p32"/>
          <p:cNvCxnSpPr/>
          <p:nvPr/>
        </p:nvCxnSpPr>
        <p:spPr>
          <a:xfrm rot="10800000" flipH="1">
            <a:off x="5626350" y="439800"/>
            <a:ext cx="856800" cy="46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3" name="Google Shape;663;p32"/>
          <p:cNvSpPr txBox="1"/>
          <p:nvPr/>
        </p:nvSpPr>
        <p:spPr>
          <a:xfrm>
            <a:off x="4322100" y="1007175"/>
            <a:ext cx="2014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4.Démarrer le programme avec le drapeau vert.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3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9" name="Google Shape;66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3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Projet Scratch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https://scratch.mit.edu/projects/298029557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71" name="Google Shape;67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4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d’activité de programmation débranchée</a:t>
            </a:r>
            <a:endParaRPr sz="24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feuille de plan de travail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et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</a:t>
            </a:r>
            <a:endParaRPr sz="24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677" name="Google Shape;67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08375" y="3723450"/>
            <a:ext cx="1597634" cy="861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5"/>
          <p:cNvSpPr txBox="1"/>
          <p:nvPr/>
        </p:nvSpPr>
        <p:spPr>
          <a:xfrm>
            <a:off x="299400" y="1109700"/>
            <a:ext cx="4891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1-Bloc « Événement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 Bloc « Effacer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3-Bloc « Stylo en position d’écriture , couleur et taille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5-Ajouter le temps pour ralentir l’action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6" name="Google Shape;686;p35"/>
          <p:cNvSpPr txBox="1"/>
          <p:nvPr/>
        </p:nvSpPr>
        <p:spPr>
          <a:xfrm>
            <a:off x="905775" y="295725"/>
            <a:ext cx="4363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Projet Scratch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https://scratch.mit.edu/projects/189233210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87" name="Google Shape;68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4296" y="0"/>
            <a:ext cx="308840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6"/>
          <p:cNvSpPr txBox="1"/>
          <p:nvPr/>
        </p:nvSpPr>
        <p:spPr>
          <a:xfrm>
            <a:off x="373025" y="909575"/>
            <a:ext cx="8545200" cy="39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0-Remixer un programme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Réaliser un défi 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-Produit de 2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-Somme de 3 </a:t>
            </a: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-Moyenne de 3 nombres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-Périmètre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-Aire d’une figure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-Calcul de la taxe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4" name="Google Shape;694;p36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95" name="Google Shape;6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8225" y="1273298"/>
            <a:ext cx="4446274" cy="26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7"/>
          <p:cNvSpPr txBox="1">
            <a:spLocks noGrp="1"/>
          </p:cNvSpPr>
          <p:nvPr>
            <p:ph type="body" idx="1"/>
          </p:nvPr>
        </p:nvSpPr>
        <p:spPr>
          <a:xfrm>
            <a:off x="2234275" y="369025"/>
            <a:ext cx="5965800" cy="44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Autoformations Campus RÉCIT :</a:t>
            </a:r>
            <a:endParaRPr sz="24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</a:t>
            </a:r>
            <a:endParaRPr sz="2400" b="1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02" name="Google Shape;70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600" y="1362075"/>
            <a:ext cx="1961476" cy="164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3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709" name="Google Shape;709;p38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0" name="Google Shape;710;p38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1" name="Google Shape;711;p38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2" name="Google Shape;712;p38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3" name="Google Shape;71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9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latin typeface="Ubuntu"/>
                <a:ea typeface="Ubuntu"/>
                <a:cs typeface="Ubuntu"/>
                <a:sym typeface="Ubuntu"/>
                <a:hlinkClick r:id="rId4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peu coûteux et 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19" name="Google Shape;71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39"/>
          <p:cNvSpPr txBox="1"/>
          <p:nvPr/>
        </p:nvSpPr>
        <p:spPr>
          <a:xfrm>
            <a:off x="543300" y="60560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Autre atelier à 14 h  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155CC"/>
                </a:solidFill>
                <a:latin typeface="Viga"/>
                <a:ea typeface="Viga"/>
                <a:cs typeface="Viga"/>
                <a:sym typeface="Viga"/>
              </a:rPr>
              <a:t>Makey Makey</a:t>
            </a:r>
            <a:endParaRPr sz="2400" b="1">
              <a:solidFill>
                <a:srgbClr val="1155CC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1" name="Google Shape;721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2800" y="1775150"/>
            <a:ext cx="2576825" cy="19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727" name="Google Shape;727;p40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8" name="Google Shape;728;p40"/>
          <p:cNvSpPr txBox="1"/>
          <p:nvPr/>
        </p:nvSpPr>
        <p:spPr>
          <a:xfrm>
            <a:off x="3500625" y="1763375"/>
            <a:ext cx="5107200" cy="38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RV virtuels du RÉCIT MST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Écrire un commentaire sur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cette page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9" name="Google Shape;729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875" y="2037125"/>
            <a:ext cx="2254200" cy="220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1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5" name="Google Shape;7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37" name="Google Shape;737;p41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8" name="Google Shape;738;p4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9" name="Google Shape;739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Affichage à l'écran (16:9)</PresentationFormat>
  <Paragraphs>139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7" baseType="lpstr">
      <vt:lpstr>Ubuntu</vt:lpstr>
      <vt:lpstr>Bangers</vt:lpstr>
      <vt:lpstr>Sniglet</vt:lpstr>
      <vt:lpstr>Permanent Marker</vt:lpstr>
      <vt:lpstr>Roboto</vt:lpstr>
      <vt:lpstr>Arial</vt:lpstr>
      <vt:lpstr>Merriweather</vt:lpstr>
      <vt:lpstr>Dosis</vt:lpstr>
      <vt:lpstr>Viga</vt:lpstr>
      <vt:lpstr>Friar template</vt:lpstr>
      <vt:lpstr>Simple Light</vt:lpstr>
      <vt:lpstr>Programmer avec Scratch pour développer la compétence numérique http://bit.ly/mst29avril2021 </vt:lpstr>
      <vt:lpstr>Présentation PowerPoint</vt:lpstr>
      <vt:lpstr>Description de l’atelier</vt:lpstr>
      <vt:lpstr>Présentation PowerPoint</vt:lpstr>
      <vt:lpstr>L’engagement de l’élève</vt:lpstr>
      <vt:lpstr>Des outils pour s’initier à la programmation</vt:lpstr>
      <vt:lpstr>S’initier à la programmation Scratch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L’équipe du RÉCIT MST est disponible  les mercredis matins  de 9 h à 11 h 30. </vt:lpstr>
      <vt:lpstr>  -Programmation avec Scratch en ajoutant l’extension   -Ressources  -Avantages :  peu coûteux et créatif    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 avec Scratch pour développer la compétence numérique http://bit.ly/mst29avril2021 </dc:title>
  <dc:creator>Sonya Fiset</dc:creator>
  <cp:lastModifiedBy>Fiset Sonia</cp:lastModifiedBy>
  <cp:revision>1</cp:revision>
  <dcterms:modified xsi:type="dcterms:W3CDTF">2021-04-27T19:44:27Z</dcterms:modified>
</cp:coreProperties>
</file>