
<file path=[Content_Types].xml><?xml version="1.0" encoding="utf-8"?>
<Types xmlns="http://schemas.openxmlformats.org/package/2006/content-types">
  <Default Extension="png" ContentType="image/png"/>
  <Default Extension="rels" ContentType="application/vnd.openxmlformats-package.relationships+xml"/>
  <Default Extension="xml" ContentType="application/xml"/>
  <Default Extension="fntdata" ContentType="application/x-fontdata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theme/theme2.xml" ContentType="application/vnd.openxmlformats-officedocument.theme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theme/theme3.xml" ContentType="application/vnd.openxmlformats-officedocument.theme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theme/theme4.xml" ContentType="application/vnd.openxmlformats-officedocument.theme+xml"/>
  <Override PartName="/ppt/theme/theme5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trictFirstAndLastChars="0" embedTrueTypeFonts="1" saveSubsetFonts="1" autoCompressPictures="0">
  <p:sldMasterIdLst>
    <p:sldMasterId id="2147483700" r:id="rId1"/>
    <p:sldMasterId id="2147483701" r:id="rId2"/>
    <p:sldMasterId id="2147483702" r:id="rId3"/>
    <p:sldMasterId id="2147483703" r:id="rId4"/>
  </p:sldMasterIdLst>
  <p:notesMasterIdLst>
    <p:notesMasterId r:id="rId13"/>
  </p:notesMasterIdLst>
  <p:sldIdLst>
    <p:sldId id="256" r:id="rId5"/>
    <p:sldId id="257" r:id="rId6"/>
    <p:sldId id="258" r:id="rId7"/>
    <p:sldId id="259" r:id="rId8"/>
    <p:sldId id="260" r:id="rId9"/>
    <p:sldId id="261" r:id="rId10"/>
    <p:sldId id="262" r:id="rId11"/>
    <p:sldId id="263" r:id="rId12"/>
  </p:sldIdLst>
  <p:sldSz cx="9144000" cy="5143500" type="screen16x9"/>
  <p:notesSz cx="6858000" cy="9144000"/>
  <p:embeddedFontLst>
    <p:embeddedFont>
      <p:font typeface="Bangers" panose="020B0604020202020204" charset="0"/>
      <p:regular r:id="rId14"/>
    </p:embeddedFont>
    <p:embeddedFont>
      <p:font typeface="Calibri" panose="020F0502020204030204" pitchFamily="34" charset="0"/>
      <p:regular r:id="rId15"/>
      <p:bold r:id="rId16"/>
      <p:italic r:id="rId17"/>
      <p:boldItalic r:id="rId18"/>
    </p:embeddedFont>
    <p:embeddedFont>
      <p:font typeface="Corbel" panose="020B0503020204020204" pitchFamily="34" charset="0"/>
      <p:regular r:id="rId19"/>
      <p:bold r:id="rId20"/>
      <p:italic r:id="rId21"/>
      <p:boldItalic r:id="rId22"/>
    </p:embeddedFont>
    <p:embeddedFont>
      <p:font typeface="Dosis" panose="020B0604020202020204" charset="0"/>
      <p:regular r:id="rId23"/>
      <p:bold r:id="rId24"/>
    </p:embeddedFont>
    <p:embeddedFont>
      <p:font typeface="Montserrat" panose="020B0604020202020204" charset="0"/>
      <p:regular r:id="rId25"/>
      <p:bold r:id="rId26"/>
      <p:italic r:id="rId27"/>
      <p:boldItalic r:id="rId28"/>
    </p:embeddedFont>
    <p:embeddedFont>
      <p:font typeface="Red Hat Display" panose="020B0604020202020204" charset="0"/>
      <p:regular r:id="rId29"/>
      <p:bold r:id="rId30"/>
      <p:italic r:id="rId31"/>
      <p:boldItalic r:id="rId32"/>
    </p:embeddedFont>
    <p:embeddedFont>
      <p:font typeface="Red Hat Text" panose="020B0604020202020204" charset="0"/>
      <p:regular r:id="rId33"/>
      <p:bold r:id="rId34"/>
      <p:italic r:id="rId35"/>
      <p:boldItalic r:id="rId36"/>
    </p:embeddedFont>
    <p:embeddedFont>
      <p:font typeface="Roboto" panose="020B0604020202020204" charset="0"/>
      <p:regular r:id="rId37"/>
      <p:bold r:id="rId38"/>
      <p:italic r:id="rId39"/>
      <p:boldItalic r:id="rId40"/>
    </p:embeddedFont>
    <p:embeddedFont>
      <p:font typeface="Sniglet" panose="020B0604020202020204" charset="0"/>
      <p:regular r:id="rId41"/>
    </p:embeddedFont>
    <p:embeddedFont>
      <p:font typeface="Trebuchet MS" panose="020B0603020202020204" pitchFamily="34" charset="0"/>
      <p:regular r:id="rId42"/>
      <p:bold r:id="rId43"/>
      <p:italic r:id="rId44"/>
      <p:boldItalic r:id="rId45"/>
    </p:embeddedFont>
    <p:embeddedFont>
      <p:font typeface="Ubuntu" panose="020B0604020202020204" charset="0"/>
      <p:regular r:id="rId46"/>
      <p:bold r:id="rId47"/>
      <p:italic r:id="rId48"/>
      <p:boldItalic r:id="rId49"/>
    </p:embeddedFont>
    <p:embeddedFont>
      <p:font typeface="Viga" panose="020B0604020202020204" charset="0"/>
      <p:regular r:id="rId50"/>
    </p:embeddedFont>
  </p:embeddedFont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 snapToGrid="0">
      <p:cViewPr varScale="1">
        <p:scale>
          <a:sx n="108" d="100"/>
          <a:sy n="108" d="100"/>
        </p:scale>
        <p:origin x="730" y="77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notesMaster" Target="notesMasters/notesMaster1.xml"/><Relationship Id="rId18" Type="http://schemas.openxmlformats.org/officeDocument/2006/relationships/font" Target="fonts/font5.fntdata"/><Relationship Id="rId26" Type="http://schemas.openxmlformats.org/officeDocument/2006/relationships/font" Target="fonts/font13.fntdata"/><Relationship Id="rId39" Type="http://schemas.openxmlformats.org/officeDocument/2006/relationships/font" Target="fonts/font26.fntdata"/><Relationship Id="rId21" Type="http://schemas.openxmlformats.org/officeDocument/2006/relationships/font" Target="fonts/font8.fntdata"/><Relationship Id="rId34" Type="http://schemas.openxmlformats.org/officeDocument/2006/relationships/font" Target="fonts/font21.fntdata"/><Relationship Id="rId42" Type="http://schemas.openxmlformats.org/officeDocument/2006/relationships/font" Target="fonts/font29.fntdata"/><Relationship Id="rId47" Type="http://schemas.openxmlformats.org/officeDocument/2006/relationships/font" Target="fonts/font34.fntdata"/><Relationship Id="rId50" Type="http://schemas.openxmlformats.org/officeDocument/2006/relationships/font" Target="fonts/font37.fntdata"/><Relationship Id="rId7" Type="http://schemas.openxmlformats.org/officeDocument/2006/relationships/slide" Target="slides/slide3.xml"/><Relationship Id="rId2" Type="http://schemas.openxmlformats.org/officeDocument/2006/relationships/slideMaster" Target="slideMasters/slideMaster2.xml"/><Relationship Id="rId16" Type="http://schemas.openxmlformats.org/officeDocument/2006/relationships/font" Target="fonts/font3.fntdata"/><Relationship Id="rId29" Type="http://schemas.openxmlformats.org/officeDocument/2006/relationships/font" Target="fonts/font16.fntdata"/><Relationship Id="rId11" Type="http://schemas.openxmlformats.org/officeDocument/2006/relationships/slide" Target="slides/slide7.xml"/><Relationship Id="rId24" Type="http://schemas.openxmlformats.org/officeDocument/2006/relationships/font" Target="fonts/font11.fntdata"/><Relationship Id="rId32" Type="http://schemas.openxmlformats.org/officeDocument/2006/relationships/font" Target="fonts/font19.fntdata"/><Relationship Id="rId37" Type="http://schemas.openxmlformats.org/officeDocument/2006/relationships/font" Target="fonts/font24.fntdata"/><Relationship Id="rId40" Type="http://schemas.openxmlformats.org/officeDocument/2006/relationships/font" Target="fonts/font27.fntdata"/><Relationship Id="rId45" Type="http://schemas.openxmlformats.org/officeDocument/2006/relationships/font" Target="fonts/font32.fntdata"/><Relationship Id="rId53" Type="http://schemas.openxmlformats.org/officeDocument/2006/relationships/theme" Target="theme/theme1.xml"/><Relationship Id="rId5" Type="http://schemas.openxmlformats.org/officeDocument/2006/relationships/slide" Target="slides/slide1.xml"/><Relationship Id="rId10" Type="http://schemas.openxmlformats.org/officeDocument/2006/relationships/slide" Target="slides/slide6.xml"/><Relationship Id="rId19" Type="http://schemas.openxmlformats.org/officeDocument/2006/relationships/font" Target="fonts/font6.fntdata"/><Relationship Id="rId31" Type="http://schemas.openxmlformats.org/officeDocument/2006/relationships/font" Target="fonts/font18.fntdata"/><Relationship Id="rId44" Type="http://schemas.openxmlformats.org/officeDocument/2006/relationships/font" Target="fonts/font31.fntdata"/><Relationship Id="rId52" Type="http://schemas.openxmlformats.org/officeDocument/2006/relationships/viewProps" Target="viewProps.xml"/><Relationship Id="rId4" Type="http://schemas.openxmlformats.org/officeDocument/2006/relationships/slideMaster" Target="slideMasters/slideMaster4.xml"/><Relationship Id="rId9" Type="http://schemas.openxmlformats.org/officeDocument/2006/relationships/slide" Target="slides/slide5.xml"/><Relationship Id="rId14" Type="http://schemas.openxmlformats.org/officeDocument/2006/relationships/font" Target="fonts/font1.fntdata"/><Relationship Id="rId22" Type="http://schemas.openxmlformats.org/officeDocument/2006/relationships/font" Target="fonts/font9.fntdata"/><Relationship Id="rId27" Type="http://schemas.openxmlformats.org/officeDocument/2006/relationships/font" Target="fonts/font14.fntdata"/><Relationship Id="rId30" Type="http://schemas.openxmlformats.org/officeDocument/2006/relationships/font" Target="fonts/font17.fntdata"/><Relationship Id="rId35" Type="http://schemas.openxmlformats.org/officeDocument/2006/relationships/font" Target="fonts/font22.fntdata"/><Relationship Id="rId43" Type="http://schemas.openxmlformats.org/officeDocument/2006/relationships/font" Target="fonts/font30.fntdata"/><Relationship Id="rId48" Type="http://schemas.openxmlformats.org/officeDocument/2006/relationships/font" Target="fonts/font35.fntdata"/><Relationship Id="rId8" Type="http://schemas.openxmlformats.org/officeDocument/2006/relationships/slide" Target="slides/slide4.xml"/><Relationship Id="rId51" Type="http://schemas.openxmlformats.org/officeDocument/2006/relationships/presProps" Target="presProps.xml"/><Relationship Id="rId3" Type="http://schemas.openxmlformats.org/officeDocument/2006/relationships/slideMaster" Target="slideMasters/slideMaster3.xml"/><Relationship Id="rId12" Type="http://schemas.openxmlformats.org/officeDocument/2006/relationships/slide" Target="slides/slide8.xml"/><Relationship Id="rId17" Type="http://schemas.openxmlformats.org/officeDocument/2006/relationships/font" Target="fonts/font4.fntdata"/><Relationship Id="rId25" Type="http://schemas.openxmlformats.org/officeDocument/2006/relationships/font" Target="fonts/font12.fntdata"/><Relationship Id="rId33" Type="http://schemas.openxmlformats.org/officeDocument/2006/relationships/font" Target="fonts/font20.fntdata"/><Relationship Id="rId38" Type="http://schemas.openxmlformats.org/officeDocument/2006/relationships/font" Target="fonts/font25.fntdata"/><Relationship Id="rId46" Type="http://schemas.openxmlformats.org/officeDocument/2006/relationships/font" Target="fonts/font33.fntdata"/><Relationship Id="rId20" Type="http://schemas.openxmlformats.org/officeDocument/2006/relationships/font" Target="fonts/font7.fntdata"/><Relationship Id="rId41" Type="http://schemas.openxmlformats.org/officeDocument/2006/relationships/font" Target="fonts/font28.fntdata"/><Relationship Id="rId54" Type="http://schemas.openxmlformats.org/officeDocument/2006/relationships/tableStyles" Target="tableStyle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2.xml"/><Relationship Id="rId15" Type="http://schemas.openxmlformats.org/officeDocument/2006/relationships/font" Target="fonts/font2.fntdata"/><Relationship Id="rId23" Type="http://schemas.openxmlformats.org/officeDocument/2006/relationships/font" Target="fonts/font10.fntdata"/><Relationship Id="rId28" Type="http://schemas.openxmlformats.org/officeDocument/2006/relationships/font" Target="fonts/font15.fntdata"/><Relationship Id="rId36" Type="http://schemas.openxmlformats.org/officeDocument/2006/relationships/font" Target="fonts/font23.fntdata"/><Relationship Id="rId49" Type="http://schemas.openxmlformats.org/officeDocument/2006/relationships/font" Target="fonts/font36.fntdata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5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100"/>
            </a:lvl1pPr>
            <a:lvl2pPr marL="914400" lvl="1" indent="-317500">
              <a:spcBef>
                <a:spcPts val="0"/>
              </a:spcBef>
              <a:spcAft>
                <a:spcPts val="0"/>
              </a:spcAft>
              <a:buSzPts val="1400"/>
              <a:buChar char="○"/>
              <a:defRPr sz="1100"/>
            </a:lvl2pPr>
            <a:lvl3pPr marL="1371600" lvl="2" indent="-317500">
              <a:spcBef>
                <a:spcPts val="0"/>
              </a:spcBef>
              <a:spcAft>
                <a:spcPts val="0"/>
              </a:spcAft>
              <a:buSzPts val="1400"/>
              <a:buChar char="■"/>
              <a:defRPr sz="1100"/>
            </a:lvl3pPr>
            <a:lvl4pPr marL="1828800" lvl="3" indent="-3175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100"/>
            </a:lvl4pPr>
            <a:lvl5pPr marL="2286000" lvl="4" indent="-317500">
              <a:spcBef>
                <a:spcPts val="0"/>
              </a:spcBef>
              <a:spcAft>
                <a:spcPts val="0"/>
              </a:spcAft>
              <a:buSzPts val="1400"/>
              <a:buChar char="○"/>
              <a:defRPr sz="1100"/>
            </a:lvl5pPr>
            <a:lvl6pPr marL="2743200" lvl="5" indent="-317500">
              <a:spcBef>
                <a:spcPts val="0"/>
              </a:spcBef>
              <a:spcAft>
                <a:spcPts val="0"/>
              </a:spcAft>
              <a:buSzPts val="1400"/>
              <a:buChar char="■"/>
              <a:defRPr sz="1100"/>
            </a:lvl6pPr>
            <a:lvl7pPr marL="3200400" lvl="6" indent="-3175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100"/>
            </a:lvl7pPr>
            <a:lvl8pPr marL="3657600" lvl="7" indent="-317500">
              <a:spcBef>
                <a:spcPts val="0"/>
              </a:spcBef>
              <a:spcAft>
                <a:spcPts val="0"/>
              </a:spcAft>
              <a:buSzPts val="1400"/>
              <a:buChar char="○"/>
              <a:defRPr sz="1100"/>
            </a:lvl8pPr>
            <a:lvl9pPr marL="4114800" lvl="8" indent="-317500">
              <a:spcBef>
                <a:spcPts val="0"/>
              </a:spcBef>
              <a:spcAft>
                <a:spcPts val="0"/>
              </a:spcAft>
              <a:buSzPts val="1400"/>
              <a:buChar char="■"/>
              <a:defRPr sz="1100"/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3" Type="http://schemas.openxmlformats.org/officeDocument/2006/relationships/hyperlink" Target="https://monurl.ca/mst17aout22" TargetMode="External"/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Relationship Id="rId4" Type="http://schemas.openxmlformats.org/officeDocument/2006/relationships/hyperlink" Target="https://docs.google.com/presentation/d/1IW5V0EksOEzU29KMDNc9S56TAu_g70pe09nmAX9HB84/edit?usp=sharing" TargetMode="Externa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3" Type="http://schemas.openxmlformats.org/officeDocument/2006/relationships/hyperlink" Target="https://padlet.com/sonya_fiset/progCSC" TargetMode="External"/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3" Type="http://schemas.openxmlformats.org/officeDocument/2006/relationships/hyperlink" Target="https://campus.recit.qc.ca/course/view.php?id=16" TargetMode="External"/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3" Type="http://schemas.openxmlformats.org/officeDocument/2006/relationships/hyperlink" Target="http://recitmst.qc.ca/ecv-zoom" TargetMode="External"/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3" Type="http://schemas.openxmlformats.org/officeDocument/2006/relationships/hyperlink" Target="mailto:sonya.fiset@recitmst.qc.ca" TargetMode="External"/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Relationship Id="rId4" Type="http://schemas.openxmlformats.org/officeDocument/2006/relationships/hyperlink" Target="mailto:equipe@recitmst.qc.ca" TargetMode="Externa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7" name="Google Shape;1247;ged4f52a519_0_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48" name="Google Shape;1248;ged4f52a519_0_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Lien de la présentation : </a:t>
            </a:r>
            <a:r>
              <a:rPr lang="en" u="sng">
                <a:solidFill>
                  <a:schemeClr val="hlink"/>
                </a:solidFill>
                <a:hlinkClick r:id="rId3"/>
              </a:rPr>
              <a:t>https://monurl.ca/mst17aout22</a:t>
            </a:r>
            <a:r>
              <a:rPr lang="en"/>
              <a:t> 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Lien de l’article : 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dk1"/>
                </a:solidFill>
              </a:rPr>
              <a:t>voir ancienne présentation 1 jour complet </a:t>
            </a:r>
            <a:r>
              <a:rPr lang="en" u="sng">
                <a:solidFill>
                  <a:srgbClr val="0097A7"/>
                </a:solidFill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https://docs.google.com/presentation/d/1IW5V0EksOEzU29KMDNc9S56TAu_g70pe09nmAX9HB84/edit?usp=sharing</a:t>
            </a:r>
            <a:endParaRPr>
              <a:solidFill>
                <a:schemeClr val="dk1"/>
              </a:solidFill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dk1"/>
                </a:solidFill>
              </a:rPr>
              <a:t>PDF à insérer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0" name="Google Shape;1260;gfd8ecffbfc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61" name="Google Shape;1261;gfd8ecffbfc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1" name="Google Shape;1271;gfbb38f098a_0_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72" name="Google Shape;1272;gfbb38f098a_0_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Padlet : </a:t>
            </a:r>
            <a:r>
              <a:rPr lang="en" u="sng">
                <a:solidFill>
                  <a:schemeClr val="hlink"/>
                </a:solidFill>
                <a:hlinkClick r:id="rId3"/>
              </a:rPr>
              <a:t>https://padlet.com/sonya_fiset/progCSC</a:t>
            </a:r>
            <a:r>
              <a:rPr lang="en"/>
              <a:t> 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8" name="Google Shape;1288;g16c28569b08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89" name="Google Shape;1289;g16c28569b08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5" name="Google Shape;1295;g13f08fd440f_0_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96" name="Google Shape;1296;g13f08fd440f_0_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0B5394"/>
                </a:solidFill>
                <a:latin typeface="Ubuntu"/>
                <a:ea typeface="Ubuntu"/>
                <a:cs typeface="Ubuntu"/>
                <a:sym typeface="Ubuntu"/>
              </a:rPr>
              <a:t>Autoformation sur Campus RÉCIT Coder avec ScratchJr : </a:t>
            </a:r>
            <a:r>
              <a:rPr lang="en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3"/>
              </a:rPr>
              <a:t>https://campus.recit.qc.ca/course/view.php?id=16</a:t>
            </a:r>
            <a:r>
              <a:rPr lang="en">
                <a:solidFill>
                  <a:srgbClr val="0B5394"/>
                </a:solidFill>
                <a:latin typeface="Ubuntu"/>
                <a:ea typeface="Ubuntu"/>
                <a:cs typeface="Ubuntu"/>
                <a:sym typeface="Ubuntu"/>
              </a:rPr>
              <a:t> </a:t>
            </a:r>
            <a:endParaRPr>
              <a:solidFill>
                <a:srgbClr val="0B5394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2" name="Google Shape;1302;gad5542a58b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03" name="Google Shape;1303;gad5542a58b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Salle de vidéoconférence : </a:t>
            </a:r>
            <a:r>
              <a:rPr lang="en" sz="1050" u="sng">
                <a:solidFill>
                  <a:schemeClr val="hlink"/>
                </a:solidFill>
                <a:highlight>
                  <a:srgbClr val="FFFFFF"/>
                </a:highlight>
                <a:latin typeface="Roboto"/>
                <a:ea typeface="Roboto"/>
                <a:cs typeface="Roboto"/>
                <a:sym typeface="Roboto"/>
                <a:hlinkClick r:id="rId3"/>
              </a:rPr>
              <a:t>https://recitmst.qc.ca/ecv-zoom</a:t>
            </a:r>
            <a:r>
              <a:rPr lang="en" sz="1050">
                <a:highlight>
                  <a:srgbClr val="FFFFFF"/>
                </a:highlight>
                <a:latin typeface="Roboto"/>
                <a:ea typeface="Roboto"/>
                <a:cs typeface="Roboto"/>
                <a:sym typeface="Roboto"/>
              </a:rPr>
              <a:t> 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2" name="Google Shape;1312;g35ed75ccf_02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13" name="Google Shape;1313;g35ed75ccf_02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en"/>
              <a:t>Me joindre </a:t>
            </a:r>
            <a:r>
              <a:rPr lang="en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3"/>
              </a:rPr>
              <a:t>sonya.fiset@recitmst.qc.ca</a:t>
            </a:r>
            <a:endParaRPr>
              <a:solidFill>
                <a:srgbClr val="666666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en">
                <a:solidFill>
                  <a:srgbClr val="666666"/>
                </a:solidFill>
                <a:latin typeface="Ubuntu"/>
                <a:ea typeface="Ubuntu"/>
                <a:cs typeface="Ubuntu"/>
                <a:sym typeface="Ubuntu"/>
              </a:rPr>
              <a:t>Message à l’équipe : equipe</a:t>
            </a:r>
            <a:r>
              <a:rPr lang="en">
                <a:solidFill>
                  <a:srgbClr val="666666"/>
                </a:solidFill>
                <a:uFill>
                  <a:noFill/>
                </a:uFill>
                <a:latin typeface="Ubuntu"/>
                <a:ea typeface="Ubuntu"/>
                <a:cs typeface="Ubuntu"/>
                <a:sym typeface="Ubuntu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@recitmst.qc.c</a:t>
            </a:r>
            <a:r>
              <a:rPr lang="en"/>
              <a:t>a</a:t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2" name="Google Shape;1322;g111b921ab84_0_7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23" name="Google Shape;1323;g111b921ab84_0_7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4.xml"/></Relationships>
</file>

<file path=ppt/slideLayouts/_rels/slideLayout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4.xml"/></Relationships>
</file>

<file path=ppt/slideLayouts/_rels/slideLayout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4.xml"/></Relationships>
</file>

<file path=ppt/slideLayouts/_rels/slideLayout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4.xml"/></Relationships>
</file>

<file path=ppt/slideLayouts/_rels/slideLayout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4.xml"/></Relationships>
</file>

<file path=ppt/slideLayouts/_rels/slideLayout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4.xml"/></Relationships>
</file>

<file path=ppt/slideLayouts/_rels/slideLayout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4.xml"/></Relationships>
</file>

<file path=ppt/slideLayouts/_rels/slideLayout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4.xml"/></Relationships>
</file>

<file path=ppt/slideLayouts/_rels/slideLayout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" type="title">
  <p:cSld name="TITLE">
    <p:spTree>
      <p:nvGrpSpPr>
        <p:cNvPr id="1" name="Shape 1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" name="Google Shape;162;p2"/>
          <p:cNvSpPr txBox="1">
            <a:spLocks noGrp="1"/>
          </p:cNvSpPr>
          <p:nvPr>
            <p:ph type="ctrTitle"/>
          </p:nvPr>
        </p:nvSpPr>
        <p:spPr>
          <a:xfrm>
            <a:off x="2305100" y="1161050"/>
            <a:ext cx="6153000" cy="1159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1pPr>
            <a:lvl2pPr lvl="1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2pPr>
            <a:lvl3pPr lvl="2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3pPr>
            <a:lvl4pPr lvl="3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4pPr>
            <a:lvl5pPr lvl="4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5pPr>
            <a:lvl6pPr lvl="5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6pPr>
            <a:lvl7pPr lvl="6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7pPr>
            <a:lvl8pPr lvl="7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8pPr>
            <a:lvl9pPr lvl="8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9pPr>
          </a:lstStyle>
          <a:p>
            <a:endParaRPr/>
          </a:p>
        </p:txBody>
      </p:sp>
      <p:sp>
        <p:nvSpPr>
          <p:cNvPr id="163" name="Google Shape;163;p2"/>
          <p:cNvSpPr/>
          <p:nvPr/>
        </p:nvSpPr>
        <p:spPr>
          <a:xfrm>
            <a:off x="723692" y="4220091"/>
            <a:ext cx="794875" cy="985737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4" name="Google Shape;164;p2"/>
          <p:cNvSpPr/>
          <p:nvPr/>
        </p:nvSpPr>
        <p:spPr>
          <a:xfrm>
            <a:off x="-58319" y="3053287"/>
            <a:ext cx="782014" cy="890356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5" name="Google Shape;165;p2"/>
          <p:cNvSpPr/>
          <p:nvPr/>
        </p:nvSpPr>
        <p:spPr>
          <a:xfrm>
            <a:off x="4025101" y="3422420"/>
            <a:ext cx="370865" cy="809588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6" name="Google Shape;166;p2"/>
          <p:cNvSpPr/>
          <p:nvPr/>
        </p:nvSpPr>
        <p:spPr>
          <a:xfrm>
            <a:off x="3078045" y="3128354"/>
            <a:ext cx="730671" cy="895811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7" name="Google Shape;167;p2"/>
          <p:cNvSpPr/>
          <p:nvPr/>
        </p:nvSpPr>
        <p:spPr>
          <a:xfrm>
            <a:off x="5401648" y="3285712"/>
            <a:ext cx="805934" cy="75083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8" name="Google Shape;168;p2"/>
          <p:cNvSpPr/>
          <p:nvPr/>
        </p:nvSpPr>
        <p:spPr>
          <a:xfrm>
            <a:off x="8364459" y="3346843"/>
            <a:ext cx="873792" cy="600260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9" name="Google Shape;169;p2"/>
          <p:cNvSpPr/>
          <p:nvPr/>
        </p:nvSpPr>
        <p:spPr>
          <a:xfrm>
            <a:off x="4551116" y="3125540"/>
            <a:ext cx="657208" cy="679227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70" name="Google Shape;170;p2"/>
          <p:cNvSpPr/>
          <p:nvPr/>
        </p:nvSpPr>
        <p:spPr>
          <a:xfrm>
            <a:off x="4419881" y="3994834"/>
            <a:ext cx="919681" cy="950908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71" name="Google Shape;171;p2"/>
          <p:cNvSpPr/>
          <p:nvPr/>
        </p:nvSpPr>
        <p:spPr>
          <a:xfrm>
            <a:off x="2644912" y="4036538"/>
            <a:ext cx="890356" cy="706800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72" name="Google Shape;172;p2"/>
          <p:cNvSpPr/>
          <p:nvPr/>
        </p:nvSpPr>
        <p:spPr>
          <a:xfrm>
            <a:off x="2116542" y="3186156"/>
            <a:ext cx="829755" cy="780163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73" name="Google Shape;173;p2"/>
          <p:cNvSpPr/>
          <p:nvPr/>
        </p:nvSpPr>
        <p:spPr>
          <a:xfrm>
            <a:off x="1347361" y="3186147"/>
            <a:ext cx="599146" cy="706812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74" name="Google Shape;174;p2"/>
          <p:cNvSpPr/>
          <p:nvPr/>
        </p:nvSpPr>
        <p:spPr>
          <a:xfrm>
            <a:off x="2681615" y="4813558"/>
            <a:ext cx="816944" cy="313967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75" name="Google Shape;175;p2"/>
          <p:cNvSpPr/>
          <p:nvPr/>
        </p:nvSpPr>
        <p:spPr>
          <a:xfrm>
            <a:off x="7146421" y="4508764"/>
            <a:ext cx="1040884" cy="730620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76" name="Google Shape;176;p2"/>
          <p:cNvSpPr/>
          <p:nvPr/>
        </p:nvSpPr>
        <p:spPr>
          <a:xfrm>
            <a:off x="7146430" y="3104432"/>
            <a:ext cx="684732" cy="721463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77" name="Google Shape;177;p2"/>
          <p:cNvSpPr/>
          <p:nvPr/>
        </p:nvSpPr>
        <p:spPr>
          <a:xfrm>
            <a:off x="5262207" y="4729516"/>
            <a:ext cx="525046" cy="372666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78" name="Google Shape;178;p2"/>
          <p:cNvSpPr/>
          <p:nvPr/>
        </p:nvSpPr>
        <p:spPr>
          <a:xfrm>
            <a:off x="8376372" y="4729061"/>
            <a:ext cx="508532" cy="324976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79" name="Google Shape;179;p2"/>
          <p:cNvSpPr/>
          <p:nvPr/>
        </p:nvSpPr>
        <p:spPr>
          <a:xfrm>
            <a:off x="3808716" y="4429326"/>
            <a:ext cx="570935" cy="567282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80" name="Google Shape;180;p2"/>
          <p:cNvSpPr/>
          <p:nvPr/>
        </p:nvSpPr>
        <p:spPr>
          <a:xfrm>
            <a:off x="7975391" y="3053272"/>
            <a:ext cx="541560" cy="67927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81" name="Google Shape;181;p2"/>
          <p:cNvSpPr/>
          <p:nvPr/>
        </p:nvSpPr>
        <p:spPr>
          <a:xfrm>
            <a:off x="1570785" y="4028295"/>
            <a:ext cx="734324" cy="723314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82" name="Google Shape;182;p2"/>
          <p:cNvSpPr/>
          <p:nvPr/>
        </p:nvSpPr>
        <p:spPr>
          <a:xfrm>
            <a:off x="247060" y="4094875"/>
            <a:ext cx="275434" cy="244207"/>
          </a:xfrm>
          <a:custGeom>
            <a:avLst/>
            <a:gdLst/>
            <a:ahLst/>
            <a:cxnLst/>
            <a:rect l="l" t="t" r="r" b="b"/>
            <a:pathLst>
              <a:path w="5504" h="4880" extrusionOk="0">
                <a:moveTo>
                  <a:pt x="5173" y="0"/>
                </a:moveTo>
                <a:lnTo>
                  <a:pt x="5063" y="37"/>
                </a:lnTo>
                <a:lnTo>
                  <a:pt x="4990" y="110"/>
                </a:lnTo>
                <a:lnTo>
                  <a:pt x="4770" y="404"/>
                </a:lnTo>
                <a:lnTo>
                  <a:pt x="4513" y="624"/>
                </a:lnTo>
                <a:lnTo>
                  <a:pt x="4219" y="844"/>
                </a:lnTo>
                <a:lnTo>
                  <a:pt x="3926" y="991"/>
                </a:lnTo>
                <a:lnTo>
                  <a:pt x="3742" y="1064"/>
                </a:lnTo>
                <a:lnTo>
                  <a:pt x="3559" y="1101"/>
                </a:lnTo>
                <a:lnTo>
                  <a:pt x="3229" y="1101"/>
                </a:lnTo>
                <a:lnTo>
                  <a:pt x="2862" y="1028"/>
                </a:lnTo>
                <a:lnTo>
                  <a:pt x="2532" y="917"/>
                </a:lnTo>
                <a:lnTo>
                  <a:pt x="2239" y="807"/>
                </a:lnTo>
                <a:lnTo>
                  <a:pt x="1908" y="734"/>
                </a:lnTo>
                <a:lnTo>
                  <a:pt x="1578" y="661"/>
                </a:lnTo>
                <a:lnTo>
                  <a:pt x="1248" y="624"/>
                </a:lnTo>
                <a:lnTo>
                  <a:pt x="918" y="661"/>
                </a:lnTo>
                <a:lnTo>
                  <a:pt x="625" y="771"/>
                </a:lnTo>
                <a:lnTo>
                  <a:pt x="478" y="844"/>
                </a:lnTo>
                <a:lnTo>
                  <a:pt x="368" y="954"/>
                </a:lnTo>
                <a:lnTo>
                  <a:pt x="258" y="1064"/>
                </a:lnTo>
                <a:lnTo>
                  <a:pt x="148" y="1211"/>
                </a:lnTo>
                <a:lnTo>
                  <a:pt x="111" y="1284"/>
                </a:lnTo>
                <a:lnTo>
                  <a:pt x="111" y="1321"/>
                </a:lnTo>
                <a:lnTo>
                  <a:pt x="148" y="1431"/>
                </a:lnTo>
                <a:lnTo>
                  <a:pt x="258" y="1468"/>
                </a:lnTo>
                <a:lnTo>
                  <a:pt x="368" y="1468"/>
                </a:lnTo>
                <a:lnTo>
                  <a:pt x="698" y="1284"/>
                </a:lnTo>
                <a:lnTo>
                  <a:pt x="1028" y="1174"/>
                </a:lnTo>
                <a:lnTo>
                  <a:pt x="1028" y="2531"/>
                </a:lnTo>
                <a:lnTo>
                  <a:pt x="955" y="3228"/>
                </a:lnTo>
                <a:lnTo>
                  <a:pt x="881" y="3925"/>
                </a:lnTo>
                <a:lnTo>
                  <a:pt x="698" y="3852"/>
                </a:lnTo>
                <a:lnTo>
                  <a:pt x="551" y="3742"/>
                </a:lnTo>
                <a:lnTo>
                  <a:pt x="368" y="3632"/>
                </a:lnTo>
                <a:lnTo>
                  <a:pt x="184" y="3522"/>
                </a:lnTo>
                <a:lnTo>
                  <a:pt x="111" y="3522"/>
                </a:lnTo>
                <a:lnTo>
                  <a:pt x="38" y="3595"/>
                </a:lnTo>
                <a:lnTo>
                  <a:pt x="1" y="3669"/>
                </a:lnTo>
                <a:lnTo>
                  <a:pt x="1" y="3779"/>
                </a:lnTo>
                <a:lnTo>
                  <a:pt x="38" y="3962"/>
                </a:lnTo>
                <a:lnTo>
                  <a:pt x="148" y="4145"/>
                </a:lnTo>
                <a:lnTo>
                  <a:pt x="294" y="4256"/>
                </a:lnTo>
                <a:lnTo>
                  <a:pt x="514" y="4402"/>
                </a:lnTo>
                <a:lnTo>
                  <a:pt x="735" y="4476"/>
                </a:lnTo>
                <a:lnTo>
                  <a:pt x="1175" y="4476"/>
                </a:lnTo>
                <a:lnTo>
                  <a:pt x="1248" y="4439"/>
                </a:lnTo>
                <a:lnTo>
                  <a:pt x="1321" y="4402"/>
                </a:lnTo>
                <a:lnTo>
                  <a:pt x="1395" y="4256"/>
                </a:lnTo>
                <a:lnTo>
                  <a:pt x="1505" y="3485"/>
                </a:lnTo>
                <a:lnTo>
                  <a:pt x="1578" y="2715"/>
                </a:lnTo>
                <a:lnTo>
                  <a:pt x="1578" y="1908"/>
                </a:lnTo>
                <a:lnTo>
                  <a:pt x="1542" y="1504"/>
                </a:lnTo>
                <a:lnTo>
                  <a:pt x="1505" y="1138"/>
                </a:lnTo>
                <a:lnTo>
                  <a:pt x="1762" y="1174"/>
                </a:lnTo>
                <a:lnTo>
                  <a:pt x="2128" y="1321"/>
                </a:lnTo>
                <a:lnTo>
                  <a:pt x="2459" y="1431"/>
                </a:lnTo>
                <a:lnTo>
                  <a:pt x="2825" y="1578"/>
                </a:lnTo>
                <a:lnTo>
                  <a:pt x="3192" y="1651"/>
                </a:lnTo>
                <a:lnTo>
                  <a:pt x="3486" y="1651"/>
                </a:lnTo>
                <a:lnTo>
                  <a:pt x="3449" y="2531"/>
                </a:lnTo>
                <a:lnTo>
                  <a:pt x="3412" y="3449"/>
                </a:lnTo>
                <a:lnTo>
                  <a:pt x="3412" y="3999"/>
                </a:lnTo>
                <a:lnTo>
                  <a:pt x="3412" y="4256"/>
                </a:lnTo>
                <a:lnTo>
                  <a:pt x="3412" y="4366"/>
                </a:lnTo>
                <a:lnTo>
                  <a:pt x="3412" y="4402"/>
                </a:lnTo>
                <a:lnTo>
                  <a:pt x="3449" y="4402"/>
                </a:lnTo>
                <a:lnTo>
                  <a:pt x="3412" y="4476"/>
                </a:lnTo>
                <a:lnTo>
                  <a:pt x="3376" y="4512"/>
                </a:lnTo>
                <a:lnTo>
                  <a:pt x="3376" y="4659"/>
                </a:lnTo>
                <a:lnTo>
                  <a:pt x="3376" y="4696"/>
                </a:lnTo>
                <a:lnTo>
                  <a:pt x="3412" y="4806"/>
                </a:lnTo>
                <a:lnTo>
                  <a:pt x="3522" y="4879"/>
                </a:lnTo>
                <a:lnTo>
                  <a:pt x="3632" y="4879"/>
                </a:lnTo>
                <a:lnTo>
                  <a:pt x="3742" y="4842"/>
                </a:lnTo>
                <a:lnTo>
                  <a:pt x="3853" y="4732"/>
                </a:lnTo>
                <a:lnTo>
                  <a:pt x="3926" y="4586"/>
                </a:lnTo>
                <a:lnTo>
                  <a:pt x="3926" y="4439"/>
                </a:lnTo>
                <a:lnTo>
                  <a:pt x="3926" y="4256"/>
                </a:lnTo>
                <a:lnTo>
                  <a:pt x="3963" y="3045"/>
                </a:lnTo>
                <a:lnTo>
                  <a:pt x="3963" y="1871"/>
                </a:lnTo>
                <a:lnTo>
                  <a:pt x="3963" y="1541"/>
                </a:lnTo>
                <a:lnTo>
                  <a:pt x="4366" y="1394"/>
                </a:lnTo>
                <a:lnTo>
                  <a:pt x="4733" y="1138"/>
                </a:lnTo>
                <a:lnTo>
                  <a:pt x="5063" y="844"/>
                </a:lnTo>
                <a:lnTo>
                  <a:pt x="5320" y="551"/>
                </a:lnTo>
                <a:lnTo>
                  <a:pt x="5467" y="367"/>
                </a:lnTo>
                <a:lnTo>
                  <a:pt x="5503" y="257"/>
                </a:lnTo>
                <a:lnTo>
                  <a:pt x="5503" y="184"/>
                </a:lnTo>
                <a:lnTo>
                  <a:pt x="5430" y="74"/>
                </a:lnTo>
                <a:lnTo>
                  <a:pt x="5356" y="37"/>
                </a:lnTo>
                <a:lnTo>
                  <a:pt x="528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83" name="Google Shape;183;p2"/>
          <p:cNvSpPr/>
          <p:nvPr/>
        </p:nvSpPr>
        <p:spPr>
          <a:xfrm>
            <a:off x="8516944" y="4082884"/>
            <a:ext cx="690236" cy="510383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84" name="Google Shape;184;p2"/>
          <p:cNvSpPr/>
          <p:nvPr/>
        </p:nvSpPr>
        <p:spPr>
          <a:xfrm>
            <a:off x="859713" y="3417443"/>
            <a:ext cx="317620" cy="659010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85" name="Google Shape;185;p2"/>
          <p:cNvSpPr/>
          <p:nvPr/>
        </p:nvSpPr>
        <p:spPr>
          <a:xfrm rot="1920742">
            <a:off x="5707038" y="4213989"/>
            <a:ext cx="884797" cy="750834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86" name="Google Shape;186;p2"/>
          <p:cNvSpPr/>
          <p:nvPr/>
        </p:nvSpPr>
        <p:spPr>
          <a:xfrm rot="-3496844">
            <a:off x="115839" y="4509560"/>
            <a:ext cx="537852" cy="464440"/>
          </a:xfrm>
          <a:custGeom>
            <a:avLst/>
            <a:gdLst/>
            <a:ahLst/>
            <a:cxnLst/>
            <a:rect l="l" t="t" r="r" b="b"/>
            <a:pathLst>
              <a:path w="10748" h="9281" extrusionOk="0">
                <a:moveTo>
                  <a:pt x="4072" y="550"/>
                </a:moveTo>
                <a:lnTo>
                  <a:pt x="4329" y="587"/>
                </a:lnTo>
                <a:lnTo>
                  <a:pt x="4585" y="697"/>
                </a:lnTo>
                <a:lnTo>
                  <a:pt x="4842" y="844"/>
                </a:lnTo>
                <a:lnTo>
                  <a:pt x="5025" y="1064"/>
                </a:lnTo>
                <a:lnTo>
                  <a:pt x="5136" y="1211"/>
                </a:lnTo>
                <a:lnTo>
                  <a:pt x="5209" y="1394"/>
                </a:lnTo>
                <a:lnTo>
                  <a:pt x="5246" y="1541"/>
                </a:lnTo>
                <a:lnTo>
                  <a:pt x="5282" y="1724"/>
                </a:lnTo>
                <a:lnTo>
                  <a:pt x="5282" y="2091"/>
                </a:lnTo>
                <a:lnTo>
                  <a:pt x="5246" y="2458"/>
                </a:lnTo>
                <a:lnTo>
                  <a:pt x="5209" y="2641"/>
                </a:lnTo>
                <a:lnTo>
                  <a:pt x="4695" y="1761"/>
                </a:lnTo>
                <a:lnTo>
                  <a:pt x="4072" y="550"/>
                </a:lnTo>
                <a:close/>
                <a:moveTo>
                  <a:pt x="1357" y="3008"/>
                </a:moveTo>
                <a:lnTo>
                  <a:pt x="1504" y="3265"/>
                </a:lnTo>
                <a:lnTo>
                  <a:pt x="1614" y="3558"/>
                </a:lnTo>
                <a:lnTo>
                  <a:pt x="1797" y="3852"/>
                </a:lnTo>
                <a:lnTo>
                  <a:pt x="1467" y="3778"/>
                </a:lnTo>
                <a:lnTo>
                  <a:pt x="1137" y="3742"/>
                </a:lnTo>
                <a:lnTo>
                  <a:pt x="1321" y="3118"/>
                </a:lnTo>
                <a:lnTo>
                  <a:pt x="1357" y="3008"/>
                </a:lnTo>
                <a:close/>
                <a:moveTo>
                  <a:pt x="3815" y="550"/>
                </a:moveTo>
                <a:lnTo>
                  <a:pt x="4072" y="1174"/>
                </a:lnTo>
                <a:lnTo>
                  <a:pt x="4329" y="1798"/>
                </a:lnTo>
                <a:lnTo>
                  <a:pt x="4695" y="2531"/>
                </a:lnTo>
                <a:lnTo>
                  <a:pt x="5099" y="3265"/>
                </a:lnTo>
                <a:lnTo>
                  <a:pt x="4989" y="3852"/>
                </a:lnTo>
                <a:lnTo>
                  <a:pt x="4732" y="3191"/>
                </a:lnTo>
                <a:lnTo>
                  <a:pt x="4475" y="2531"/>
                </a:lnTo>
                <a:lnTo>
                  <a:pt x="4255" y="1981"/>
                </a:lnTo>
                <a:lnTo>
                  <a:pt x="4035" y="1467"/>
                </a:lnTo>
                <a:lnTo>
                  <a:pt x="3742" y="880"/>
                </a:lnTo>
                <a:lnTo>
                  <a:pt x="3558" y="587"/>
                </a:lnTo>
                <a:lnTo>
                  <a:pt x="3815" y="550"/>
                </a:lnTo>
                <a:close/>
                <a:moveTo>
                  <a:pt x="1761" y="1724"/>
                </a:moveTo>
                <a:lnTo>
                  <a:pt x="1724" y="1798"/>
                </a:lnTo>
                <a:lnTo>
                  <a:pt x="1761" y="1944"/>
                </a:lnTo>
                <a:lnTo>
                  <a:pt x="1834" y="2018"/>
                </a:lnTo>
                <a:lnTo>
                  <a:pt x="1944" y="2054"/>
                </a:lnTo>
                <a:lnTo>
                  <a:pt x="2054" y="2054"/>
                </a:lnTo>
                <a:lnTo>
                  <a:pt x="2274" y="2531"/>
                </a:lnTo>
                <a:lnTo>
                  <a:pt x="2458" y="2971"/>
                </a:lnTo>
                <a:lnTo>
                  <a:pt x="3008" y="4182"/>
                </a:lnTo>
                <a:lnTo>
                  <a:pt x="3081" y="4329"/>
                </a:lnTo>
                <a:lnTo>
                  <a:pt x="2825" y="4255"/>
                </a:lnTo>
                <a:lnTo>
                  <a:pt x="2458" y="4072"/>
                </a:lnTo>
                <a:lnTo>
                  <a:pt x="2164" y="3742"/>
                </a:lnTo>
                <a:lnTo>
                  <a:pt x="1944" y="3375"/>
                </a:lnTo>
                <a:lnTo>
                  <a:pt x="1724" y="2935"/>
                </a:lnTo>
                <a:lnTo>
                  <a:pt x="1651" y="2715"/>
                </a:lnTo>
                <a:lnTo>
                  <a:pt x="1504" y="2494"/>
                </a:lnTo>
                <a:lnTo>
                  <a:pt x="1724" y="1761"/>
                </a:lnTo>
                <a:lnTo>
                  <a:pt x="1761" y="1724"/>
                </a:lnTo>
                <a:close/>
                <a:moveTo>
                  <a:pt x="2604" y="1174"/>
                </a:moveTo>
                <a:lnTo>
                  <a:pt x="2715" y="1614"/>
                </a:lnTo>
                <a:lnTo>
                  <a:pt x="2861" y="2054"/>
                </a:lnTo>
                <a:lnTo>
                  <a:pt x="3228" y="2898"/>
                </a:lnTo>
                <a:lnTo>
                  <a:pt x="3998" y="4695"/>
                </a:lnTo>
                <a:lnTo>
                  <a:pt x="3632" y="4549"/>
                </a:lnTo>
                <a:lnTo>
                  <a:pt x="3522" y="4365"/>
                </a:lnTo>
                <a:lnTo>
                  <a:pt x="3301" y="3888"/>
                </a:lnTo>
                <a:lnTo>
                  <a:pt x="2861" y="2935"/>
                </a:lnTo>
                <a:lnTo>
                  <a:pt x="2274" y="1834"/>
                </a:lnTo>
                <a:lnTo>
                  <a:pt x="2311" y="1651"/>
                </a:lnTo>
                <a:lnTo>
                  <a:pt x="2421" y="1467"/>
                </a:lnTo>
                <a:lnTo>
                  <a:pt x="2604" y="1174"/>
                </a:lnTo>
                <a:close/>
                <a:moveTo>
                  <a:pt x="3338" y="660"/>
                </a:moveTo>
                <a:lnTo>
                  <a:pt x="3375" y="770"/>
                </a:lnTo>
                <a:lnTo>
                  <a:pt x="3668" y="1467"/>
                </a:lnTo>
                <a:lnTo>
                  <a:pt x="3962" y="2164"/>
                </a:lnTo>
                <a:lnTo>
                  <a:pt x="4182" y="2788"/>
                </a:lnTo>
                <a:lnTo>
                  <a:pt x="4402" y="3412"/>
                </a:lnTo>
                <a:lnTo>
                  <a:pt x="4769" y="4659"/>
                </a:lnTo>
                <a:lnTo>
                  <a:pt x="4732" y="4805"/>
                </a:lnTo>
                <a:lnTo>
                  <a:pt x="4659" y="4805"/>
                </a:lnTo>
                <a:lnTo>
                  <a:pt x="4549" y="4842"/>
                </a:lnTo>
                <a:lnTo>
                  <a:pt x="3668" y="2971"/>
                </a:lnTo>
                <a:lnTo>
                  <a:pt x="3191" y="1981"/>
                </a:lnTo>
                <a:lnTo>
                  <a:pt x="2971" y="1504"/>
                </a:lnTo>
                <a:lnTo>
                  <a:pt x="2788" y="991"/>
                </a:lnTo>
                <a:lnTo>
                  <a:pt x="3045" y="807"/>
                </a:lnTo>
                <a:lnTo>
                  <a:pt x="3338" y="660"/>
                </a:lnTo>
                <a:close/>
                <a:moveTo>
                  <a:pt x="7703" y="4952"/>
                </a:moveTo>
                <a:lnTo>
                  <a:pt x="7960" y="5246"/>
                </a:lnTo>
                <a:lnTo>
                  <a:pt x="7960" y="5246"/>
                </a:lnTo>
                <a:lnTo>
                  <a:pt x="7887" y="5209"/>
                </a:lnTo>
                <a:lnTo>
                  <a:pt x="7593" y="5319"/>
                </a:lnTo>
                <a:lnTo>
                  <a:pt x="7300" y="5466"/>
                </a:lnTo>
                <a:lnTo>
                  <a:pt x="7190" y="5356"/>
                </a:lnTo>
                <a:lnTo>
                  <a:pt x="7080" y="5246"/>
                </a:lnTo>
                <a:lnTo>
                  <a:pt x="7373" y="5099"/>
                </a:lnTo>
                <a:lnTo>
                  <a:pt x="7703" y="4952"/>
                </a:lnTo>
                <a:close/>
                <a:moveTo>
                  <a:pt x="8070" y="5356"/>
                </a:moveTo>
                <a:lnTo>
                  <a:pt x="8180" y="5466"/>
                </a:lnTo>
                <a:lnTo>
                  <a:pt x="7923" y="5576"/>
                </a:lnTo>
                <a:lnTo>
                  <a:pt x="7923" y="5576"/>
                </a:lnTo>
                <a:lnTo>
                  <a:pt x="8033" y="5429"/>
                </a:lnTo>
                <a:lnTo>
                  <a:pt x="8070" y="5356"/>
                </a:lnTo>
                <a:close/>
                <a:moveTo>
                  <a:pt x="7556" y="5612"/>
                </a:moveTo>
                <a:lnTo>
                  <a:pt x="7483" y="5722"/>
                </a:lnTo>
                <a:lnTo>
                  <a:pt x="7483" y="5686"/>
                </a:lnTo>
                <a:lnTo>
                  <a:pt x="7556" y="5612"/>
                </a:lnTo>
                <a:close/>
                <a:moveTo>
                  <a:pt x="8327" y="5649"/>
                </a:moveTo>
                <a:lnTo>
                  <a:pt x="8327" y="5686"/>
                </a:lnTo>
                <a:lnTo>
                  <a:pt x="7850" y="6163"/>
                </a:lnTo>
                <a:lnTo>
                  <a:pt x="7740" y="6016"/>
                </a:lnTo>
                <a:lnTo>
                  <a:pt x="7997" y="5796"/>
                </a:lnTo>
                <a:lnTo>
                  <a:pt x="8327" y="5649"/>
                </a:lnTo>
                <a:close/>
                <a:moveTo>
                  <a:pt x="8437" y="5796"/>
                </a:moveTo>
                <a:lnTo>
                  <a:pt x="8584" y="6053"/>
                </a:lnTo>
                <a:lnTo>
                  <a:pt x="8143" y="6163"/>
                </a:lnTo>
                <a:lnTo>
                  <a:pt x="8437" y="5796"/>
                </a:lnTo>
                <a:close/>
                <a:moveTo>
                  <a:pt x="8437" y="6346"/>
                </a:moveTo>
                <a:lnTo>
                  <a:pt x="8180" y="6676"/>
                </a:lnTo>
                <a:lnTo>
                  <a:pt x="8107" y="6493"/>
                </a:lnTo>
                <a:lnTo>
                  <a:pt x="8437" y="6346"/>
                </a:lnTo>
                <a:close/>
                <a:moveTo>
                  <a:pt x="8767" y="6309"/>
                </a:moveTo>
                <a:lnTo>
                  <a:pt x="8840" y="6419"/>
                </a:lnTo>
                <a:lnTo>
                  <a:pt x="8547" y="6676"/>
                </a:lnTo>
                <a:lnTo>
                  <a:pt x="8767" y="6309"/>
                </a:lnTo>
                <a:close/>
                <a:moveTo>
                  <a:pt x="9024" y="4695"/>
                </a:moveTo>
                <a:lnTo>
                  <a:pt x="9244" y="4732"/>
                </a:lnTo>
                <a:lnTo>
                  <a:pt x="9464" y="4805"/>
                </a:lnTo>
                <a:lnTo>
                  <a:pt x="9647" y="4915"/>
                </a:lnTo>
                <a:lnTo>
                  <a:pt x="9831" y="5062"/>
                </a:lnTo>
                <a:lnTo>
                  <a:pt x="9904" y="5099"/>
                </a:lnTo>
                <a:lnTo>
                  <a:pt x="9941" y="5099"/>
                </a:lnTo>
                <a:lnTo>
                  <a:pt x="10051" y="5209"/>
                </a:lnTo>
                <a:lnTo>
                  <a:pt x="10161" y="5429"/>
                </a:lnTo>
                <a:lnTo>
                  <a:pt x="10198" y="5649"/>
                </a:lnTo>
                <a:lnTo>
                  <a:pt x="10234" y="5869"/>
                </a:lnTo>
                <a:lnTo>
                  <a:pt x="10198" y="6089"/>
                </a:lnTo>
                <a:lnTo>
                  <a:pt x="10161" y="6346"/>
                </a:lnTo>
                <a:lnTo>
                  <a:pt x="10088" y="6566"/>
                </a:lnTo>
                <a:lnTo>
                  <a:pt x="9941" y="7006"/>
                </a:lnTo>
                <a:lnTo>
                  <a:pt x="9904" y="7080"/>
                </a:lnTo>
                <a:lnTo>
                  <a:pt x="9647" y="6676"/>
                </a:lnTo>
                <a:lnTo>
                  <a:pt x="9024" y="5832"/>
                </a:lnTo>
                <a:lnTo>
                  <a:pt x="8620" y="5282"/>
                </a:lnTo>
                <a:lnTo>
                  <a:pt x="8400" y="5025"/>
                </a:lnTo>
                <a:lnTo>
                  <a:pt x="8143" y="4842"/>
                </a:lnTo>
                <a:lnTo>
                  <a:pt x="8584" y="4732"/>
                </a:lnTo>
                <a:lnTo>
                  <a:pt x="8804" y="4695"/>
                </a:lnTo>
                <a:close/>
                <a:moveTo>
                  <a:pt x="1064" y="3962"/>
                </a:moveTo>
                <a:lnTo>
                  <a:pt x="1357" y="4182"/>
                </a:lnTo>
                <a:lnTo>
                  <a:pt x="1651" y="4329"/>
                </a:lnTo>
                <a:lnTo>
                  <a:pt x="2348" y="4585"/>
                </a:lnTo>
                <a:lnTo>
                  <a:pt x="2458" y="4659"/>
                </a:lnTo>
                <a:lnTo>
                  <a:pt x="2494" y="4695"/>
                </a:lnTo>
                <a:lnTo>
                  <a:pt x="2568" y="4732"/>
                </a:lnTo>
                <a:lnTo>
                  <a:pt x="2641" y="4695"/>
                </a:lnTo>
                <a:lnTo>
                  <a:pt x="4329" y="5319"/>
                </a:lnTo>
                <a:lnTo>
                  <a:pt x="4329" y="5356"/>
                </a:lnTo>
                <a:lnTo>
                  <a:pt x="4292" y="5319"/>
                </a:lnTo>
                <a:lnTo>
                  <a:pt x="3888" y="5172"/>
                </a:lnTo>
                <a:lnTo>
                  <a:pt x="3705" y="5136"/>
                </a:lnTo>
                <a:lnTo>
                  <a:pt x="3485" y="5099"/>
                </a:lnTo>
                <a:lnTo>
                  <a:pt x="3448" y="5136"/>
                </a:lnTo>
                <a:lnTo>
                  <a:pt x="3411" y="5172"/>
                </a:lnTo>
                <a:lnTo>
                  <a:pt x="3448" y="5246"/>
                </a:lnTo>
                <a:lnTo>
                  <a:pt x="3595" y="5392"/>
                </a:lnTo>
                <a:lnTo>
                  <a:pt x="3852" y="5539"/>
                </a:lnTo>
                <a:lnTo>
                  <a:pt x="4108" y="5686"/>
                </a:lnTo>
                <a:lnTo>
                  <a:pt x="4402" y="5759"/>
                </a:lnTo>
                <a:lnTo>
                  <a:pt x="4365" y="5906"/>
                </a:lnTo>
                <a:lnTo>
                  <a:pt x="4035" y="5906"/>
                </a:lnTo>
                <a:lnTo>
                  <a:pt x="3742" y="5869"/>
                </a:lnTo>
                <a:lnTo>
                  <a:pt x="3411" y="5759"/>
                </a:lnTo>
                <a:lnTo>
                  <a:pt x="3228" y="5686"/>
                </a:lnTo>
                <a:lnTo>
                  <a:pt x="3191" y="5612"/>
                </a:lnTo>
                <a:lnTo>
                  <a:pt x="3155" y="5576"/>
                </a:lnTo>
                <a:lnTo>
                  <a:pt x="3118" y="5539"/>
                </a:lnTo>
                <a:lnTo>
                  <a:pt x="3081" y="5502"/>
                </a:lnTo>
                <a:lnTo>
                  <a:pt x="3045" y="5502"/>
                </a:lnTo>
                <a:lnTo>
                  <a:pt x="3008" y="5539"/>
                </a:lnTo>
                <a:lnTo>
                  <a:pt x="2971" y="5649"/>
                </a:lnTo>
                <a:lnTo>
                  <a:pt x="2971" y="5722"/>
                </a:lnTo>
                <a:lnTo>
                  <a:pt x="3008" y="5796"/>
                </a:lnTo>
                <a:lnTo>
                  <a:pt x="3045" y="5869"/>
                </a:lnTo>
                <a:lnTo>
                  <a:pt x="3191" y="6016"/>
                </a:lnTo>
                <a:lnTo>
                  <a:pt x="3338" y="6126"/>
                </a:lnTo>
                <a:lnTo>
                  <a:pt x="3522" y="6199"/>
                </a:lnTo>
                <a:lnTo>
                  <a:pt x="3742" y="6273"/>
                </a:lnTo>
                <a:lnTo>
                  <a:pt x="3962" y="6309"/>
                </a:lnTo>
                <a:lnTo>
                  <a:pt x="4182" y="6309"/>
                </a:lnTo>
                <a:lnTo>
                  <a:pt x="3962" y="6676"/>
                </a:lnTo>
                <a:lnTo>
                  <a:pt x="3742" y="6603"/>
                </a:lnTo>
                <a:lnTo>
                  <a:pt x="3228" y="6456"/>
                </a:lnTo>
                <a:lnTo>
                  <a:pt x="2971" y="6419"/>
                </a:lnTo>
                <a:lnTo>
                  <a:pt x="2715" y="6383"/>
                </a:lnTo>
                <a:lnTo>
                  <a:pt x="2641" y="6383"/>
                </a:lnTo>
                <a:lnTo>
                  <a:pt x="2641" y="6456"/>
                </a:lnTo>
                <a:lnTo>
                  <a:pt x="2641" y="6493"/>
                </a:lnTo>
                <a:lnTo>
                  <a:pt x="2678" y="6529"/>
                </a:lnTo>
                <a:lnTo>
                  <a:pt x="2861" y="6676"/>
                </a:lnTo>
                <a:lnTo>
                  <a:pt x="3081" y="6786"/>
                </a:lnTo>
                <a:lnTo>
                  <a:pt x="3522" y="6970"/>
                </a:lnTo>
                <a:lnTo>
                  <a:pt x="3742" y="7080"/>
                </a:lnTo>
                <a:lnTo>
                  <a:pt x="3632" y="7226"/>
                </a:lnTo>
                <a:lnTo>
                  <a:pt x="3522" y="7336"/>
                </a:lnTo>
                <a:lnTo>
                  <a:pt x="2935" y="7080"/>
                </a:lnTo>
                <a:lnTo>
                  <a:pt x="2311" y="6823"/>
                </a:lnTo>
                <a:lnTo>
                  <a:pt x="2238" y="6823"/>
                </a:lnTo>
                <a:lnTo>
                  <a:pt x="2201" y="6860"/>
                </a:lnTo>
                <a:lnTo>
                  <a:pt x="2201" y="6896"/>
                </a:lnTo>
                <a:lnTo>
                  <a:pt x="2201" y="6970"/>
                </a:lnTo>
                <a:lnTo>
                  <a:pt x="2458" y="7190"/>
                </a:lnTo>
                <a:lnTo>
                  <a:pt x="2678" y="7410"/>
                </a:lnTo>
                <a:lnTo>
                  <a:pt x="2971" y="7557"/>
                </a:lnTo>
                <a:lnTo>
                  <a:pt x="3265" y="7703"/>
                </a:lnTo>
                <a:lnTo>
                  <a:pt x="2971" y="7960"/>
                </a:lnTo>
                <a:lnTo>
                  <a:pt x="2641" y="7960"/>
                </a:lnTo>
                <a:lnTo>
                  <a:pt x="2311" y="7887"/>
                </a:lnTo>
                <a:lnTo>
                  <a:pt x="1981" y="7777"/>
                </a:lnTo>
                <a:lnTo>
                  <a:pt x="1871" y="7777"/>
                </a:lnTo>
                <a:lnTo>
                  <a:pt x="1834" y="7813"/>
                </a:lnTo>
                <a:lnTo>
                  <a:pt x="1797" y="7850"/>
                </a:lnTo>
                <a:lnTo>
                  <a:pt x="1797" y="7923"/>
                </a:lnTo>
                <a:lnTo>
                  <a:pt x="1834" y="8070"/>
                </a:lnTo>
                <a:lnTo>
                  <a:pt x="1944" y="8143"/>
                </a:lnTo>
                <a:lnTo>
                  <a:pt x="2091" y="8217"/>
                </a:lnTo>
                <a:lnTo>
                  <a:pt x="2238" y="8290"/>
                </a:lnTo>
                <a:lnTo>
                  <a:pt x="2348" y="8327"/>
                </a:lnTo>
                <a:lnTo>
                  <a:pt x="2164" y="8364"/>
                </a:lnTo>
                <a:lnTo>
                  <a:pt x="1944" y="8364"/>
                </a:lnTo>
                <a:lnTo>
                  <a:pt x="1761" y="8327"/>
                </a:lnTo>
                <a:lnTo>
                  <a:pt x="1541" y="8253"/>
                </a:lnTo>
                <a:lnTo>
                  <a:pt x="1247" y="8070"/>
                </a:lnTo>
                <a:lnTo>
                  <a:pt x="1027" y="7850"/>
                </a:lnTo>
                <a:lnTo>
                  <a:pt x="844" y="7593"/>
                </a:lnTo>
                <a:lnTo>
                  <a:pt x="697" y="7300"/>
                </a:lnTo>
                <a:lnTo>
                  <a:pt x="624" y="6970"/>
                </a:lnTo>
                <a:lnTo>
                  <a:pt x="550" y="6676"/>
                </a:lnTo>
                <a:lnTo>
                  <a:pt x="550" y="6346"/>
                </a:lnTo>
                <a:lnTo>
                  <a:pt x="550" y="6016"/>
                </a:lnTo>
                <a:lnTo>
                  <a:pt x="624" y="5502"/>
                </a:lnTo>
                <a:lnTo>
                  <a:pt x="734" y="4989"/>
                </a:lnTo>
                <a:lnTo>
                  <a:pt x="1064" y="3962"/>
                </a:lnTo>
                <a:close/>
                <a:moveTo>
                  <a:pt x="6786" y="5429"/>
                </a:moveTo>
                <a:lnTo>
                  <a:pt x="6860" y="5649"/>
                </a:lnTo>
                <a:lnTo>
                  <a:pt x="6970" y="5832"/>
                </a:lnTo>
                <a:lnTo>
                  <a:pt x="7006" y="5906"/>
                </a:lnTo>
                <a:lnTo>
                  <a:pt x="7043" y="5979"/>
                </a:lnTo>
                <a:lnTo>
                  <a:pt x="7116" y="6016"/>
                </a:lnTo>
                <a:lnTo>
                  <a:pt x="7813" y="7006"/>
                </a:lnTo>
                <a:lnTo>
                  <a:pt x="8143" y="7520"/>
                </a:lnTo>
                <a:lnTo>
                  <a:pt x="8143" y="7667"/>
                </a:lnTo>
                <a:lnTo>
                  <a:pt x="8143" y="7740"/>
                </a:lnTo>
                <a:lnTo>
                  <a:pt x="8217" y="7813"/>
                </a:lnTo>
                <a:lnTo>
                  <a:pt x="8290" y="7850"/>
                </a:lnTo>
                <a:lnTo>
                  <a:pt x="8363" y="7850"/>
                </a:lnTo>
                <a:lnTo>
                  <a:pt x="8400" y="7813"/>
                </a:lnTo>
                <a:lnTo>
                  <a:pt x="8510" y="7887"/>
                </a:lnTo>
                <a:lnTo>
                  <a:pt x="8584" y="7923"/>
                </a:lnTo>
                <a:lnTo>
                  <a:pt x="8694" y="7960"/>
                </a:lnTo>
                <a:lnTo>
                  <a:pt x="8767" y="7923"/>
                </a:lnTo>
                <a:lnTo>
                  <a:pt x="8877" y="7997"/>
                </a:lnTo>
                <a:lnTo>
                  <a:pt x="8987" y="7997"/>
                </a:lnTo>
                <a:lnTo>
                  <a:pt x="9060" y="8033"/>
                </a:lnTo>
                <a:lnTo>
                  <a:pt x="9134" y="7997"/>
                </a:lnTo>
                <a:lnTo>
                  <a:pt x="9207" y="7923"/>
                </a:lnTo>
                <a:lnTo>
                  <a:pt x="9207" y="7813"/>
                </a:lnTo>
                <a:lnTo>
                  <a:pt x="9207" y="7740"/>
                </a:lnTo>
                <a:lnTo>
                  <a:pt x="9134" y="7667"/>
                </a:lnTo>
                <a:lnTo>
                  <a:pt x="9170" y="7557"/>
                </a:lnTo>
                <a:lnTo>
                  <a:pt x="9207" y="7483"/>
                </a:lnTo>
                <a:lnTo>
                  <a:pt x="9244" y="7410"/>
                </a:lnTo>
                <a:lnTo>
                  <a:pt x="9244" y="7373"/>
                </a:lnTo>
                <a:lnTo>
                  <a:pt x="9207" y="7300"/>
                </a:lnTo>
                <a:lnTo>
                  <a:pt x="9170" y="7263"/>
                </a:lnTo>
                <a:lnTo>
                  <a:pt x="9134" y="7226"/>
                </a:lnTo>
                <a:lnTo>
                  <a:pt x="8987" y="7226"/>
                </a:lnTo>
                <a:lnTo>
                  <a:pt x="8694" y="7336"/>
                </a:lnTo>
                <a:lnTo>
                  <a:pt x="8694" y="7300"/>
                </a:lnTo>
                <a:lnTo>
                  <a:pt x="8877" y="7153"/>
                </a:lnTo>
                <a:lnTo>
                  <a:pt x="9060" y="6970"/>
                </a:lnTo>
                <a:lnTo>
                  <a:pt x="9134" y="6860"/>
                </a:lnTo>
                <a:lnTo>
                  <a:pt x="9244" y="7043"/>
                </a:lnTo>
                <a:lnTo>
                  <a:pt x="9501" y="7446"/>
                </a:lnTo>
                <a:lnTo>
                  <a:pt x="9537" y="7593"/>
                </a:lnTo>
                <a:lnTo>
                  <a:pt x="9317" y="7887"/>
                </a:lnTo>
                <a:lnTo>
                  <a:pt x="9024" y="8143"/>
                </a:lnTo>
                <a:lnTo>
                  <a:pt x="8730" y="8364"/>
                </a:lnTo>
                <a:lnTo>
                  <a:pt x="8400" y="8547"/>
                </a:lnTo>
                <a:lnTo>
                  <a:pt x="8070" y="8657"/>
                </a:lnTo>
                <a:lnTo>
                  <a:pt x="7703" y="8694"/>
                </a:lnTo>
                <a:lnTo>
                  <a:pt x="7520" y="8694"/>
                </a:lnTo>
                <a:lnTo>
                  <a:pt x="7373" y="8657"/>
                </a:lnTo>
                <a:lnTo>
                  <a:pt x="7190" y="8620"/>
                </a:lnTo>
                <a:lnTo>
                  <a:pt x="7006" y="8547"/>
                </a:lnTo>
                <a:lnTo>
                  <a:pt x="6823" y="8437"/>
                </a:lnTo>
                <a:lnTo>
                  <a:pt x="6676" y="8290"/>
                </a:lnTo>
                <a:lnTo>
                  <a:pt x="6419" y="7997"/>
                </a:lnTo>
                <a:lnTo>
                  <a:pt x="6199" y="7667"/>
                </a:lnTo>
                <a:lnTo>
                  <a:pt x="6053" y="7300"/>
                </a:lnTo>
                <a:lnTo>
                  <a:pt x="6016" y="6896"/>
                </a:lnTo>
                <a:lnTo>
                  <a:pt x="6016" y="6676"/>
                </a:lnTo>
                <a:lnTo>
                  <a:pt x="6053" y="6493"/>
                </a:lnTo>
                <a:lnTo>
                  <a:pt x="6089" y="6309"/>
                </a:lnTo>
                <a:lnTo>
                  <a:pt x="6163" y="6126"/>
                </a:lnTo>
                <a:lnTo>
                  <a:pt x="6273" y="5943"/>
                </a:lnTo>
                <a:lnTo>
                  <a:pt x="6383" y="5759"/>
                </a:lnTo>
                <a:lnTo>
                  <a:pt x="6566" y="5576"/>
                </a:lnTo>
                <a:lnTo>
                  <a:pt x="6786" y="5429"/>
                </a:lnTo>
                <a:close/>
                <a:moveTo>
                  <a:pt x="3852" y="0"/>
                </a:moveTo>
                <a:lnTo>
                  <a:pt x="3522" y="37"/>
                </a:lnTo>
                <a:lnTo>
                  <a:pt x="3191" y="110"/>
                </a:lnTo>
                <a:lnTo>
                  <a:pt x="2898" y="257"/>
                </a:lnTo>
                <a:lnTo>
                  <a:pt x="2604" y="440"/>
                </a:lnTo>
                <a:lnTo>
                  <a:pt x="2348" y="660"/>
                </a:lnTo>
                <a:lnTo>
                  <a:pt x="2091" y="660"/>
                </a:lnTo>
                <a:lnTo>
                  <a:pt x="1871" y="734"/>
                </a:lnTo>
                <a:lnTo>
                  <a:pt x="1687" y="880"/>
                </a:lnTo>
                <a:lnTo>
                  <a:pt x="1541" y="1064"/>
                </a:lnTo>
                <a:lnTo>
                  <a:pt x="1394" y="1284"/>
                </a:lnTo>
                <a:lnTo>
                  <a:pt x="1321" y="1504"/>
                </a:lnTo>
                <a:lnTo>
                  <a:pt x="1137" y="1944"/>
                </a:lnTo>
                <a:lnTo>
                  <a:pt x="660" y="3522"/>
                </a:lnTo>
                <a:lnTo>
                  <a:pt x="404" y="4292"/>
                </a:lnTo>
                <a:lnTo>
                  <a:pt x="183" y="5062"/>
                </a:lnTo>
                <a:lnTo>
                  <a:pt x="37" y="5759"/>
                </a:lnTo>
                <a:lnTo>
                  <a:pt x="0" y="6126"/>
                </a:lnTo>
                <a:lnTo>
                  <a:pt x="0" y="6456"/>
                </a:lnTo>
                <a:lnTo>
                  <a:pt x="0" y="6786"/>
                </a:lnTo>
                <a:lnTo>
                  <a:pt x="73" y="7153"/>
                </a:lnTo>
                <a:lnTo>
                  <a:pt x="183" y="7483"/>
                </a:lnTo>
                <a:lnTo>
                  <a:pt x="330" y="7813"/>
                </a:lnTo>
                <a:lnTo>
                  <a:pt x="477" y="8033"/>
                </a:lnTo>
                <a:lnTo>
                  <a:pt x="660" y="8253"/>
                </a:lnTo>
                <a:lnTo>
                  <a:pt x="880" y="8474"/>
                </a:lnTo>
                <a:lnTo>
                  <a:pt x="1101" y="8657"/>
                </a:lnTo>
                <a:lnTo>
                  <a:pt x="1357" y="8767"/>
                </a:lnTo>
                <a:lnTo>
                  <a:pt x="1651" y="8877"/>
                </a:lnTo>
                <a:lnTo>
                  <a:pt x="1908" y="8914"/>
                </a:lnTo>
                <a:lnTo>
                  <a:pt x="2201" y="8950"/>
                </a:lnTo>
                <a:lnTo>
                  <a:pt x="2458" y="8914"/>
                </a:lnTo>
                <a:lnTo>
                  <a:pt x="2678" y="8840"/>
                </a:lnTo>
                <a:lnTo>
                  <a:pt x="2898" y="8730"/>
                </a:lnTo>
                <a:lnTo>
                  <a:pt x="3081" y="8620"/>
                </a:lnTo>
                <a:lnTo>
                  <a:pt x="3448" y="8290"/>
                </a:lnTo>
                <a:lnTo>
                  <a:pt x="3778" y="7923"/>
                </a:lnTo>
                <a:lnTo>
                  <a:pt x="3815" y="7960"/>
                </a:lnTo>
                <a:lnTo>
                  <a:pt x="3925" y="7960"/>
                </a:lnTo>
                <a:lnTo>
                  <a:pt x="4035" y="7887"/>
                </a:lnTo>
                <a:lnTo>
                  <a:pt x="4108" y="7813"/>
                </a:lnTo>
                <a:lnTo>
                  <a:pt x="4108" y="7740"/>
                </a:lnTo>
                <a:lnTo>
                  <a:pt x="4072" y="7593"/>
                </a:lnTo>
                <a:lnTo>
                  <a:pt x="4182" y="7446"/>
                </a:lnTo>
                <a:lnTo>
                  <a:pt x="4512" y="6896"/>
                </a:lnTo>
                <a:lnTo>
                  <a:pt x="4769" y="6309"/>
                </a:lnTo>
                <a:lnTo>
                  <a:pt x="5025" y="5722"/>
                </a:lnTo>
                <a:lnTo>
                  <a:pt x="5209" y="5099"/>
                </a:lnTo>
                <a:lnTo>
                  <a:pt x="5246" y="5062"/>
                </a:lnTo>
                <a:lnTo>
                  <a:pt x="5282" y="4989"/>
                </a:lnTo>
                <a:lnTo>
                  <a:pt x="5282" y="4915"/>
                </a:lnTo>
                <a:lnTo>
                  <a:pt x="5466" y="4292"/>
                </a:lnTo>
                <a:lnTo>
                  <a:pt x="5612" y="3632"/>
                </a:lnTo>
                <a:lnTo>
                  <a:pt x="5722" y="2971"/>
                </a:lnTo>
                <a:lnTo>
                  <a:pt x="5796" y="2311"/>
                </a:lnTo>
                <a:lnTo>
                  <a:pt x="5832" y="1981"/>
                </a:lnTo>
                <a:lnTo>
                  <a:pt x="5796" y="1651"/>
                </a:lnTo>
                <a:lnTo>
                  <a:pt x="5759" y="1357"/>
                </a:lnTo>
                <a:lnTo>
                  <a:pt x="5649" y="1064"/>
                </a:lnTo>
                <a:lnTo>
                  <a:pt x="5539" y="807"/>
                </a:lnTo>
                <a:lnTo>
                  <a:pt x="5356" y="587"/>
                </a:lnTo>
                <a:lnTo>
                  <a:pt x="5099" y="367"/>
                </a:lnTo>
                <a:lnTo>
                  <a:pt x="4842" y="184"/>
                </a:lnTo>
                <a:lnTo>
                  <a:pt x="4512" y="73"/>
                </a:lnTo>
                <a:lnTo>
                  <a:pt x="4182" y="0"/>
                </a:lnTo>
                <a:close/>
                <a:moveTo>
                  <a:pt x="8730" y="3962"/>
                </a:moveTo>
                <a:lnTo>
                  <a:pt x="8584" y="4072"/>
                </a:lnTo>
                <a:lnTo>
                  <a:pt x="8437" y="4182"/>
                </a:lnTo>
                <a:lnTo>
                  <a:pt x="8327" y="4329"/>
                </a:lnTo>
                <a:lnTo>
                  <a:pt x="7887" y="4439"/>
                </a:lnTo>
                <a:lnTo>
                  <a:pt x="7336" y="4585"/>
                </a:lnTo>
                <a:lnTo>
                  <a:pt x="6786" y="4842"/>
                </a:lnTo>
                <a:lnTo>
                  <a:pt x="6566" y="4989"/>
                </a:lnTo>
                <a:lnTo>
                  <a:pt x="6309" y="5172"/>
                </a:lnTo>
                <a:lnTo>
                  <a:pt x="6089" y="5356"/>
                </a:lnTo>
                <a:lnTo>
                  <a:pt x="5906" y="5576"/>
                </a:lnTo>
                <a:lnTo>
                  <a:pt x="5759" y="5796"/>
                </a:lnTo>
                <a:lnTo>
                  <a:pt x="5612" y="6053"/>
                </a:lnTo>
                <a:lnTo>
                  <a:pt x="5539" y="6309"/>
                </a:lnTo>
                <a:lnTo>
                  <a:pt x="5502" y="6603"/>
                </a:lnTo>
                <a:lnTo>
                  <a:pt x="5466" y="6860"/>
                </a:lnTo>
                <a:lnTo>
                  <a:pt x="5502" y="7116"/>
                </a:lnTo>
                <a:lnTo>
                  <a:pt x="5539" y="7373"/>
                </a:lnTo>
                <a:lnTo>
                  <a:pt x="5612" y="7630"/>
                </a:lnTo>
                <a:lnTo>
                  <a:pt x="5722" y="7887"/>
                </a:lnTo>
                <a:lnTo>
                  <a:pt x="5869" y="8107"/>
                </a:lnTo>
                <a:lnTo>
                  <a:pt x="6016" y="8327"/>
                </a:lnTo>
                <a:lnTo>
                  <a:pt x="6199" y="8547"/>
                </a:lnTo>
                <a:lnTo>
                  <a:pt x="6419" y="8730"/>
                </a:lnTo>
                <a:lnTo>
                  <a:pt x="6639" y="8914"/>
                </a:lnTo>
                <a:lnTo>
                  <a:pt x="6860" y="9060"/>
                </a:lnTo>
                <a:lnTo>
                  <a:pt x="7116" y="9170"/>
                </a:lnTo>
                <a:lnTo>
                  <a:pt x="7410" y="9244"/>
                </a:lnTo>
                <a:lnTo>
                  <a:pt x="7703" y="9281"/>
                </a:lnTo>
                <a:lnTo>
                  <a:pt x="8033" y="9244"/>
                </a:lnTo>
                <a:lnTo>
                  <a:pt x="8327" y="9170"/>
                </a:lnTo>
                <a:lnTo>
                  <a:pt x="8620" y="9024"/>
                </a:lnTo>
                <a:lnTo>
                  <a:pt x="8877" y="8877"/>
                </a:lnTo>
                <a:lnTo>
                  <a:pt x="9391" y="8547"/>
                </a:lnTo>
                <a:lnTo>
                  <a:pt x="9611" y="8364"/>
                </a:lnTo>
                <a:lnTo>
                  <a:pt x="9794" y="8143"/>
                </a:lnTo>
                <a:lnTo>
                  <a:pt x="9977" y="7923"/>
                </a:lnTo>
                <a:lnTo>
                  <a:pt x="10161" y="7703"/>
                </a:lnTo>
                <a:lnTo>
                  <a:pt x="10418" y="7190"/>
                </a:lnTo>
                <a:lnTo>
                  <a:pt x="10638" y="6676"/>
                </a:lnTo>
                <a:lnTo>
                  <a:pt x="10711" y="6346"/>
                </a:lnTo>
                <a:lnTo>
                  <a:pt x="10748" y="6053"/>
                </a:lnTo>
                <a:lnTo>
                  <a:pt x="10748" y="5722"/>
                </a:lnTo>
                <a:lnTo>
                  <a:pt x="10711" y="5466"/>
                </a:lnTo>
                <a:lnTo>
                  <a:pt x="10601" y="5172"/>
                </a:lnTo>
                <a:lnTo>
                  <a:pt x="10454" y="4915"/>
                </a:lnTo>
                <a:lnTo>
                  <a:pt x="10271" y="4659"/>
                </a:lnTo>
                <a:lnTo>
                  <a:pt x="10051" y="4439"/>
                </a:lnTo>
                <a:lnTo>
                  <a:pt x="9794" y="4255"/>
                </a:lnTo>
                <a:lnTo>
                  <a:pt x="9537" y="4108"/>
                </a:lnTo>
                <a:lnTo>
                  <a:pt x="9244" y="3998"/>
                </a:lnTo>
                <a:lnTo>
                  <a:pt x="8950" y="396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87" name="Google Shape;187;p2"/>
          <p:cNvSpPr/>
          <p:nvPr/>
        </p:nvSpPr>
        <p:spPr>
          <a:xfrm>
            <a:off x="7518184" y="3966329"/>
            <a:ext cx="846269" cy="598458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88" name="Google Shape;188;p2"/>
          <p:cNvSpPr/>
          <p:nvPr/>
        </p:nvSpPr>
        <p:spPr>
          <a:xfrm rot="-5400000">
            <a:off x="6496794" y="3021441"/>
            <a:ext cx="493819" cy="63153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89" name="Google Shape;189;p2"/>
          <p:cNvSpPr/>
          <p:nvPr/>
        </p:nvSpPr>
        <p:spPr>
          <a:xfrm>
            <a:off x="6453205" y="3705907"/>
            <a:ext cx="666366" cy="752689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90" name="Google Shape;190;p2"/>
          <p:cNvSpPr/>
          <p:nvPr/>
        </p:nvSpPr>
        <p:spPr>
          <a:xfrm>
            <a:off x="1866011" y="4742879"/>
            <a:ext cx="681078" cy="455287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91" name="Google Shape;191;p2"/>
          <p:cNvSpPr/>
          <p:nvPr/>
        </p:nvSpPr>
        <p:spPr>
          <a:xfrm>
            <a:off x="6669805" y="4614395"/>
            <a:ext cx="308462" cy="330481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ubtitle">
  <p:cSld name="TITLE_1">
    <p:spTree>
      <p:nvGrpSpPr>
        <p:cNvPr id="1" name="Shape 1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3" name="Google Shape;193;p3"/>
          <p:cNvSpPr txBox="1">
            <a:spLocks noGrp="1"/>
          </p:cNvSpPr>
          <p:nvPr>
            <p:ph type="ctrTitle"/>
          </p:nvPr>
        </p:nvSpPr>
        <p:spPr>
          <a:xfrm>
            <a:off x="3210935" y="1661762"/>
            <a:ext cx="5301600" cy="1159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9pPr>
          </a:lstStyle>
          <a:p>
            <a:endParaRPr/>
          </a:p>
        </p:txBody>
      </p:sp>
      <p:sp>
        <p:nvSpPr>
          <p:cNvPr id="194" name="Google Shape;194;p3"/>
          <p:cNvSpPr txBox="1">
            <a:spLocks noGrp="1"/>
          </p:cNvSpPr>
          <p:nvPr>
            <p:ph type="subTitle" idx="1"/>
          </p:nvPr>
        </p:nvSpPr>
        <p:spPr>
          <a:xfrm>
            <a:off x="3210885" y="2864177"/>
            <a:ext cx="5301600" cy="78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600"/>
              <a:buNone/>
              <a:defRPr>
                <a:solidFill>
                  <a:srgbClr val="1C4587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9pPr>
          </a:lstStyle>
          <a:p>
            <a:endParaRPr/>
          </a:p>
        </p:txBody>
      </p:sp>
      <p:sp>
        <p:nvSpPr>
          <p:cNvPr id="195" name="Google Shape;195;p3"/>
          <p:cNvSpPr/>
          <p:nvPr/>
        </p:nvSpPr>
        <p:spPr>
          <a:xfrm>
            <a:off x="4412080" y="4661638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96" name="Google Shape;196;p3"/>
          <p:cNvSpPr/>
          <p:nvPr/>
        </p:nvSpPr>
        <p:spPr>
          <a:xfrm>
            <a:off x="3968826" y="4000288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97" name="Google Shape;197;p3"/>
          <p:cNvSpPr/>
          <p:nvPr/>
        </p:nvSpPr>
        <p:spPr>
          <a:xfrm>
            <a:off x="6283364" y="42095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98" name="Google Shape;198;p3"/>
          <p:cNvSpPr/>
          <p:nvPr/>
        </p:nvSpPr>
        <p:spPr>
          <a:xfrm>
            <a:off x="5746560" y="4042836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99" name="Google Shape;199;p3"/>
          <p:cNvSpPr/>
          <p:nvPr/>
        </p:nvSpPr>
        <p:spPr>
          <a:xfrm>
            <a:off x="7063610" y="4132028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00" name="Google Shape;200;p3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01" name="Google Shape;201;p3"/>
          <p:cNvSpPr/>
          <p:nvPr/>
        </p:nvSpPr>
        <p:spPr>
          <a:xfrm>
            <a:off x="6581517" y="4041241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02" name="Google Shape;202;p3"/>
          <p:cNvSpPr/>
          <p:nvPr/>
        </p:nvSpPr>
        <p:spPr>
          <a:xfrm>
            <a:off x="6507132" y="453396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03" name="Google Shape;203;p3"/>
          <p:cNvSpPr/>
          <p:nvPr/>
        </p:nvSpPr>
        <p:spPr>
          <a:xfrm>
            <a:off x="55010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04" name="Google Shape;204;p3"/>
          <p:cNvSpPr/>
          <p:nvPr/>
        </p:nvSpPr>
        <p:spPr>
          <a:xfrm>
            <a:off x="5201567" y="4075599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05" name="Google Shape;205;p3"/>
          <p:cNvSpPr/>
          <p:nvPr/>
        </p:nvSpPr>
        <p:spPr>
          <a:xfrm>
            <a:off x="4765584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06" name="Google Shape;206;p3"/>
          <p:cNvSpPr/>
          <p:nvPr/>
        </p:nvSpPr>
        <p:spPr>
          <a:xfrm>
            <a:off x="55218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07" name="Google Shape;207;p3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08" name="Google Shape;208;p3"/>
          <p:cNvSpPr/>
          <p:nvPr/>
        </p:nvSpPr>
        <p:spPr>
          <a:xfrm>
            <a:off x="8052577" y="402927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09" name="Google Shape;209;p3"/>
          <p:cNvSpPr/>
          <p:nvPr/>
        </p:nvSpPr>
        <p:spPr>
          <a:xfrm>
            <a:off x="6984573" y="4950383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10" name="Google Shape;210;p3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11" name="Google Shape;211;p3"/>
          <p:cNvSpPr/>
          <p:nvPr/>
        </p:nvSpPr>
        <p:spPr>
          <a:xfrm>
            <a:off x="6160715" y="4780234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12" name="Google Shape;212;p3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13" name="Google Shape;213;p3"/>
          <p:cNvSpPr/>
          <p:nvPr/>
        </p:nvSpPr>
        <p:spPr>
          <a:xfrm>
            <a:off x="48922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14" name="Google Shape;214;p3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15" name="Google Shape;215;p3"/>
          <p:cNvSpPr/>
          <p:nvPr/>
        </p:nvSpPr>
        <p:spPr>
          <a:xfrm>
            <a:off x="4489179" y="4206693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16" name="Google Shape;216;p3"/>
          <p:cNvSpPr/>
          <p:nvPr/>
        </p:nvSpPr>
        <p:spPr>
          <a:xfrm rot="1920548">
            <a:off x="7236726" y="46581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17" name="Google Shape;217;p3"/>
          <p:cNvSpPr/>
          <p:nvPr/>
        </p:nvSpPr>
        <p:spPr>
          <a:xfrm>
            <a:off x="8263292" y="4517805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18" name="Google Shape;218;p3"/>
          <p:cNvSpPr/>
          <p:nvPr/>
        </p:nvSpPr>
        <p:spPr>
          <a:xfrm rot="-5400000">
            <a:off x="7684355" y="39822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19" name="Google Shape;219;p3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20" name="Google Shape;220;p3"/>
          <p:cNvSpPr/>
          <p:nvPr/>
        </p:nvSpPr>
        <p:spPr>
          <a:xfrm>
            <a:off x="50595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21" name="Google Shape;221;p3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22" name="Google Shape;222;p3"/>
          <p:cNvSpPr/>
          <p:nvPr/>
        </p:nvSpPr>
        <p:spPr>
          <a:xfrm>
            <a:off x="1482765" y="42095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23" name="Google Shape;223;p3"/>
          <p:cNvSpPr/>
          <p:nvPr/>
        </p:nvSpPr>
        <p:spPr>
          <a:xfrm>
            <a:off x="945960" y="4042836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24" name="Google Shape;224;p3"/>
          <p:cNvSpPr/>
          <p:nvPr/>
        </p:nvSpPr>
        <p:spPr>
          <a:xfrm>
            <a:off x="2263010" y="4132028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25" name="Google Shape;225;p3"/>
          <p:cNvSpPr/>
          <p:nvPr/>
        </p:nvSpPr>
        <p:spPr>
          <a:xfrm>
            <a:off x="1780917" y="4041241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26" name="Google Shape;226;p3"/>
          <p:cNvSpPr/>
          <p:nvPr/>
        </p:nvSpPr>
        <p:spPr>
          <a:xfrm>
            <a:off x="1706532" y="453396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27" name="Google Shape;227;p3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28" name="Google Shape;228;p3"/>
          <p:cNvSpPr/>
          <p:nvPr/>
        </p:nvSpPr>
        <p:spPr>
          <a:xfrm>
            <a:off x="400967" y="4075599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29" name="Google Shape;229;p3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30" name="Google Shape;230;p3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31" name="Google Shape;231;p3"/>
          <p:cNvSpPr/>
          <p:nvPr/>
        </p:nvSpPr>
        <p:spPr>
          <a:xfrm>
            <a:off x="32519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32" name="Google Shape;232;p3"/>
          <p:cNvSpPr/>
          <p:nvPr/>
        </p:nvSpPr>
        <p:spPr>
          <a:xfrm>
            <a:off x="3251978" y="402927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33" name="Google Shape;233;p3"/>
          <p:cNvSpPr/>
          <p:nvPr/>
        </p:nvSpPr>
        <p:spPr>
          <a:xfrm>
            <a:off x="2183974" y="4950383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34" name="Google Shape;234;p3"/>
          <p:cNvSpPr/>
          <p:nvPr/>
        </p:nvSpPr>
        <p:spPr>
          <a:xfrm>
            <a:off x="39491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35" name="Google Shape;235;p3"/>
          <p:cNvSpPr/>
          <p:nvPr/>
        </p:nvSpPr>
        <p:spPr>
          <a:xfrm>
            <a:off x="1360115" y="4780234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36" name="Google Shape;236;p3"/>
          <p:cNvSpPr/>
          <p:nvPr/>
        </p:nvSpPr>
        <p:spPr>
          <a:xfrm>
            <a:off x="37218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37" name="Google Shape;237;p3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38" name="Google Shape;238;p3"/>
          <p:cNvSpPr/>
          <p:nvPr/>
        </p:nvSpPr>
        <p:spPr>
          <a:xfrm>
            <a:off x="40288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39" name="Google Shape;239;p3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40" name="Google Shape;240;p3"/>
          <p:cNvSpPr/>
          <p:nvPr/>
        </p:nvSpPr>
        <p:spPr>
          <a:xfrm rot="1920548">
            <a:off x="2436125" y="46581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41" name="Google Shape;241;p3"/>
          <p:cNvSpPr/>
          <p:nvPr/>
        </p:nvSpPr>
        <p:spPr>
          <a:xfrm>
            <a:off x="3462692" y="4517805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42" name="Google Shape;242;p3"/>
          <p:cNvSpPr/>
          <p:nvPr/>
        </p:nvSpPr>
        <p:spPr>
          <a:xfrm rot="-5400000">
            <a:off x="2883755" y="39822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43" name="Google Shape;243;p3"/>
          <p:cNvSpPr/>
          <p:nvPr/>
        </p:nvSpPr>
        <p:spPr>
          <a:xfrm>
            <a:off x="28590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44" name="Google Shape;244;p3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45" name="Google Shape;245;p3"/>
          <p:cNvSpPr/>
          <p:nvPr/>
        </p:nvSpPr>
        <p:spPr>
          <a:xfrm>
            <a:off x="29818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TITLE_1_1">
    <p:spTree>
      <p:nvGrpSpPr>
        <p:cNvPr id="1" name="Shape 2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7" name="Google Shape;247;p4"/>
          <p:cNvSpPr txBox="1">
            <a:spLocks noGrp="1"/>
          </p:cNvSpPr>
          <p:nvPr>
            <p:ph type="body" idx="1"/>
          </p:nvPr>
        </p:nvSpPr>
        <p:spPr>
          <a:xfrm>
            <a:off x="2159325" y="2161800"/>
            <a:ext cx="4825500" cy="819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387350" algn="ctr" rtl="0">
              <a:spcBef>
                <a:spcPts val="600"/>
              </a:spcBef>
              <a:spcAft>
                <a:spcPts val="0"/>
              </a:spcAft>
              <a:buClr>
                <a:srgbClr val="1C4587"/>
              </a:buClr>
              <a:buSzPts val="2500"/>
              <a:buChar char="✘"/>
              <a:defRPr sz="2500" b="1">
                <a:solidFill>
                  <a:srgbClr val="1C4587"/>
                </a:solidFill>
              </a:defRPr>
            </a:lvl1pPr>
            <a:lvl2pPr marL="914400" lvl="1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✗"/>
              <a:defRPr sz="2500" b="1">
                <a:solidFill>
                  <a:srgbClr val="1C4587"/>
                </a:solidFill>
              </a:defRPr>
            </a:lvl2pPr>
            <a:lvl3pPr marL="1371600" lvl="2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■"/>
              <a:defRPr sz="2500" b="1">
                <a:solidFill>
                  <a:srgbClr val="1C4587"/>
                </a:solidFill>
              </a:defRPr>
            </a:lvl3pPr>
            <a:lvl4pPr marL="1828800" lvl="3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●"/>
              <a:defRPr sz="2500" b="1">
                <a:solidFill>
                  <a:srgbClr val="1C4587"/>
                </a:solidFill>
              </a:defRPr>
            </a:lvl4pPr>
            <a:lvl5pPr marL="2286000" lvl="4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○"/>
              <a:defRPr sz="2500" b="1">
                <a:solidFill>
                  <a:srgbClr val="1C4587"/>
                </a:solidFill>
              </a:defRPr>
            </a:lvl5pPr>
            <a:lvl6pPr marL="2743200" lvl="5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■"/>
              <a:defRPr sz="2500" b="1">
                <a:solidFill>
                  <a:srgbClr val="1C4587"/>
                </a:solidFill>
              </a:defRPr>
            </a:lvl6pPr>
            <a:lvl7pPr marL="3200400" lvl="6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●"/>
              <a:defRPr sz="2500" b="1">
                <a:solidFill>
                  <a:srgbClr val="1C4587"/>
                </a:solidFill>
              </a:defRPr>
            </a:lvl7pPr>
            <a:lvl8pPr marL="3657600" lvl="7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○"/>
              <a:defRPr sz="2500" b="1">
                <a:solidFill>
                  <a:srgbClr val="1C4587"/>
                </a:solidFill>
              </a:defRPr>
            </a:lvl8pPr>
            <a:lvl9pPr marL="4114800" lvl="8" indent="-387350" algn="ctr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■"/>
              <a:defRPr sz="2500" b="1">
                <a:solidFill>
                  <a:srgbClr val="1C4587"/>
                </a:solidFill>
              </a:defRPr>
            </a:lvl9pPr>
          </a:lstStyle>
          <a:p>
            <a:endParaRPr/>
          </a:p>
        </p:txBody>
      </p:sp>
      <p:sp>
        <p:nvSpPr>
          <p:cNvPr id="248" name="Google Shape;248;p4"/>
          <p:cNvSpPr/>
          <p:nvPr/>
        </p:nvSpPr>
        <p:spPr>
          <a:xfrm>
            <a:off x="7302880" y="-294362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49" name="Google Shape;249;p4"/>
          <p:cNvSpPr/>
          <p:nvPr/>
        </p:nvSpPr>
        <p:spPr>
          <a:xfrm>
            <a:off x="-35374" y="3366963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50" name="Google Shape;250;p4"/>
          <p:cNvSpPr/>
          <p:nvPr/>
        </p:nvSpPr>
        <p:spPr>
          <a:xfrm>
            <a:off x="8817948" y="34396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51" name="Google Shape;251;p4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52" name="Google Shape;252;p4"/>
          <p:cNvSpPr/>
          <p:nvPr/>
        </p:nvSpPr>
        <p:spPr>
          <a:xfrm>
            <a:off x="8360955" y="450691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53" name="Google Shape;253;p4"/>
          <p:cNvSpPr/>
          <p:nvPr/>
        </p:nvSpPr>
        <p:spPr>
          <a:xfrm>
            <a:off x="-77078" y="1488018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54" name="Google Shape;254;p4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55" name="Google Shape;255;p4"/>
          <p:cNvSpPr/>
          <p:nvPr/>
        </p:nvSpPr>
        <p:spPr>
          <a:xfrm>
            <a:off x="8052577" y="413232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56" name="Google Shape;256;p4"/>
          <p:cNvSpPr/>
          <p:nvPr/>
        </p:nvSpPr>
        <p:spPr>
          <a:xfrm>
            <a:off x="7430898" y="4873171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57" name="Google Shape;257;p4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58" name="Google Shape;258;p4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59" name="Google Shape;259;p4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60" name="Google Shape;260;p4"/>
          <p:cNvSpPr/>
          <p:nvPr/>
        </p:nvSpPr>
        <p:spPr>
          <a:xfrm>
            <a:off x="8963979" y="1338718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61" name="Google Shape;261;p4"/>
          <p:cNvSpPr/>
          <p:nvPr/>
        </p:nvSpPr>
        <p:spPr>
          <a:xfrm rot="-2426120">
            <a:off x="7110132" y="4877011"/>
            <a:ext cx="279910" cy="357971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62" name="Google Shape;262;p4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63" name="Google Shape;263;p4"/>
          <p:cNvSpPr/>
          <p:nvPr/>
        </p:nvSpPr>
        <p:spPr>
          <a:xfrm>
            <a:off x="8797588" y="3078732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64" name="Google Shape;264;p4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65" name="Google Shape;265;p4"/>
          <p:cNvSpPr/>
          <p:nvPr/>
        </p:nvSpPr>
        <p:spPr>
          <a:xfrm>
            <a:off x="346877" y="6086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66" name="Google Shape;266;p4"/>
          <p:cNvSpPr/>
          <p:nvPr/>
        </p:nvSpPr>
        <p:spPr>
          <a:xfrm>
            <a:off x="645010" y="3559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67" name="Google Shape;267;p4"/>
          <p:cNvSpPr/>
          <p:nvPr/>
        </p:nvSpPr>
        <p:spPr>
          <a:xfrm>
            <a:off x="8318810" y="-29822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68" name="Google Shape;268;p4"/>
          <p:cNvSpPr/>
          <p:nvPr/>
        </p:nvSpPr>
        <p:spPr>
          <a:xfrm>
            <a:off x="-8" y="101336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69" name="Google Shape;269;p4"/>
          <p:cNvSpPr/>
          <p:nvPr/>
        </p:nvSpPr>
        <p:spPr>
          <a:xfrm>
            <a:off x="8699356" y="17911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70" name="Google Shape;270;p4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71" name="Google Shape;271;p4"/>
          <p:cNvSpPr/>
          <p:nvPr/>
        </p:nvSpPr>
        <p:spPr>
          <a:xfrm>
            <a:off x="258967" y="-86251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72" name="Google Shape;272;p4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73" name="Google Shape;273;p4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74" name="Google Shape;274;p4"/>
          <p:cNvSpPr/>
          <p:nvPr/>
        </p:nvSpPr>
        <p:spPr>
          <a:xfrm>
            <a:off x="-243128" y="5421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75" name="Google Shape;275;p4"/>
          <p:cNvSpPr/>
          <p:nvPr/>
        </p:nvSpPr>
        <p:spPr>
          <a:xfrm>
            <a:off x="7842052" y="-100873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76" name="Google Shape;276;p4"/>
          <p:cNvSpPr/>
          <p:nvPr/>
        </p:nvSpPr>
        <p:spPr>
          <a:xfrm>
            <a:off x="-38626" y="579046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77" name="Google Shape;277;p4"/>
          <p:cNvSpPr/>
          <p:nvPr/>
        </p:nvSpPr>
        <p:spPr>
          <a:xfrm>
            <a:off x="1403775" y="11500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78" name="Google Shape;278;p4"/>
          <p:cNvSpPr/>
          <p:nvPr/>
        </p:nvSpPr>
        <p:spPr>
          <a:xfrm>
            <a:off x="955990" y="-57166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79" name="Google Shape;279;p4"/>
          <p:cNvSpPr/>
          <p:nvPr/>
        </p:nvSpPr>
        <p:spPr>
          <a:xfrm>
            <a:off x="1333294" y="4678454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80" name="Google Shape;280;p4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81" name="Google Shape;281;p4"/>
          <p:cNvSpPr/>
          <p:nvPr/>
        </p:nvSpPr>
        <p:spPr>
          <a:xfrm>
            <a:off x="1525678" y="4911343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82" name="Google Shape;282;p4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83" name="Google Shape;283;p4"/>
          <p:cNvSpPr/>
          <p:nvPr/>
        </p:nvSpPr>
        <p:spPr>
          <a:xfrm rot="1920548">
            <a:off x="8225551" y="6252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84" name="Google Shape;284;p4"/>
          <p:cNvSpPr/>
          <p:nvPr/>
        </p:nvSpPr>
        <p:spPr>
          <a:xfrm>
            <a:off x="346867" y="4064142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85" name="Google Shape;285;p4"/>
          <p:cNvSpPr/>
          <p:nvPr/>
        </p:nvSpPr>
        <p:spPr>
          <a:xfrm rot="-5400000">
            <a:off x="7996280" y="3169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86" name="Google Shape;286;p4"/>
          <p:cNvSpPr/>
          <p:nvPr/>
        </p:nvSpPr>
        <p:spPr>
          <a:xfrm>
            <a:off x="8801760" y="790271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87" name="Google Shape;287;p4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88" name="Google Shape;288;p4"/>
          <p:cNvSpPr/>
          <p:nvPr/>
        </p:nvSpPr>
        <p:spPr>
          <a:xfrm>
            <a:off x="8699345" y="1151407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89" name="Google Shape;289;p4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buNone/>
              <a:defRPr/>
            </a:lvl1pPr>
            <a:lvl2pPr lvl="1" algn="ctr" rtl="0">
              <a:buNone/>
              <a:defRPr/>
            </a:lvl2pPr>
            <a:lvl3pPr lvl="2" algn="ctr" rtl="0">
              <a:buNone/>
              <a:defRPr/>
            </a:lvl3pPr>
            <a:lvl4pPr lvl="3" algn="ctr" rtl="0">
              <a:buNone/>
              <a:defRPr/>
            </a:lvl4pPr>
            <a:lvl5pPr lvl="4" algn="ctr" rtl="0">
              <a:buNone/>
              <a:defRPr/>
            </a:lvl5pPr>
            <a:lvl6pPr lvl="5" algn="ctr" rtl="0">
              <a:buNone/>
              <a:defRPr/>
            </a:lvl6pPr>
            <a:lvl7pPr lvl="6" algn="ctr" rtl="0">
              <a:buNone/>
              <a:defRPr/>
            </a:lvl7pPr>
            <a:lvl8pPr lvl="7" algn="ctr" rtl="0">
              <a:buNone/>
              <a:defRPr/>
            </a:lvl8pPr>
            <a:lvl9pPr lvl="8" algn="ctr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1 column" type="tx">
  <p:cSld name="TITLE_AND_BODY">
    <p:spTree>
      <p:nvGrpSpPr>
        <p:cNvPr id="1" name="Shape 2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1" name="Google Shape;291;p5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292" name="Google Shape;292;p5"/>
          <p:cNvSpPr txBox="1">
            <a:spLocks noGrp="1"/>
          </p:cNvSpPr>
          <p:nvPr>
            <p:ph type="body" idx="1"/>
          </p:nvPr>
        </p:nvSpPr>
        <p:spPr>
          <a:xfrm>
            <a:off x="747925" y="1302837"/>
            <a:ext cx="6140400" cy="361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87350">
              <a:spcBef>
                <a:spcPts val="600"/>
              </a:spcBef>
              <a:spcAft>
                <a:spcPts val="0"/>
              </a:spcAft>
              <a:buSzPts val="2500"/>
              <a:buChar char="✘"/>
              <a:defRPr sz="2500"/>
            </a:lvl1pPr>
            <a:lvl2pPr marL="914400" lvl="1" indent="-355600">
              <a:spcBef>
                <a:spcPts val="0"/>
              </a:spcBef>
              <a:spcAft>
                <a:spcPts val="0"/>
              </a:spcAft>
              <a:buSzPts val="2000"/>
              <a:buChar char="✗"/>
              <a:defRPr/>
            </a:lvl2pPr>
            <a:lvl3pPr marL="1371600" lvl="2" indent="-355600">
              <a:spcBef>
                <a:spcPts val="0"/>
              </a:spcBef>
              <a:spcAft>
                <a:spcPts val="0"/>
              </a:spcAft>
              <a:buSzPts val="2000"/>
              <a:buChar char="■"/>
              <a:defRPr/>
            </a:lvl3pPr>
            <a:lvl4pPr marL="1828800" lvl="3" indent="-34290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grpSp>
        <p:nvGrpSpPr>
          <p:cNvPr id="293" name="Google Shape;293;p5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294" name="Google Shape;294;p5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295" name="Google Shape;295;p5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296" name="Google Shape;296;p5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297" name="Google Shape;297;p5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298" name="Google Shape;298;p5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299" name="Google Shape;299;p5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0" name="Google Shape;300;p5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1" name="Google Shape;301;p5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2" name="Google Shape;302;p5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3" name="Google Shape;303;p5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4" name="Google Shape;304;p5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5" name="Google Shape;305;p5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6" name="Google Shape;306;p5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7" name="Google Shape;307;p5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8" name="Google Shape;308;p5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9" name="Google Shape;309;p5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0" name="Google Shape;310;p5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1" name="Google Shape;311;p5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2" name="Google Shape;312;p5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3" name="Google Shape;313;p5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4" name="Google Shape;314;p5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5" name="Google Shape;315;p5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6" name="Google Shape;316;p5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7" name="Google Shape;317;p5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8" name="Google Shape;318;p5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9" name="Google Shape;319;p5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20" name="Google Shape;320;p5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21" name="Google Shape;321;p5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22" name="Google Shape;322;p5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</p:grpSp>
      <p:cxnSp>
        <p:nvCxnSpPr>
          <p:cNvPr id="323" name="Google Shape;323;p5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324" name="Google Shape;324;p5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2 columns" type="twoColTx">
  <p:cSld name="TITLE_AND_TWO_COLUMNS">
    <p:spTree>
      <p:nvGrpSpPr>
        <p:cNvPr id="1" name="Shape 3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6" name="Google Shape;326;p6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327" name="Google Shape;327;p6"/>
          <p:cNvSpPr txBox="1">
            <a:spLocks noGrp="1"/>
          </p:cNvSpPr>
          <p:nvPr>
            <p:ph type="body" idx="1"/>
          </p:nvPr>
        </p:nvSpPr>
        <p:spPr>
          <a:xfrm>
            <a:off x="747925" y="1363153"/>
            <a:ext cx="3159000" cy="361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68300">
              <a:spcBef>
                <a:spcPts val="600"/>
              </a:spcBef>
              <a:spcAft>
                <a:spcPts val="0"/>
              </a:spcAft>
              <a:buSzPts val="2200"/>
              <a:buChar char="✘"/>
              <a:defRPr sz="2200"/>
            </a:lvl1pPr>
            <a:lvl2pPr marL="914400" lvl="1" indent="-368300">
              <a:spcBef>
                <a:spcPts val="0"/>
              </a:spcBef>
              <a:spcAft>
                <a:spcPts val="0"/>
              </a:spcAft>
              <a:buSzPts val="2200"/>
              <a:buChar char="✗"/>
              <a:defRPr sz="2200"/>
            </a:lvl2pPr>
            <a:lvl3pPr marL="1371600" lvl="2" indent="-36830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3pPr>
            <a:lvl4pPr marL="1828800" lvl="3" indent="-36830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4pPr>
            <a:lvl5pPr marL="2286000" lvl="4" indent="-36830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5pPr>
            <a:lvl6pPr marL="2743200" lvl="5" indent="-36830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6pPr>
            <a:lvl7pPr marL="3200400" lvl="6" indent="-36830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7pPr>
            <a:lvl8pPr marL="3657600" lvl="7" indent="-36830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8pPr>
            <a:lvl9pPr marL="4114800" lvl="8" indent="-36830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9pPr>
          </a:lstStyle>
          <a:p>
            <a:endParaRPr/>
          </a:p>
        </p:txBody>
      </p:sp>
      <p:sp>
        <p:nvSpPr>
          <p:cNvPr id="328" name="Google Shape;328;p6"/>
          <p:cNvSpPr txBox="1">
            <a:spLocks noGrp="1"/>
          </p:cNvSpPr>
          <p:nvPr>
            <p:ph type="body" idx="2"/>
          </p:nvPr>
        </p:nvSpPr>
        <p:spPr>
          <a:xfrm>
            <a:off x="4097098" y="1363153"/>
            <a:ext cx="3159000" cy="361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68300">
              <a:spcBef>
                <a:spcPts val="600"/>
              </a:spcBef>
              <a:spcAft>
                <a:spcPts val="0"/>
              </a:spcAft>
              <a:buSzPts val="2200"/>
              <a:buChar char="✘"/>
              <a:defRPr sz="2200"/>
            </a:lvl1pPr>
            <a:lvl2pPr marL="914400" lvl="1" indent="-368300">
              <a:spcBef>
                <a:spcPts val="0"/>
              </a:spcBef>
              <a:spcAft>
                <a:spcPts val="0"/>
              </a:spcAft>
              <a:buSzPts val="2200"/>
              <a:buChar char="✗"/>
              <a:defRPr sz="2200"/>
            </a:lvl2pPr>
            <a:lvl3pPr marL="1371600" lvl="2" indent="-36830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3pPr>
            <a:lvl4pPr marL="1828800" lvl="3" indent="-36830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4pPr>
            <a:lvl5pPr marL="2286000" lvl="4" indent="-36830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5pPr>
            <a:lvl6pPr marL="2743200" lvl="5" indent="-36830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6pPr>
            <a:lvl7pPr marL="3200400" lvl="6" indent="-36830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7pPr>
            <a:lvl8pPr marL="3657600" lvl="7" indent="-36830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8pPr>
            <a:lvl9pPr marL="4114800" lvl="8" indent="-36830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9pPr>
          </a:lstStyle>
          <a:p>
            <a:endParaRPr/>
          </a:p>
        </p:txBody>
      </p:sp>
      <p:grpSp>
        <p:nvGrpSpPr>
          <p:cNvPr id="329" name="Google Shape;329;p6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330" name="Google Shape;330;p6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" name="Google Shape;331;p6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" name="Google Shape;332;p6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" name="Google Shape;333;p6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" name="Google Shape;334;p6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" name="Google Shape;335;p6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" name="Google Shape;336;p6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" name="Google Shape;337;p6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" name="Google Shape;338;p6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" name="Google Shape;339;p6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" name="Google Shape;340;p6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" name="Google Shape;341;p6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" name="Google Shape;342;p6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" name="Google Shape;343;p6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" name="Google Shape;344;p6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" name="Google Shape;345;p6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" name="Google Shape;346;p6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" name="Google Shape;347;p6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" name="Google Shape;348;p6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" name="Google Shape;349;p6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" name="Google Shape;350;p6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" name="Google Shape;351;p6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" name="Google Shape;352;p6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" name="Google Shape;353;p6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" name="Google Shape;354;p6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" name="Google Shape;355;p6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" name="Google Shape;356;p6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" name="Google Shape;357;p6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" name="Google Shape;358;p6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cxnSp>
        <p:nvCxnSpPr>
          <p:cNvPr id="359" name="Google Shape;359;p6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360" name="Google Shape;360;p6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3 columns">
  <p:cSld name="TITLE_AND_TWO_COLUMNS_1">
    <p:spTree>
      <p:nvGrpSpPr>
        <p:cNvPr id="1" name="Shape 3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2" name="Google Shape;362;p7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363" name="Google Shape;363;p7"/>
          <p:cNvSpPr txBox="1">
            <a:spLocks noGrp="1"/>
          </p:cNvSpPr>
          <p:nvPr>
            <p:ph type="body" idx="1"/>
          </p:nvPr>
        </p:nvSpPr>
        <p:spPr>
          <a:xfrm>
            <a:off x="747925" y="1308875"/>
            <a:ext cx="2097900" cy="3617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rtl="0">
              <a:spcBef>
                <a:spcPts val="600"/>
              </a:spcBef>
              <a:spcAft>
                <a:spcPts val="0"/>
              </a:spcAft>
              <a:buSzPts val="1800"/>
              <a:buChar char="✘"/>
              <a:defRPr sz="1800"/>
            </a:lvl1pPr>
            <a:lvl2pPr marL="914400" lvl="1" indent="-342900" rtl="0">
              <a:spcBef>
                <a:spcPts val="0"/>
              </a:spcBef>
              <a:spcAft>
                <a:spcPts val="0"/>
              </a:spcAft>
              <a:buSzPts val="1800"/>
              <a:buChar char="✗"/>
              <a:defRPr sz="1800"/>
            </a:lvl2pPr>
            <a:lvl3pPr marL="1371600" lvl="2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 sz="1800"/>
            </a:lvl3pPr>
            <a:lvl4pPr marL="1828800" lvl="3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sp>
        <p:nvSpPr>
          <p:cNvPr id="364" name="Google Shape;364;p7"/>
          <p:cNvSpPr txBox="1">
            <a:spLocks noGrp="1"/>
          </p:cNvSpPr>
          <p:nvPr>
            <p:ph type="body" idx="2"/>
          </p:nvPr>
        </p:nvSpPr>
        <p:spPr>
          <a:xfrm>
            <a:off x="2953087" y="1308875"/>
            <a:ext cx="2097900" cy="3617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rtl="0">
              <a:spcBef>
                <a:spcPts val="600"/>
              </a:spcBef>
              <a:spcAft>
                <a:spcPts val="0"/>
              </a:spcAft>
              <a:buSzPts val="1800"/>
              <a:buChar char="✘"/>
              <a:defRPr sz="1800"/>
            </a:lvl1pPr>
            <a:lvl2pPr marL="914400" lvl="1" indent="-342900" rtl="0">
              <a:spcBef>
                <a:spcPts val="0"/>
              </a:spcBef>
              <a:spcAft>
                <a:spcPts val="0"/>
              </a:spcAft>
              <a:buSzPts val="1800"/>
              <a:buChar char="✗"/>
              <a:defRPr sz="1800"/>
            </a:lvl2pPr>
            <a:lvl3pPr marL="1371600" lvl="2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 sz="1800"/>
            </a:lvl3pPr>
            <a:lvl4pPr marL="1828800" lvl="3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sp>
        <p:nvSpPr>
          <p:cNvPr id="365" name="Google Shape;365;p7"/>
          <p:cNvSpPr txBox="1">
            <a:spLocks noGrp="1"/>
          </p:cNvSpPr>
          <p:nvPr>
            <p:ph type="body" idx="3"/>
          </p:nvPr>
        </p:nvSpPr>
        <p:spPr>
          <a:xfrm>
            <a:off x="5158248" y="1308875"/>
            <a:ext cx="2097900" cy="3617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rtl="0">
              <a:spcBef>
                <a:spcPts val="600"/>
              </a:spcBef>
              <a:spcAft>
                <a:spcPts val="0"/>
              </a:spcAft>
              <a:buSzPts val="1800"/>
              <a:buChar char="✘"/>
              <a:defRPr sz="1800"/>
            </a:lvl1pPr>
            <a:lvl2pPr marL="914400" lvl="1" indent="-342900" rtl="0">
              <a:spcBef>
                <a:spcPts val="0"/>
              </a:spcBef>
              <a:spcAft>
                <a:spcPts val="0"/>
              </a:spcAft>
              <a:buSzPts val="1800"/>
              <a:buChar char="✗"/>
              <a:defRPr sz="1800"/>
            </a:lvl2pPr>
            <a:lvl3pPr marL="1371600" lvl="2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 sz="1800"/>
            </a:lvl3pPr>
            <a:lvl4pPr marL="1828800" lvl="3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grpSp>
        <p:nvGrpSpPr>
          <p:cNvPr id="366" name="Google Shape;366;p7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367" name="Google Shape;367;p7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" name="Google Shape;368;p7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" name="Google Shape;369;p7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" name="Google Shape;370;p7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" name="Google Shape;371;p7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" name="Google Shape;372;p7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" name="Google Shape;373;p7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" name="Google Shape;374;p7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" name="Google Shape;375;p7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" name="Google Shape;376;p7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" name="Google Shape;377;p7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" name="Google Shape;378;p7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" name="Google Shape;379;p7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" name="Google Shape;380;p7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" name="Google Shape;381;p7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" name="Google Shape;382;p7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" name="Google Shape;383;p7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" name="Google Shape;384;p7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" name="Google Shape;385;p7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" name="Google Shape;386;p7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" name="Google Shape;387;p7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" name="Google Shape;388;p7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" name="Google Shape;389;p7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" name="Google Shape;390;p7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" name="Google Shape;391;p7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" name="Google Shape;392;p7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" name="Google Shape;393;p7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" name="Google Shape;394;p7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" name="Google Shape;395;p7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cxnSp>
        <p:nvCxnSpPr>
          <p:cNvPr id="396" name="Google Shape;396;p7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397" name="Google Shape;397;p7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spTree>
      <p:nvGrpSpPr>
        <p:cNvPr id="1" name="Shape 3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" name="Google Shape;399;p8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grpSp>
        <p:nvGrpSpPr>
          <p:cNvPr id="400" name="Google Shape;400;p8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401" name="Google Shape;401;p8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" name="Google Shape;402;p8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" name="Google Shape;403;p8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" name="Google Shape;404;p8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" name="Google Shape;405;p8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" name="Google Shape;406;p8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" name="Google Shape;407;p8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" name="Google Shape;408;p8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" name="Google Shape;409;p8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" name="Google Shape;410;p8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" name="Google Shape;411;p8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" name="Google Shape;412;p8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" name="Google Shape;413;p8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" name="Google Shape;414;p8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" name="Google Shape;415;p8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" name="Google Shape;416;p8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" name="Google Shape;417;p8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" name="Google Shape;418;p8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" name="Google Shape;419;p8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" name="Google Shape;420;p8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" name="Google Shape;421;p8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" name="Google Shape;422;p8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" name="Google Shape;423;p8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" name="Google Shape;424;p8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" name="Google Shape;425;p8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" name="Google Shape;426;p8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" name="Google Shape;427;p8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" name="Google Shape;428;p8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" name="Google Shape;429;p8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cxnSp>
        <p:nvCxnSpPr>
          <p:cNvPr id="430" name="Google Shape;430;p8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431" name="Google Shape;431;p8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">
    <p:spTree>
      <p:nvGrpSpPr>
        <p:cNvPr id="1" name="Shape 4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3" name="Google Shape;433;p9"/>
          <p:cNvSpPr txBox="1">
            <a:spLocks noGrp="1"/>
          </p:cNvSpPr>
          <p:nvPr>
            <p:ph type="body" idx="1"/>
          </p:nvPr>
        </p:nvSpPr>
        <p:spPr>
          <a:xfrm>
            <a:off x="457200" y="4406309"/>
            <a:ext cx="8229600" cy="51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28600" algn="ctr">
              <a:spcBef>
                <a:spcPts val="360"/>
              </a:spcBef>
              <a:spcAft>
                <a:spcPts val="0"/>
              </a:spcAft>
              <a:buSzPts val="1800"/>
              <a:buNone/>
              <a:defRPr sz="1800"/>
            </a:lvl1pPr>
          </a:lstStyle>
          <a:p>
            <a:endParaRPr/>
          </a:p>
        </p:txBody>
      </p:sp>
      <p:sp>
        <p:nvSpPr>
          <p:cNvPr id="434" name="Google Shape;434;p9"/>
          <p:cNvSpPr/>
          <p:nvPr/>
        </p:nvSpPr>
        <p:spPr>
          <a:xfrm>
            <a:off x="7302880" y="-294362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35" name="Google Shape;435;p9"/>
          <p:cNvSpPr/>
          <p:nvPr/>
        </p:nvSpPr>
        <p:spPr>
          <a:xfrm>
            <a:off x="-35374" y="3366963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36" name="Google Shape;436;p9"/>
          <p:cNvSpPr/>
          <p:nvPr/>
        </p:nvSpPr>
        <p:spPr>
          <a:xfrm>
            <a:off x="8817948" y="34396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37" name="Google Shape;437;p9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38" name="Google Shape;438;p9"/>
          <p:cNvSpPr/>
          <p:nvPr/>
        </p:nvSpPr>
        <p:spPr>
          <a:xfrm>
            <a:off x="8360955" y="450691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39" name="Google Shape;439;p9"/>
          <p:cNvSpPr/>
          <p:nvPr/>
        </p:nvSpPr>
        <p:spPr>
          <a:xfrm>
            <a:off x="-77078" y="1488018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40" name="Google Shape;440;p9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41" name="Google Shape;441;p9"/>
          <p:cNvSpPr/>
          <p:nvPr/>
        </p:nvSpPr>
        <p:spPr>
          <a:xfrm>
            <a:off x="8052577" y="413232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42" name="Google Shape;442;p9"/>
          <p:cNvSpPr/>
          <p:nvPr/>
        </p:nvSpPr>
        <p:spPr>
          <a:xfrm>
            <a:off x="7430898" y="4873171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43" name="Google Shape;443;p9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44" name="Google Shape;444;p9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45" name="Google Shape;445;p9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46" name="Google Shape;446;p9"/>
          <p:cNvSpPr/>
          <p:nvPr/>
        </p:nvSpPr>
        <p:spPr>
          <a:xfrm>
            <a:off x="8963979" y="1338718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47" name="Google Shape;447;p9"/>
          <p:cNvSpPr/>
          <p:nvPr/>
        </p:nvSpPr>
        <p:spPr>
          <a:xfrm rot="-2426120">
            <a:off x="7110132" y="4877011"/>
            <a:ext cx="279910" cy="357971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48" name="Google Shape;448;p9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49" name="Google Shape;449;p9"/>
          <p:cNvSpPr/>
          <p:nvPr/>
        </p:nvSpPr>
        <p:spPr>
          <a:xfrm>
            <a:off x="8797588" y="3078732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50" name="Google Shape;450;p9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51" name="Google Shape;451;p9"/>
          <p:cNvSpPr/>
          <p:nvPr/>
        </p:nvSpPr>
        <p:spPr>
          <a:xfrm>
            <a:off x="346877" y="6086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52" name="Google Shape;452;p9"/>
          <p:cNvSpPr/>
          <p:nvPr/>
        </p:nvSpPr>
        <p:spPr>
          <a:xfrm>
            <a:off x="645010" y="3559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53" name="Google Shape;453;p9"/>
          <p:cNvSpPr/>
          <p:nvPr/>
        </p:nvSpPr>
        <p:spPr>
          <a:xfrm>
            <a:off x="8318810" y="-29822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54" name="Google Shape;454;p9"/>
          <p:cNvSpPr/>
          <p:nvPr/>
        </p:nvSpPr>
        <p:spPr>
          <a:xfrm>
            <a:off x="-8" y="101336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55" name="Google Shape;455;p9"/>
          <p:cNvSpPr/>
          <p:nvPr/>
        </p:nvSpPr>
        <p:spPr>
          <a:xfrm>
            <a:off x="8699356" y="17911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56" name="Google Shape;456;p9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57" name="Google Shape;457;p9"/>
          <p:cNvSpPr/>
          <p:nvPr/>
        </p:nvSpPr>
        <p:spPr>
          <a:xfrm>
            <a:off x="258967" y="-86251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58" name="Google Shape;458;p9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59" name="Google Shape;459;p9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60" name="Google Shape;460;p9"/>
          <p:cNvSpPr/>
          <p:nvPr/>
        </p:nvSpPr>
        <p:spPr>
          <a:xfrm>
            <a:off x="-243128" y="5421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61" name="Google Shape;461;p9"/>
          <p:cNvSpPr/>
          <p:nvPr/>
        </p:nvSpPr>
        <p:spPr>
          <a:xfrm>
            <a:off x="7842052" y="-100873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62" name="Google Shape;462;p9"/>
          <p:cNvSpPr/>
          <p:nvPr/>
        </p:nvSpPr>
        <p:spPr>
          <a:xfrm>
            <a:off x="-38626" y="579046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63" name="Google Shape;463;p9"/>
          <p:cNvSpPr/>
          <p:nvPr/>
        </p:nvSpPr>
        <p:spPr>
          <a:xfrm>
            <a:off x="1403775" y="11500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64" name="Google Shape;464;p9"/>
          <p:cNvSpPr/>
          <p:nvPr/>
        </p:nvSpPr>
        <p:spPr>
          <a:xfrm>
            <a:off x="955990" y="-57166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65" name="Google Shape;465;p9"/>
          <p:cNvSpPr/>
          <p:nvPr/>
        </p:nvSpPr>
        <p:spPr>
          <a:xfrm>
            <a:off x="1333294" y="4678454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66" name="Google Shape;466;p9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67" name="Google Shape;467;p9"/>
          <p:cNvSpPr/>
          <p:nvPr/>
        </p:nvSpPr>
        <p:spPr>
          <a:xfrm>
            <a:off x="1525678" y="4911343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68" name="Google Shape;468;p9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69" name="Google Shape;469;p9"/>
          <p:cNvSpPr/>
          <p:nvPr/>
        </p:nvSpPr>
        <p:spPr>
          <a:xfrm rot="1920548">
            <a:off x="8225551" y="6252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70" name="Google Shape;470;p9"/>
          <p:cNvSpPr/>
          <p:nvPr/>
        </p:nvSpPr>
        <p:spPr>
          <a:xfrm>
            <a:off x="346867" y="4064142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71" name="Google Shape;471;p9"/>
          <p:cNvSpPr/>
          <p:nvPr/>
        </p:nvSpPr>
        <p:spPr>
          <a:xfrm rot="-5400000">
            <a:off x="7996280" y="3169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72" name="Google Shape;472;p9"/>
          <p:cNvSpPr/>
          <p:nvPr/>
        </p:nvSpPr>
        <p:spPr>
          <a:xfrm>
            <a:off x="8801760" y="790271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73" name="Google Shape;473;p9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74" name="Google Shape;474;p9"/>
          <p:cNvSpPr/>
          <p:nvPr/>
        </p:nvSpPr>
        <p:spPr>
          <a:xfrm>
            <a:off x="8699345" y="1151407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75" name="Google Shape;475;p9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buNone/>
              <a:defRPr/>
            </a:lvl1pPr>
            <a:lvl2pPr lvl="1" algn="ctr" rtl="0">
              <a:buNone/>
              <a:defRPr/>
            </a:lvl2pPr>
            <a:lvl3pPr lvl="2" algn="ctr" rtl="0">
              <a:buNone/>
              <a:defRPr/>
            </a:lvl3pPr>
            <a:lvl4pPr lvl="3" algn="ctr" rtl="0">
              <a:buNone/>
              <a:defRPr/>
            </a:lvl4pPr>
            <a:lvl5pPr lvl="4" algn="ctr" rtl="0">
              <a:buNone/>
              <a:defRPr/>
            </a:lvl5pPr>
            <a:lvl6pPr lvl="5" algn="ctr" rtl="0">
              <a:buNone/>
              <a:defRPr/>
            </a:lvl6pPr>
            <a:lvl7pPr lvl="6" algn="ctr" rtl="0">
              <a:buNone/>
              <a:defRPr/>
            </a:lvl7pPr>
            <a:lvl8pPr lvl="7" algn="ctr" rtl="0">
              <a:buNone/>
              <a:defRPr/>
            </a:lvl8pPr>
            <a:lvl9pPr lvl="8" algn="ctr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4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7" name="Google Shape;477;p10"/>
          <p:cNvSpPr/>
          <p:nvPr/>
        </p:nvSpPr>
        <p:spPr>
          <a:xfrm>
            <a:off x="7302880" y="-294362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78" name="Google Shape;478;p10"/>
          <p:cNvSpPr/>
          <p:nvPr/>
        </p:nvSpPr>
        <p:spPr>
          <a:xfrm>
            <a:off x="-35374" y="3366963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79" name="Google Shape;479;p10"/>
          <p:cNvSpPr/>
          <p:nvPr/>
        </p:nvSpPr>
        <p:spPr>
          <a:xfrm>
            <a:off x="8817948" y="34396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80" name="Google Shape;480;p10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81" name="Google Shape;481;p10"/>
          <p:cNvSpPr/>
          <p:nvPr/>
        </p:nvSpPr>
        <p:spPr>
          <a:xfrm>
            <a:off x="8360955" y="450691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82" name="Google Shape;482;p10"/>
          <p:cNvSpPr/>
          <p:nvPr/>
        </p:nvSpPr>
        <p:spPr>
          <a:xfrm>
            <a:off x="-77078" y="1488018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83" name="Google Shape;483;p10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84" name="Google Shape;484;p10"/>
          <p:cNvSpPr/>
          <p:nvPr/>
        </p:nvSpPr>
        <p:spPr>
          <a:xfrm>
            <a:off x="8052577" y="413232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85" name="Google Shape;485;p10"/>
          <p:cNvSpPr/>
          <p:nvPr/>
        </p:nvSpPr>
        <p:spPr>
          <a:xfrm>
            <a:off x="7430898" y="4873171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86" name="Google Shape;486;p10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87" name="Google Shape;487;p10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88" name="Google Shape;488;p10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89" name="Google Shape;489;p10"/>
          <p:cNvSpPr/>
          <p:nvPr/>
        </p:nvSpPr>
        <p:spPr>
          <a:xfrm>
            <a:off x="8963979" y="1338718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90" name="Google Shape;490;p10"/>
          <p:cNvSpPr/>
          <p:nvPr/>
        </p:nvSpPr>
        <p:spPr>
          <a:xfrm rot="-2426120">
            <a:off x="7110132" y="4877011"/>
            <a:ext cx="279910" cy="357971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91" name="Google Shape;491;p10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92" name="Google Shape;492;p10"/>
          <p:cNvSpPr/>
          <p:nvPr/>
        </p:nvSpPr>
        <p:spPr>
          <a:xfrm>
            <a:off x="8797588" y="3078732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93" name="Google Shape;493;p10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94" name="Google Shape;494;p10"/>
          <p:cNvSpPr/>
          <p:nvPr/>
        </p:nvSpPr>
        <p:spPr>
          <a:xfrm>
            <a:off x="346877" y="6086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95" name="Google Shape;495;p10"/>
          <p:cNvSpPr/>
          <p:nvPr/>
        </p:nvSpPr>
        <p:spPr>
          <a:xfrm>
            <a:off x="645010" y="3559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96" name="Google Shape;496;p10"/>
          <p:cNvSpPr/>
          <p:nvPr/>
        </p:nvSpPr>
        <p:spPr>
          <a:xfrm>
            <a:off x="8318810" y="-29822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97" name="Google Shape;497;p10"/>
          <p:cNvSpPr/>
          <p:nvPr/>
        </p:nvSpPr>
        <p:spPr>
          <a:xfrm>
            <a:off x="-8" y="101336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98" name="Google Shape;498;p10"/>
          <p:cNvSpPr/>
          <p:nvPr/>
        </p:nvSpPr>
        <p:spPr>
          <a:xfrm>
            <a:off x="8699356" y="17911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99" name="Google Shape;499;p10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00" name="Google Shape;500;p10"/>
          <p:cNvSpPr/>
          <p:nvPr/>
        </p:nvSpPr>
        <p:spPr>
          <a:xfrm>
            <a:off x="258967" y="-86251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01" name="Google Shape;501;p10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02" name="Google Shape;502;p10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03" name="Google Shape;503;p10"/>
          <p:cNvSpPr/>
          <p:nvPr/>
        </p:nvSpPr>
        <p:spPr>
          <a:xfrm>
            <a:off x="-243128" y="5421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04" name="Google Shape;504;p10"/>
          <p:cNvSpPr/>
          <p:nvPr/>
        </p:nvSpPr>
        <p:spPr>
          <a:xfrm>
            <a:off x="7842052" y="-100873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05" name="Google Shape;505;p10"/>
          <p:cNvSpPr/>
          <p:nvPr/>
        </p:nvSpPr>
        <p:spPr>
          <a:xfrm>
            <a:off x="-38626" y="579046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06" name="Google Shape;506;p10"/>
          <p:cNvSpPr/>
          <p:nvPr/>
        </p:nvSpPr>
        <p:spPr>
          <a:xfrm>
            <a:off x="1403775" y="11500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07" name="Google Shape;507;p10"/>
          <p:cNvSpPr/>
          <p:nvPr/>
        </p:nvSpPr>
        <p:spPr>
          <a:xfrm>
            <a:off x="955990" y="-57166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08" name="Google Shape;508;p10"/>
          <p:cNvSpPr/>
          <p:nvPr/>
        </p:nvSpPr>
        <p:spPr>
          <a:xfrm>
            <a:off x="1333294" y="4678454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09" name="Google Shape;509;p10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10" name="Google Shape;510;p10"/>
          <p:cNvSpPr/>
          <p:nvPr/>
        </p:nvSpPr>
        <p:spPr>
          <a:xfrm>
            <a:off x="1525678" y="4911343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11" name="Google Shape;511;p10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12" name="Google Shape;512;p10"/>
          <p:cNvSpPr/>
          <p:nvPr/>
        </p:nvSpPr>
        <p:spPr>
          <a:xfrm rot="1920548">
            <a:off x="8225551" y="6252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13" name="Google Shape;513;p10"/>
          <p:cNvSpPr/>
          <p:nvPr/>
        </p:nvSpPr>
        <p:spPr>
          <a:xfrm>
            <a:off x="346867" y="4064142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14" name="Google Shape;514;p10"/>
          <p:cNvSpPr/>
          <p:nvPr/>
        </p:nvSpPr>
        <p:spPr>
          <a:xfrm rot="-5400000">
            <a:off x="7996280" y="3169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15" name="Google Shape;515;p10"/>
          <p:cNvSpPr/>
          <p:nvPr/>
        </p:nvSpPr>
        <p:spPr>
          <a:xfrm>
            <a:off x="8801760" y="790271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16" name="Google Shape;516;p10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17" name="Google Shape;517;p10"/>
          <p:cNvSpPr/>
          <p:nvPr/>
        </p:nvSpPr>
        <p:spPr>
          <a:xfrm>
            <a:off x="8699345" y="1151407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18" name="Google Shape;518;p10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buNone/>
              <a:defRPr/>
            </a:lvl1pPr>
            <a:lvl2pPr lvl="1" algn="ctr" rtl="0">
              <a:buNone/>
              <a:defRPr/>
            </a:lvl2pPr>
            <a:lvl3pPr lvl="2" algn="ctr" rtl="0">
              <a:buNone/>
              <a:defRPr/>
            </a:lvl3pPr>
            <a:lvl4pPr lvl="3" algn="ctr" rtl="0">
              <a:buNone/>
              <a:defRPr/>
            </a:lvl4pPr>
            <a:lvl5pPr lvl="4" algn="ctr" rtl="0">
              <a:buNone/>
              <a:defRPr/>
            </a:lvl5pPr>
            <a:lvl6pPr lvl="5" algn="ctr" rtl="0">
              <a:buNone/>
              <a:defRPr/>
            </a:lvl6pPr>
            <a:lvl7pPr lvl="6" algn="ctr" rtl="0">
              <a:buNone/>
              <a:defRPr/>
            </a:lvl7pPr>
            <a:lvl8pPr lvl="7" algn="ctr" rtl="0">
              <a:buNone/>
              <a:defRPr/>
            </a:lvl8pPr>
            <a:lvl9pPr lvl="8" algn="ctr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letely blank">
  <p:cSld name="BLANK_1">
    <p:spTree>
      <p:nvGrpSpPr>
        <p:cNvPr id="1" name="Shape 5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0" name="Google Shape;520;p11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buNone/>
              <a:defRPr/>
            </a:lvl1pPr>
            <a:lvl2pPr lvl="1" algn="ctr" rtl="0">
              <a:buNone/>
              <a:defRPr/>
            </a:lvl2pPr>
            <a:lvl3pPr lvl="2" algn="ctr" rtl="0">
              <a:buNone/>
              <a:defRPr/>
            </a:lvl3pPr>
            <a:lvl4pPr lvl="3" algn="ctr" rtl="0">
              <a:buNone/>
              <a:defRPr/>
            </a:lvl4pPr>
            <a:lvl5pPr lvl="4" algn="ctr" rtl="0">
              <a:buNone/>
              <a:defRPr/>
            </a:lvl5pPr>
            <a:lvl6pPr lvl="5" algn="ctr" rtl="0">
              <a:buNone/>
              <a:defRPr/>
            </a:lvl6pPr>
            <a:lvl7pPr lvl="6" algn="ctr" rtl="0">
              <a:buNone/>
              <a:defRPr/>
            </a:lvl7pPr>
            <a:lvl8pPr lvl="7" algn="ctr" rtl="0">
              <a:buNone/>
              <a:defRPr/>
            </a:lvl8pPr>
            <a:lvl9pPr lvl="8" algn="ctr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 column + image">
  <p:cSld name="TITLE_AND_BODY_1">
    <p:spTree>
      <p:nvGrpSpPr>
        <p:cNvPr id="1" name="Shape 5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" name="Google Shape;522;p12"/>
          <p:cNvSpPr txBox="1">
            <a:spLocks noGrp="1"/>
          </p:cNvSpPr>
          <p:nvPr>
            <p:ph type="title"/>
          </p:nvPr>
        </p:nvSpPr>
        <p:spPr>
          <a:xfrm>
            <a:off x="4572000" y="909050"/>
            <a:ext cx="3639600" cy="6411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523" name="Google Shape;523;p12"/>
          <p:cNvSpPr txBox="1">
            <a:spLocks noGrp="1"/>
          </p:cNvSpPr>
          <p:nvPr>
            <p:ph type="body" idx="1"/>
          </p:nvPr>
        </p:nvSpPr>
        <p:spPr>
          <a:xfrm>
            <a:off x="4572000" y="1525754"/>
            <a:ext cx="3639600" cy="2786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55600" rtl="0">
              <a:spcBef>
                <a:spcPts val="600"/>
              </a:spcBef>
              <a:spcAft>
                <a:spcPts val="0"/>
              </a:spcAft>
              <a:buSzPts val="2000"/>
              <a:buChar char="✘"/>
              <a:defRPr sz="2000"/>
            </a:lvl1pPr>
            <a:lvl2pPr marL="914400" lvl="1" indent="-355600" rtl="0">
              <a:spcBef>
                <a:spcPts val="0"/>
              </a:spcBef>
              <a:spcAft>
                <a:spcPts val="0"/>
              </a:spcAft>
              <a:buSzPts val="2000"/>
              <a:buChar char="✗"/>
              <a:defRPr sz="2000"/>
            </a:lvl2pPr>
            <a:lvl3pPr marL="1371600" lvl="2" indent="-355600" rtl="0">
              <a:spcBef>
                <a:spcPts val="0"/>
              </a:spcBef>
              <a:spcAft>
                <a:spcPts val="0"/>
              </a:spcAft>
              <a:buSzPts val="2000"/>
              <a:buChar char="■"/>
              <a:defRPr sz="2000"/>
            </a:lvl3pPr>
            <a:lvl4pPr marL="1828800" lvl="3" indent="-355600" rtl="0">
              <a:spcBef>
                <a:spcPts val="0"/>
              </a:spcBef>
              <a:spcAft>
                <a:spcPts val="0"/>
              </a:spcAft>
              <a:buSzPts val="2000"/>
              <a:buChar char="●"/>
              <a:defRPr sz="2000"/>
            </a:lvl4pPr>
            <a:lvl5pPr marL="2286000" lvl="4" indent="-355600" rtl="0">
              <a:spcBef>
                <a:spcPts val="0"/>
              </a:spcBef>
              <a:spcAft>
                <a:spcPts val="0"/>
              </a:spcAft>
              <a:buSzPts val="2000"/>
              <a:buChar char="○"/>
              <a:defRPr sz="2000"/>
            </a:lvl5pPr>
            <a:lvl6pPr marL="2743200" lvl="5" indent="-355600" rtl="0">
              <a:spcBef>
                <a:spcPts val="0"/>
              </a:spcBef>
              <a:spcAft>
                <a:spcPts val="0"/>
              </a:spcAft>
              <a:buSzPts val="2000"/>
              <a:buChar char="■"/>
              <a:defRPr sz="2000"/>
            </a:lvl6pPr>
            <a:lvl7pPr marL="3200400" lvl="6" indent="-355600" rtl="0">
              <a:spcBef>
                <a:spcPts val="0"/>
              </a:spcBef>
              <a:spcAft>
                <a:spcPts val="0"/>
              </a:spcAft>
              <a:buSzPts val="2000"/>
              <a:buChar char="●"/>
              <a:defRPr sz="2000"/>
            </a:lvl7pPr>
            <a:lvl8pPr marL="3657600" lvl="7" indent="-355600" rtl="0">
              <a:spcBef>
                <a:spcPts val="0"/>
              </a:spcBef>
              <a:spcAft>
                <a:spcPts val="0"/>
              </a:spcAft>
              <a:buSzPts val="2000"/>
              <a:buChar char="○"/>
              <a:defRPr sz="2000"/>
            </a:lvl8pPr>
            <a:lvl9pPr marL="4114800" lvl="8" indent="-355600" rtl="0">
              <a:spcBef>
                <a:spcPts val="0"/>
              </a:spcBef>
              <a:spcAft>
                <a:spcPts val="0"/>
              </a:spcAft>
              <a:buSzPts val="2000"/>
              <a:buChar char="■"/>
              <a:defRPr sz="2000"/>
            </a:lvl9pPr>
          </a:lstStyle>
          <a:p>
            <a:endParaRPr/>
          </a:p>
        </p:txBody>
      </p:sp>
      <p:sp>
        <p:nvSpPr>
          <p:cNvPr id="524" name="Google Shape;524;p12"/>
          <p:cNvSpPr/>
          <p:nvPr/>
        </p:nvSpPr>
        <p:spPr>
          <a:xfrm>
            <a:off x="580275" y="751950"/>
            <a:ext cx="3639600" cy="3639600"/>
          </a:xfrm>
          <a:prstGeom prst="ellipse">
            <a:avLst/>
          </a:prstGeom>
          <a:solidFill>
            <a:srgbClr val="ED4A00">
              <a:alpha val="866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25" name="Google Shape;525;p12"/>
          <p:cNvSpPr/>
          <p:nvPr/>
        </p:nvSpPr>
        <p:spPr>
          <a:xfrm>
            <a:off x="-295650" y="-356450"/>
            <a:ext cx="1057800" cy="1057800"/>
          </a:xfrm>
          <a:prstGeom prst="ellipse">
            <a:avLst/>
          </a:prstGeom>
          <a:solidFill>
            <a:srgbClr val="00ACC3">
              <a:alpha val="866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26" name="Google Shape;526;p12"/>
          <p:cNvSpPr/>
          <p:nvPr/>
        </p:nvSpPr>
        <p:spPr>
          <a:xfrm>
            <a:off x="2836600" y="179825"/>
            <a:ext cx="978600" cy="978600"/>
          </a:xfrm>
          <a:prstGeom prst="donut">
            <a:avLst>
              <a:gd name="adj" fmla="val 39527"/>
            </a:avLst>
          </a:prstGeom>
          <a:solidFill>
            <a:srgbClr val="F8BB00">
              <a:alpha val="866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27" name="Google Shape;527;p12"/>
          <p:cNvSpPr/>
          <p:nvPr/>
        </p:nvSpPr>
        <p:spPr>
          <a:xfrm>
            <a:off x="465975" y="3692750"/>
            <a:ext cx="1019400" cy="1019400"/>
          </a:xfrm>
          <a:prstGeom prst="ellipse">
            <a:avLst/>
          </a:prstGeom>
          <a:solidFill>
            <a:srgbClr val="BBCD00">
              <a:alpha val="866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28" name="Google Shape;528;p12"/>
          <p:cNvSpPr/>
          <p:nvPr/>
        </p:nvSpPr>
        <p:spPr>
          <a:xfrm>
            <a:off x="1485375" y="4559750"/>
            <a:ext cx="361500" cy="361500"/>
          </a:xfrm>
          <a:prstGeom prst="donut">
            <a:avLst>
              <a:gd name="adj" fmla="val 29951"/>
            </a:avLst>
          </a:prstGeom>
          <a:solidFill>
            <a:srgbClr val="65BB48">
              <a:alpha val="866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29" name="Google Shape;529;p12"/>
          <p:cNvSpPr/>
          <p:nvPr/>
        </p:nvSpPr>
        <p:spPr>
          <a:xfrm>
            <a:off x="2364800" y="346950"/>
            <a:ext cx="274200" cy="273900"/>
          </a:xfrm>
          <a:prstGeom prst="ellipse">
            <a:avLst/>
          </a:prstGeom>
          <a:solidFill>
            <a:srgbClr val="E8004C">
              <a:alpha val="866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0" name="Google Shape;530;p12"/>
          <p:cNvSpPr/>
          <p:nvPr/>
        </p:nvSpPr>
        <p:spPr>
          <a:xfrm>
            <a:off x="-472600" y="-533400"/>
            <a:ext cx="1411800" cy="1411800"/>
          </a:xfrm>
          <a:prstGeom prst="ellipse">
            <a:avLst/>
          </a:prstGeom>
          <a:noFill/>
          <a:ln w="9525" cap="flat" cmpd="sng">
            <a:solidFill>
              <a:srgbClr val="00ACC3"/>
            </a:solidFill>
            <a:prstDash val="dash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1" name="Google Shape;531;p12"/>
          <p:cNvSpPr/>
          <p:nvPr/>
        </p:nvSpPr>
        <p:spPr>
          <a:xfrm>
            <a:off x="2899000" y="242225"/>
            <a:ext cx="853800" cy="853800"/>
          </a:xfrm>
          <a:prstGeom prst="ellipse">
            <a:avLst/>
          </a:prstGeom>
          <a:noFill/>
          <a:ln w="9525" cap="flat" cmpd="sng">
            <a:solidFill>
              <a:srgbClr val="ED4A00"/>
            </a:solidFill>
            <a:prstDash val="dash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2" name="Google Shape;532;p12"/>
          <p:cNvSpPr/>
          <p:nvPr/>
        </p:nvSpPr>
        <p:spPr>
          <a:xfrm>
            <a:off x="1061150" y="142950"/>
            <a:ext cx="538500" cy="538200"/>
          </a:xfrm>
          <a:prstGeom prst="ellipse">
            <a:avLst/>
          </a:prstGeom>
          <a:solidFill>
            <a:srgbClr val="00D1C6">
              <a:alpha val="8692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">
    <p:spTree>
      <p:nvGrpSpPr>
        <p:cNvPr id="1" name="Shape 5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8" name="Google Shape;538;p14"/>
          <p:cNvSpPr txBox="1">
            <a:spLocks noGrp="1"/>
          </p:cNvSpPr>
          <p:nvPr>
            <p:ph type="ctrTitle"/>
          </p:nvPr>
        </p:nvSpPr>
        <p:spPr>
          <a:xfrm>
            <a:off x="311708" y="744575"/>
            <a:ext cx="8520600" cy="2052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200"/>
              <a:buFont typeface="Viga"/>
              <a:buNone/>
              <a:defRPr sz="5200">
                <a:latin typeface="Viga"/>
                <a:ea typeface="Viga"/>
                <a:cs typeface="Viga"/>
                <a:sym typeface="Viga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539" name="Google Shape;539;p14"/>
          <p:cNvSpPr txBox="1">
            <a:spLocks noGrp="1"/>
          </p:cNvSpPr>
          <p:nvPr>
            <p:ph type="subTitle" idx="1"/>
          </p:nvPr>
        </p:nvSpPr>
        <p:spPr>
          <a:xfrm>
            <a:off x="311700" y="2834125"/>
            <a:ext cx="8520600" cy="792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Ubuntu"/>
              <a:buNone/>
              <a:defRPr sz="2800">
                <a:latin typeface="Ubuntu"/>
                <a:ea typeface="Ubuntu"/>
                <a:cs typeface="Ubuntu"/>
                <a:sym typeface="Ubuntu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540" name="Google Shape;540;p14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_HEADER">
    <p:spTree>
      <p:nvGrpSpPr>
        <p:cNvPr id="1" name="Shape 5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" name="Google Shape;542;p15"/>
          <p:cNvSpPr txBox="1">
            <a:spLocks noGrp="1"/>
          </p:cNvSpPr>
          <p:nvPr>
            <p:ph type="title"/>
          </p:nvPr>
        </p:nvSpPr>
        <p:spPr>
          <a:xfrm>
            <a:off x="311700" y="2150850"/>
            <a:ext cx="85206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543" name="Google Shape;543;p15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_AND_BODY">
    <p:spTree>
      <p:nvGrpSpPr>
        <p:cNvPr id="1" name="Shape 5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5" name="Google Shape;545;p16"/>
          <p:cNvSpPr txBox="1">
            <a:spLocks noGrp="1"/>
          </p:cNvSpPr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546" name="Google Shape;546;p16"/>
          <p:cNvSpPr txBox="1">
            <a:spLocks noGrp="1"/>
          </p:cNvSpPr>
          <p:nvPr>
            <p:ph type="body" idx="1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1pPr>
            <a:lvl2pPr marL="914400" lvl="1" indent="-3175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marL="1371600" lvl="2" indent="-317500" rtl="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marL="1828800" lvl="3" indent="-317500" rtl="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marL="2286000" lvl="4" indent="-3175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marL="2743200" lvl="5" indent="-317500" rtl="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marL="3200400" lvl="6" indent="-317500" rtl="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marL="3657600" lvl="7" indent="-3175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marL="4114800" lvl="8" indent="-317500" rtl="0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547" name="Google Shape;547;p16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_AND_TWO_COLUMNS">
    <p:spTree>
      <p:nvGrpSpPr>
        <p:cNvPr id="1" name="Shape 5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9" name="Google Shape;549;p17"/>
          <p:cNvSpPr txBox="1">
            <a:spLocks noGrp="1"/>
          </p:cNvSpPr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550" name="Google Shape;550;p17"/>
          <p:cNvSpPr txBox="1">
            <a:spLocks noGrp="1"/>
          </p:cNvSpPr>
          <p:nvPr>
            <p:ph type="body" idx="1"/>
          </p:nvPr>
        </p:nvSpPr>
        <p:spPr>
          <a:xfrm>
            <a:off x="311700" y="1152475"/>
            <a:ext cx="3999900" cy="341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marL="914400" lvl="1" indent="-3048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551" name="Google Shape;551;p17"/>
          <p:cNvSpPr txBox="1">
            <a:spLocks noGrp="1"/>
          </p:cNvSpPr>
          <p:nvPr>
            <p:ph type="body" idx="2"/>
          </p:nvPr>
        </p:nvSpPr>
        <p:spPr>
          <a:xfrm>
            <a:off x="4832400" y="1152475"/>
            <a:ext cx="3999900" cy="341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marL="914400" lvl="1" indent="-3048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552" name="Google Shape;552;p17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spTree>
      <p:nvGrpSpPr>
        <p:cNvPr id="1" name="Shape 5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4" name="Google Shape;554;p18"/>
          <p:cNvSpPr txBox="1">
            <a:spLocks noGrp="1"/>
          </p:cNvSpPr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555" name="Google Shape;555;p18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_COLUMN_TEXT">
    <p:spTree>
      <p:nvGrpSpPr>
        <p:cNvPr id="1" name="Shape 5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7" name="Google Shape;557;p19"/>
          <p:cNvSpPr txBox="1">
            <a:spLocks noGrp="1"/>
          </p:cNvSpPr>
          <p:nvPr>
            <p:ph type="title"/>
          </p:nvPr>
        </p:nvSpPr>
        <p:spPr>
          <a:xfrm>
            <a:off x="311700" y="555600"/>
            <a:ext cx="2808000" cy="755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558" name="Google Shape;558;p19"/>
          <p:cNvSpPr txBox="1">
            <a:spLocks noGrp="1"/>
          </p:cNvSpPr>
          <p:nvPr>
            <p:ph type="body" idx="1"/>
          </p:nvPr>
        </p:nvSpPr>
        <p:spPr>
          <a:xfrm>
            <a:off x="311700" y="1389600"/>
            <a:ext cx="2808000" cy="3179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559" name="Google Shape;559;p19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_POINT">
    <p:spTree>
      <p:nvGrpSpPr>
        <p:cNvPr id="1" name="Shape 5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1" name="Google Shape;561;p20"/>
          <p:cNvSpPr txBox="1">
            <a:spLocks noGrp="1"/>
          </p:cNvSpPr>
          <p:nvPr>
            <p:ph type="title"/>
          </p:nvPr>
        </p:nvSpPr>
        <p:spPr>
          <a:xfrm>
            <a:off x="490250" y="450150"/>
            <a:ext cx="6367800" cy="409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endParaRPr/>
          </a:p>
        </p:txBody>
      </p:sp>
      <p:sp>
        <p:nvSpPr>
          <p:cNvPr id="562" name="Google Shape;562;p20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_TITLE_AND_DESCRIPTION">
    <p:spTree>
      <p:nvGrpSpPr>
        <p:cNvPr id="1" name="Shape 5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4" name="Google Shape;564;p21"/>
          <p:cNvSpPr/>
          <p:nvPr/>
        </p:nvSpPr>
        <p:spPr>
          <a:xfrm>
            <a:off x="4572000" y="-125"/>
            <a:ext cx="4572000" cy="514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5" name="Google Shape;565;p21"/>
          <p:cNvSpPr txBox="1">
            <a:spLocks noGrp="1"/>
          </p:cNvSpPr>
          <p:nvPr>
            <p:ph type="title"/>
          </p:nvPr>
        </p:nvSpPr>
        <p:spPr>
          <a:xfrm>
            <a:off x="265500" y="1233175"/>
            <a:ext cx="4045200" cy="14823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>
            <a:endParaRPr/>
          </a:p>
        </p:txBody>
      </p:sp>
      <p:sp>
        <p:nvSpPr>
          <p:cNvPr id="566" name="Google Shape;566;p21"/>
          <p:cNvSpPr txBox="1">
            <a:spLocks noGrp="1"/>
          </p:cNvSpPr>
          <p:nvPr>
            <p:ph type="subTitle" idx="1"/>
          </p:nvPr>
        </p:nvSpPr>
        <p:spPr>
          <a:xfrm>
            <a:off x="265500" y="2803075"/>
            <a:ext cx="4045200" cy="1235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567" name="Google Shape;567;p21"/>
          <p:cNvSpPr txBox="1">
            <a:spLocks noGrp="1"/>
          </p:cNvSpPr>
          <p:nvPr>
            <p:ph type="body" idx="2"/>
          </p:nvPr>
        </p:nvSpPr>
        <p:spPr>
          <a:xfrm>
            <a:off x="4939500" y="724075"/>
            <a:ext cx="3837000" cy="3695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1pPr>
            <a:lvl2pPr marL="914400" lvl="1" indent="-3175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marL="1371600" lvl="2" indent="-317500" rtl="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marL="1828800" lvl="3" indent="-317500" rtl="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marL="2286000" lvl="4" indent="-3175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marL="2743200" lvl="5" indent="-317500" rtl="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marL="3200400" lvl="6" indent="-317500" rtl="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marL="3657600" lvl="7" indent="-3175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marL="4114800" lvl="8" indent="-317500" rtl="0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568" name="Google Shape;568;p21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">
    <p:spTree>
      <p:nvGrpSpPr>
        <p:cNvPr id="1" name="Shape 5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0" name="Google Shape;570;p22"/>
          <p:cNvSpPr txBox="1">
            <a:spLocks noGrp="1"/>
          </p:cNvSpPr>
          <p:nvPr>
            <p:ph type="body" idx="1"/>
          </p:nvPr>
        </p:nvSpPr>
        <p:spPr>
          <a:xfrm>
            <a:off x="311700" y="4230575"/>
            <a:ext cx="5998800" cy="605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228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</a:lstStyle>
          <a:p>
            <a:endParaRPr/>
          </a:p>
        </p:txBody>
      </p:sp>
      <p:sp>
        <p:nvSpPr>
          <p:cNvPr id="571" name="Google Shape;571;p22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_NUMBER">
    <p:spTree>
      <p:nvGrpSpPr>
        <p:cNvPr id="1" name="Shape 5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3" name="Google Shape;573;p23"/>
          <p:cNvSpPr txBox="1">
            <a:spLocks noGrp="1"/>
          </p:cNvSpPr>
          <p:nvPr>
            <p:ph type="title" hasCustomPrompt="1"/>
          </p:nvPr>
        </p:nvSpPr>
        <p:spPr>
          <a:xfrm>
            <a:off x="311700" y="1106125"/>
            <a:ext cx="8520600" cy="19635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574" name="Google Shape;574;p23"/>
          <p:cNvSpPr txBox="1">
            <a:spLocks noGrp="1"/>
          </p:cNvSpPr>
          <p:nvPr>
            <p:ph type="body" idx="1"/>
          </p:nvPr>
        </p:nvSpPr>
        <p:spPr>
          <a:xfrm>
            <a:off x="311700" y="3152225"/>
            <a:ext cx="8520600" cy="130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algn="ctr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1pPr>
            <a:lvl2pPr marL="914400" lvl="1" indent="-317500" algn="ctr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marL="1371600" lvl="2" indent="-317500" algn="ctr" rtl="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marL="1828800" lvl="3" indent="-317500" algn="ctr" rtl="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marL="2286000" lvl="4" indent="-317500" algn="ctr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marL="2743200" lvl="5" indent="-317500" algn="ctr" rtl="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marL="3200400" lvl="6" indent="-317500" algn="ctr" rtl="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marL="3657600" lvl="7" indent="-317500" algn="ctr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marL="4114800" lvl="8" indent="-317500" algn="ctr" rtl="0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575" name="Google Shape;575;p23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5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7" name="Google Shape;577;p24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" type="title">
  <p:cSld name="TITLE">
    <p:spTree>
      <p:nvGrpSpPr>
        <p:cNvPr id="1" name="Shape 7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5" name="Google Shape;735;p26"/>
          <p:cNvSpPr txBox="1">
            <a:spLocks noGrp="1"/>
          </p:cNvSpPr>
          <p:nvPr>
            <p:ph type="ctrTitle"/>
          </p:nvPr>
        </p:nvSpPr>
        <p:spPr>
          <a:xfrm>
            <a:off x="2305100" y="1161050"/>
            <a:ext cx="6153000" cy="1159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9pPr>
          </a:lstStyle>
          <a:p>
            <a:endParaRPr/>
          </a:p>
        </p:txBody>
      </p:sp>
      <p:sp>
        <p:nvSpPr>
          <p:cNvPr id="736" name="Google Shape;736;p26"/>
          <p:cNvSpPr/>
          <p:nvPr/>
        </p:nvSpPr>
        <p:spPr>
          <a:xfrm>
            <a:off x="723692" y="4220091"/>
            <a:ext cx="794875" cy="985737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37" name="Google Shape;737;p26"/>
          <p:cNvSpPr/>
          <p:nvPr/>
        </p:nvSpPr>
        <p:spPr>
          <a:xfrm>
            <a:off x="-58319" y="3053287"/>
            <a:ext cx="782014" cy="890356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38" name="Google Shape;738;p26"/>
          <p:cNvSpPr/>
          <p:nvPr/>
        </p:nvSpPr>
        <p:spPr>
          <a:xfrm>
            <a:off x="4025101" y="3422420"/>
            <a:ext cx="370865" cy="809588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39" name="Google Shape;739;p26"/>
          <p:cNvSpPr/>
          <p:nvPr/>
        </p:nvSpPr>
        <p:spPr>
          <a:xfrm>
            <a:off x="3078045" y="3128354"/>
            <a:ext cx="730671" cy="895811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40" name="Google Shape;740;p26"/>
          <p:cNvSpPr/>
          <p:nvPr/>
        </p:nvSpPr>
        <p:spPr>
          <a:xfrm>
            <a:off x="5401648" y="3285712"/>
            <a:ext cx="805934" cy="75083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41" name="Google Shape;741;p26"/>
          <p:cNvSpPr/>
          <p:nvPr/>
        </p:nvSpPr>
        <p:spPr>
          <a:xfrm>
            <a:off x="8364459" y="3346843"/>
            <a:ext cx="873792" cy="600260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42" name="Google Shape;742;p26"/>
          <p:cNvSpPr/>
          <p:nvPr/>
        </p:nvSpPr>
        <p:spPr>
          <a:xfrm>
            <a:off x="4551116" y="3125540"/>
            <a:ext cx="657208" cy="679227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43" name="Google Shape;743;p26"/>
          <p:cNvSpPr/>
          <p:nvPr/>
        </p:nvSpPr>
        <p:spPr>
          <a:xfrm>
            <a:off x="4419881" y="3994834"/>
            <a:ext cx="919681" cy="950908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44" name="Google Shape;744;p26"/>
          <p:cNvSpPr/>
          <p:nvPr/>
        </p:nvSpPr>
        <p:spPr>
          <a:xfrm>
            <a:off x="2644912" y="4036538"/>
            <a:ext cx="890356" cy="706800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45" name="Google Shape;745;p26"/>
          <p:cNvSpPr/>
          <p:nvPr/>
        </p:nvSpPr>
        <p:spPr>
          <a:xfrm>
            <a:off x="2116542" y="3186156"/>
            <a:ext cx="829755" cy="780163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46" name="Google Shape;746;p26"/>
          <p:cNvSpPr/>
          <p:nvPr/>
        </p:nvSpPr>
        <p:spPr>
          <a:xfrm>
            <a:off x="1347361" y="3186147"/>
            <a:ext cx="599146" cy="706813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47" name="Google Shape;747;p26"/>
          <p:cNvSpPr/>
          <p:nvPr/>
        </p:nvSpPr>
        <p:spPr>
          <a:xfrm>
            <a:off x="2681615" y="4813558"/>
            <a:ext cx="816944" cy="313967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48" name="Google Shape;748;p26"/>
          <p:cNvSpPr/>
          <p:nvPr/>
        </p:nvSpPr>
        <p:spPr>
          <a:xfrm>
            <a:off x="7146421" y="4508764"/>
            <a:ext cx="1040884" cy="730621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49" name="Google Shape;749;p26"/>
          <p:cNvSpPr/>
          <p:nvPr/>
        </p:nvSpPr>
        <p:spPr>
          <a:xfrm>
            <a:off x="7146430" y="3104432"/>
            <a:ext cx="684732" cy="721463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50" name="Google Shape;750;p26"/>
          <p:cNvSpPr/>
          <p:nvPr/>
        </p:nvSpPr>
        <p:spPr>
          <a:xfrm>
            <a:off x="5262207" y="4729516"/>
            <a:ext cx="525046" cy="372666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51" name="Google Shape;751;p26"/>
          <p:cNvSpPr/>
          <p:nvPr/>
        </p:nvSpPr>
        <p:spPr>
          <a:xfrm>
            <a:off x="8376372" y="4729061"/>
            <a:ext cx="508532" cy="324976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52" name="Google Shape;752;p26"/>
          <p:cNvSpPr/>
          <p:nvPr/>
        </p:nvSpPr>
        <p:spPr>
          <a:xfrm>
            <a:off x="3808716" y="4429326"/>
            <a:ext cx="570935" cy="567282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53" name="Google Shape;753;p26"/>
          <p:cNvSpPr/>
          <p:nvPr/>
        </p:nvSpPr>
        <p:spPr>
          <a:xfrm>
            <a:off x="7975391" y="3053272"/>
            <a:ext cx="541560" cy="67927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54" name="Google Shape;754;p26"/>
          <p:cNvSpPr/>
          <p:nvPr/>
        </p:nvSpPr>
        <p:spPr>
          <a:xfrm>
            <a:off x="1570785" y="4028295"/>
            <a:ext cx="734324" cy="723314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55" name="Google Shape;755;p26"/>
          <p:cNvSpPr/>
          <p:nvPr/>
        </p:nvSpPr>
        <p:spPr>
          <a:xfrm>
            <a:off x="247060" y="4094875"/>
            <a:ext cx="275434" cy="244207"/>
          </a:xfrm>
          <a:custGeom>
            <a:avLst/>
            <a:gdLst/>
            <a:ahLst/>
            <a:cxnLst/>
            <a:rect l="l" t="t" r="r" b="b"/>
            <a:pathLst>
              <a:path w="5504" h="4880" extrusionOk="0">
                <a:moveTo>
                  <a:pt x="5173" y="0"/>
                </a:moveTo>
                <a:lnTo>
                  <a:pt x="5063" y="37"/>
                </a:lnTo>
                <a:lnTo>
                  <a:pt x="4990" y="110"/>
                </a:lnTo>
                <a:lnTo>
                  <a:pt x="4770" y="404"/>
                </a:lnTo>
                <a:lnTo>
                  <a:pt x="4513" y="624"/>
                </a:lnTo>
                <a:lnTo>
                  <a:pt x="4219" y="844"/>
                </a:lnTo>
                <a:lnTo>
                  <a:pt x="3926" y="991"/>
                </a:lnTo>
                <a:lnTo>
                  <a:pt x="3742" y="1064"/>
                </a:lnTo>
                <a:lnTo>
                  <a:pt x="3559" y="1101"/>
                </a:lnTo>
                <a:lnTo>
                  <a:pt x="3229" y="1101"/>
                </a:lnTo>
                <a:lnTo>
                  <a:pt x="2862" y="1028"/>
                </a:lnTo>
                <a:lnTo>
                  <a:pt x="2532" y="917"/>
                </a:lnTo>
                <a:lnTo>
                  <a:pt x="2239" y="807"/>
                </a:lnTo>
                <a:lnTo>
                  <a:pt x="1908" y="734"/>
                </a:lnTo>
                <a:lnTo>
                  <a:pt x="1578" y="661"/>
                </a:lnTo>
                <a:lnTo>
                  <a:pt x="1248" y="624"/>
                </a:lnTo>
                <a:lnTo>
                  <a:pt x="918" y="661"/>
                </a:lnTo>
                <a:lnTo>
                  <a:pt x="625" y="771"/>
                </a:lnTo>
                <a:lnTo>
                  <a:pt x="478" y="844"/>
                </a:lnTo>
                <a:lnTo>
                  <a:pt x="368" y="954"/>
                </a:lnTo>
                <a:lnTo>
                  <a:pt x="258" y="1064"/>
                </a:lnTo>
                <a:lnTo>
                  <a:pt x="148" y="1211"/>
                </a:lnTo>
                <a:lnTo>
                  <a:pt x="111" y="1284"/>
                </a:lnTo>
                <a:lnTo>
                  <a:pt x="111" y="1321"/>
                </a:lnTo>
                <a:lnTo>
                  <a:pt x="148" y="1431"/>
                </a:lnTo>
                <a:lnTo>
                  <a:pt x="258" y="1468"/>
                </a:lnTo>
                <a:lnTo>
                  <a:pt x="368" y="1468"/>
                </a:lnTo>
                <a:lnTo>
                  <a:pt x="698" y="1284"/>
                </a:lnTo>
                <a:lnTo>
                  <a:pt x="1028" y="1174"/>
                </a:lnTo>
                <a:lnTo>
                  <a:pt x="1028" y="2531"/>
                </a:lnTo>
                <a:lnTo>
                  <a:pt x="955" y="3228"/>
                </a:lnTo>
                <a:lnTo>
                  <a:pt x="881" y="3925"/>
                </a:lnTo>
                <a:lnTo>
                  <a:pt x="698" y="3852"/>
                </a:lnTo>
                <a:lnTo>
                  <a:pt x="551" y="3742"/>
                </a:lnTo>
                <a:lnTo>
                  <a:pt x="368" y="3632"/>
                </a:lnTo>
                <a:lnTo>
                  <a:pt x="184" y="3522"/>
                </a:lnTo>
                <a:lnTo>
                  <a:pt x="111" y="3522"/>
                </a:lnTo>
                <a:lnTo>
                  <a:pt x="38" y="3595"/>
                </a:lnTo>
                <a:lnTo>
                  <a:pt x="1" y="3669"/>
                </a:lnTo>
                <a:lnTo>
                  <a:pt x="1" y="3779"/>
                </a:lnTo>
                <a:lnTo>
                  <a:pt x="38" y="3962"/>
                </a:lnTo>
                <a:lnTo>
                  <a:pt x="148" y="4145"/>
                </a:lnTo>
                <a:lnTo>
                  <a:pt x="294" y="4256"/>
                </a:lnTo>
                <a:lnTo>
                  <a:pt x="514" y="4402"/>
                </a:lnTo>
                <a:lnTo>
                  <a:pt x="735" y="4476"/>
                </a:lnTo>
                <a:lnTo>
                  <a:pt x="1175" y="4476"/>
                </a:lnTo>
                <a:lnTo>
                  <a:pt x="1248" y="4439"/>
                </a:lnTo>
                <a:lnTo>
                  <a:pt x="1321" y="4402"/>
                </a:lnTo>
                <a:lnTo>
                  <a:pt x="1395" y="4256"/>
                </a:lnTo>
                <a:lnTo>
                  <a:pt x="1505" y="3485"/>
                </a:lnTo>
                <a:lnTo>
                  <a:pt x="1578" y="2715"/>
                </a:lnTo>
                <a:lnTo>
                  <a:pt x="1578" y="1908"/>
                </a:lnTo>
                <a:lnTo>
                  <a:pt x="1542" y="1504"/>
                </a:lnTo>
                <a:lnTo>
                  <a:pt x="1505" y="1138"/>
                </a:lnTo>
                <a:lnTo>
                  <a:pt x="1762" y="1174"/>
                </a:lnTo>
                <a:lnTo>
                  <a:pt x="2128" y="1321"/>
                </a:lnTo>
                <a:lnTo>
                  <a:pt x="2459" y="1431"/>
                </a:lnTo>
                <a:lnTo>
                  <a:pt x="2825" y="1578"/>
                </a:lnTo>
                <a:lnTo>
                  <a:pt x="3192" y="1651"/>
                </a:lnTo>
                <a:lnTo>
                  <a:pt x="3486" y="1651"/>
                </a:lnTo>
                <a:lnTo>
                  <a:pt x="3449" y="2531"/>
                </a:lnTo>
                <a:lnTo>
                  <a:pt x="3412" y="3449"/>
                </a:lnTo>
                <a:lnTo>
                  <a:pt x="3412" y="3999"/>
                </a:lnTo>
                <a:lnTo>
                  <a:pt x="3412" y="4256"/>
                </a:lnTo>
                <a:lnTo>
                  <a:pt x="3412" y="4366"/>
                </a:lnTo>
                <a:lnTo>
                  <a:pt x="3412" y="4402"/>
                </a:lnTo>
                <a:lnTo>
                  <a:pt x="3449" y="4402"/>
                </a:lnTo>
                <a:lnTo>
                  <a:pt x="3412" y="4476"/>
                </a:lnTo>
                <a:lnTo>
                  <a:pt x="3376" y="4512"/>
                </a:lnTo>
                <a:lnTo>
                  <a:pt x="3376" y="4659"/>
                </a:lnTo>
                <a:lnTo>
                  <a:pt x="3376" y="4696"/>
                </a:lnTo>
                <a:lnTo>
                  <a:pt x="3412" y="4806"/>
                </a:lnTo>
                <a:lnTo>
                  <a:pt x="3522" y="4879"/>
                </a:lnTo>
                <a:lnTo>
                  <a:pt x="3632" y="4879"/>
                </a:lnTo>
                <a:lnTo>
                  <a:pt x="3742" y="4842"/>
                </a:lnTo>
                <a:lnTo>
                  <a:pt x="3853" y="4732"/>
                </a:lnTo>
                <a:lnTo>
                  <a:pt x="3926" y="4586"/>
                </a:lnTo>
                <a:lnTo>
                  <a:pt x="3926" y="4439"/>
                </a:lnTo>
                <a:lnTo>
                  <a:pt x="3926" y="4256"/>
                </a:lnTo>
                <a:lnTo>
                  <a:pt x="3963" y="3045"/>
                </a:lnTo>
                <a:lnTo>
                  <a:pt x="3963" y="1871"/>
                </a:lnTo>
                <a:lnTo>
                  <a:pt x="3963" y="1541"/>
                </a:lnTo>
                <a:lnTo>
                  <a:pt x="4366" y="1394"/>
                </a:lnTo>
                <a:lnTo>
                  <a:pt x="4733" y="1138"/>
                </a:lnTo>
                <a:lnTo>
                  <a:pt x="5063" y="844"/>
                </a:lnTo>
                <a:lnTo>
                  <a:pt x="5320" y="551"/>
                </a:lnTo>
                <a:lnTo>
                  <a:pt x="5467" y="367"/>
                </a:lnTo>
                <a:lnTo>
                  <a:pt x="5503" y="257"/>
                </a:lnTo>
                <a:lnTo>
                  <a:pt x="5503" y="184"/>
                </a:lnTo>
                <a:lnTo>
                  <a:pt x="5430" y="74"/>
                </a:lnTo>
                <a:lnTo>
                  <a:pt x="5356" y="37"/>
                </a:lnTo>
                <a:lnTo>
                  <a:pt x="528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56" name="Google Shape;756;p26"/>
          <p:cNvSpPr/>
          <p:nvPr/>
        </p:nvSpPr>
        <p:spPr>
          <a:xfrm>
            <a:off x="8516944" y="4082884"/>
            <a:ext cx="690236" cy="510383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57" name="Google Shape;757;p26"/>
          <p:cNvSpPr/>
          <p:nvPr/>
        </p:nvSpPr>
        <p:spPr>
          <a:xfrm>
            <a:off x="859713" y="3417443"/>
            <a:ext cx="317620" cy="659010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58" name="Google Shape;758;p26"/>
          <p:cNvSpPr/>
          <p:nvPr/>
        </p:nvSpPr>
        <p:spPr>
          <a:xfrm rot="1920742">
            <a:off x="5707038" y="4213989"/>
            <a:ext cx="884797" cy="750834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59" name="Google Shape;759;p26"/>
          <p:cNvSpPr/>
          <p:nvPr/>
        </p:nvSpPr>
        <p:spPr>
          <a:xfrm rot="-3496844">
            <a:off x="115839" y="4509560"/>
            <a:ext cx="537852" cy="464440"/>
          </a:xfrm>
          <a:custGeom>
            <a:avLst/>
            <a:gdLst/>
            <a:ahLst/>
            <a:cxnLst/>
            <a:rect l="l" t="t" r="r" b="b"/>
            <a:pathLst>
              <a:path w="10748" h="9281" extrusionOk="0">
                <a:moveTo>
                  <a:pt x="4072" y="550"/>
                </a:moveTo>
                <a:lnTo>
                  <a:pt x="4329" y="587"/>
                </a:lnTo>
                <a:lnTo>
                  <a:pt x="4585" y="697"/>
                </a:lnTo>
                <a:lnTo>
                  <a:pt x="4842" y="844"/>
                </a:lnTo>
                <a:lnTo>
                  <a:pt x="5025" y="1064"/>
                </a:lnTo>
                <a:lnTo>
                  <a:pt x="5136" y="1211"/>
                </a:lnTo>
                <a:lnTo>
                  <a:pt x="5209" y="1394"/>
                </a:lnTo>
                <a:lnTo>
                  <a:pt x="5246" y="1541"/>
                </a:lnTo>
                <a:lnTo>
                  <a:pt x="5282" y="1724"/>
                </a:lnTo>
                <a:lnTo>
                  <a:pt x="5282" y="2091"/>
                </a:lnTo>
                <a:lnTo>
                  <a:pt x="5246" y="2458"/>
                </a:lnTo>
                <a:lnTo>
                  <a:pt x="5209" y="2641"/>
                </a:lnTo>
                <a:lnTo>
                  <a:pt x="4695" y="1761"/>
                </a:lnTo>
                <a:lnTo>
                  <a:pt x="4072" y="550"/>
                </a:lnTo>
                <a:close/>
                <a:moveTo>
                  <a:pt x="1357" y="3008"/>
                </a:moveTo>
                <a:lnTo>
                  <a:pt x="1504" y="3265"/>
                </a:lnTo>
                <a:lnTo>
                  <a:pt x="1614" y="3558"/>
                </a:lnTo>
                <a:lnTo>
                  <a:pt x="1797" y="3852"/>
                </a:lnTo>
                <a:lnTo>
                  <a:pt x="1467" y="3778"/>
                </a:lnTo>
                <a:lnTo>
                  <a:pt x="1137" y="3742"/>
                </a:lnTo>
                <a:lnTo>
                  <a:pt x="1321" y="3118"/>
                </a:lnTo>
                <a:lnTo>
                  <a:pt x="1357" y="3008"/>
                </a:lnTo>
                <a:close/>
                <a:moveTo>
                  <a:pt x="3815" y="550"/>
                </a:moveTo>
                <a:lnTo>
                  <a:pt x="4072" y="1174"/>
                </a:lnTo>
                <a:lnTo>
                  <a:pt x="4329" y="1798"/>
                </a:lnTo>
                <a:lnTo>
                  <a:pt x="4695" y="2531"/>
                </a:lnTo>
                <a:lnTo>
                  <a:pt x="5099" y="3265"/>
                </a:lnTo>
                <a:lnTo>
                  <a:pt x="4989" y="3852"/>
                </a:lnTo>
                <a:lnTo>
                  <a:pt x="4732" y="3191"/>
                </a:lnTo>
                <a:lnTo>
                  <a:pt x="4475" y="2531"/>
                </a:lnTo>
                <a:lnTo>
                  <a:pt x="4255" y="1981"/>
                </a:lnTo>
                <a:lnTo>
                  <a:pt x="4035" y="1467"/>
                </a:lnTo>
                <a:lnTo>
                  <a:pt x="3742" y="880"/>
                </a:lnTo>
                <a:lnTo>
                  <a:pt x="3558" y="587"/>
                </a:lnTo>
                <a:lnTo>
                  <a:pt x="3815" y="550"/>
                </a:lnTo>
                <a:close/>
                <a:moveTo>
                  <a:pt x="1761" y="1724"/>
                </a:moveTo>
                <a:lnTo>
                  <a:pt x="1724" y="1798"/>
                </a:lnTo>
                <a:lnTo>
                  <a:pt x="1761" y="1944"/>
                </a:lnTo>
                <a:lnTo>
                  <a:pt x="1834" y="2018"/>
                </a:lnTo>
                <a:lnTo>
                  <a:pt x="1944" y="2054"/>
                </a:lnTo>
                <a:lnTo>
                  <a:pt x="2054" y="2054"/>
                </a:lnTo>
                <a:lnTo>
                  <a:pt x="2274" y="2531"/>
                </a:lnTo>
                <a:lnTo>
                  <a:pt x="2458" y="2971"/>
                </a:lnTo>
                <a:lnTo>
                  <a:pt x="3008" y="4182"/>
                </a:lnTo>
                <a:lnTo>
                  <a:pt x="3081" y="4329"/>
                </a:lnTo>
                <a:lnTo>
                  <a:pt x="2825" y="4255"/>
                </a:lnTo>
                <a:lnTo>
                  <a:pt x="2458" y="4072"/>
                </a:lnTo>
                <a:lnTo>
                  <a:pt x="2164" y="3742"/>
                </a:lnTo>
                <a:lnTo>
                  <a:pt x="1944" y="3375"/>
                </a:lnTo>
                <a:lnTo>
                  <a:pt x="1724" y="2935"/>
                </a:lnTo>
                <a:lnTo>
                  <a:pt x="1651" y="2715"/>
                </a:lnTo>
                <a:lnTo>
                  <a:pt x="1504" y="2494"/>
                </a:lnTo>
                <a:lnTo>
                  <a:pt x="1724" y="1761"/>
                </a:lnTo>
                <a:lnTo>
                  <a:pt x="1761" y="1724"/>
                </a:lnTo>
                <a:close/>
                <a:moveTo>
                  <a:pt x="2604" y="1174"/>
                </a:moveTo>
                <a:lnTo>
                  <a:pt x="2715" y="1614"/>
                </a:lnTo>
                <a:lnTo>
                  <a:pt x="2861" y="2054"/>
                </a:lnTo>
                <a:lnTo>
                  <a:pt x="3228" y="2898"/>
                </a:lnTo>
                <a:lnTo>
                  <a:pt x="3998" y="4695"/>
                </a:lnTo>
                <a:lnTo>
                  <a:pt x="3632" y="4549"/>
                </a:lnTo>
                <a:lnTo>
                  <a:pt x="3522" y="4365"/>
                </a:lnTo>
                <a:lnTo>
                  <a:pt x="3301" y="3888"/>
                </a:lnTo>
                <a:lnTo>
                  <a:pt x="2861" y="2935"/>
                </a:lnTo>
                <a:lnTo>
                  <a:pt x="2274" y="1834"/>
                </a:lnTo>
                <a:lnTo>
                  <a:pt x="2311" y="1651"/>
                </a:lnTo>
                <a:lnTo>
                  <a:pt x="2421" y="1467"/>
                </a:lnTo>
                <a:lnTo>
                  <a:pt x="2604" y="1174"/>
                </a:lnTo>
                <a:close/>
                <a:moveTo>
                  <a:pt x="3338" y="660"/>
                </a:moveTo>
                <a:lnTo>
                  <a:pt x="3375" y="770"/>
                </a:lnTo>
                <a:lnTo>
                  <a:pt x="3668" y="1467"/>
                </a:lnTo>
                <a:lnTo>
                  <a:pt x="3962" y="2164"/>
                </a:lnTo>
                <a:lnTo>
                  <a:pt x="4182" y="2788"/>
                </a:lnTo>
                <a:lnTo>
                  <a:pt x="4402" y="3412"/>
                </a:lnTo>
                <a:lnTo>
                  <a:pt x="4769" y="4659"/>
                </a:lnTo>
                <a:lnTo>
                  <a:pt x="4732" y="4805"/>
                </a:lnTo>
                <a:lnTo>
                  <a:pt x="4659" y="4805"/>
                </a:lnTo>
                <a:lnTo>
                  <a:pt x="4549" y="4842"/>
                </a:lnTo>
                <a:lnTo>
                  <a:pt x="3668" y="2971"/>
                </a:lnTo>
                <a:lnTo>
                  <a:pt x="3191" y="1981"/>
                </a:lnTo>
                <a:lnTo>
                  <a:pt x="2971" y="1504"/>
                </a:lnTo>
                <a:lnTo>
                  <a:pt x="2788" y="991"/>
                </a:lnTo>
                <a:lnTo>
                  <a:pt x="3045" y="807"/>
                </a:lnTo>
                <a:lnTo>
                  <a:pt x="3338" y="660"/>
                </a:lnTo>
                <a:close/>
                <a:moveTo>
                  <a:pt x="7703" y="4952"/>
                </a:moveTo>
                <a:lnTo>
                  <a:pt x="7960" y="5246"/>
                </a:lnTo>
                <a:lnTo>
                  <a:pt x="7960" y="5246"/>
                </a:lnTo>
                <a:lnTo>
                  <a:pt x="7887" y="5209"/>
                </a:lnTo>
                <a:lnTo>
                  <a:pt x="7593" y="5319"/>
                </a:lnTo>
                <a:lnTo>
                  <a:pt x="7300" y="5466"/>
                </a:lnTo>
                <a:lnTo>
                  <a:pt x="7190" y="5356"/>
                </a:lnTo>
                <a:lnTo>
                  <a:pt x="7080" y="5246"/>
                </a:lnTo>
                <a:lnTo>
                  <a:pt x="7373" y="5099"/>
                </a:lnTo>
                <a:lnTo>
                  <a:pt x="7703" y="4952"/>
                </a:lnTo>
                <a:close/>
                <a:moveTo>
                  <a:pt x="8070" y="5356"/>
                </a:moveTo>
                <a:lnTo>
                  <a:pt x="8180" y="5466"/>
                </a:lnTo>
                <a:lnTo>
                  <a:pt x="7923" y="5576"/>
                </a:lnTo>
                <a:lnTo>
                  <a:pt x="7923" y="5576"/>
                </a:lnTo>
                <a:lnTo>
                  <a:pt x="8033" y="5429"/>
                </a:lnTo>
                <a:lnTo>
                  <a:pt x="8070" y="5356"/>
                </a:lnTo>
                <a:close/>
                <a:moveTo>
                  <a:pt x="7556" y="5612"/>
                </a:moveTo>
                <a:lnTo>
                  <a:pt x="7483" y="5722"/>
                </a:lnTo>
                <a:lnTo>
                  <a:pt x="7483" y="5686"/>
                </a:lnTo>
                <a:lnTo>
                  <a:pt x="7556" y="5612"/>
                </a:lnTo>
                <a:close/>
                <a:moveTo>
                  <a:pt x="8327" y="5649"/>
                </a:moveTo>
                <a:lnTo>
                  <a:pt x="8327" y="5686"/>
                </a:lnTo>
                <a:lnTo>
                  <a:pt x="7850" y="6163"/>
                </a:lnTo>
                <a:lnTo>
                  <a:pt x="7740" y="6016"/>
                </a:lnTo>
                <a:lnTo>
                  <a:pt x="7997" y="5796"/>
                </a:lnTo>
                <a:lnTo>
                  <a:pt x="8327" y="5649"/>
                </a:lnTo>
                <a:close/>
                <a:moveTo>
                  <a:pt x="8437" y="5796"/>
                </a:moveTo>
                <a:lnTo>
                  <a:pt x="8584" y="6053"/>
                </a:lnTo>
                <a:lnTo>
                  <a:pt x="8143" y="6163"/>
                </a:lnTo>
                <a:lnTo>
                  <a:pt x="8437" y="5796"/>
                </a:lnTo>
                <a:close/>
                <a:moveTo>
                  <a:pt x="8437" y="6346"/>
                </a:moveTo>
                <a:lnTo>
                  <a:pt x="8180" y="6676"/>
                </a:lnTo>
                <a:lnTo>
                  <a:pt x="8107" y="6493"/>
                </a:lnTo>
                <a:lnTo>
                  <a:pt x="8437" y="6346"/>
                </a:lnTo>
                <a:close/>
                <a:moveTo>
                  <a:pt x="8767" y="6309"/>
                </a:moveTo>
                <a:lnTo>
                  <a:pt x="8840" y="6419"/>
                </a:lnTo>
                <a:lnTo>
                  <a:pt x="8547" y="6676"/>
                </a:lnTo>
                <a:lnTo>
                  <a:pt x="8767" y="6309"/>
                </a:lnTo>
                <a:close/>
                <a:moveTo>
                  <a:pt x="9024" y="4695"/>
                </a:moveTo>
                <a:lnTo>
                  <a:pt x="9244" y="4732"/>
                </a:lnTo>
                <a:lnTo>
                  <a:pt x="9464" y="4805"/>
                </a:lnTo>
                <a:lnTo>
                  <a:pt x="9647" y="4915"/>
                </a:lnTo>
                <a:lnTo>
                  <a:pt x="9831" y="5062"/>
                </a:lnTo>
                <a:lnTo>
                  <a:pt x="9904" y="5099"/>
                </a:lnTo>
                <a:lnTo>
                  <a:pt x="9941" y="5099"/>
                </a:lnTo>
                <a:lnTo>
                  <a:pt x="10051" y="5209"/>
                </a:lnTo>
                <a:lnTo>
                  <a:pt x="10161" y="5429"/>
                </a:lnTo>
                <a:lnTo>
                  <a:pt x="10198" y="5649"/>
                </a:lnTo>
                <a:lnTo>
                  <a:pt x="10234" y="5869"/>
                </a:lnTo>
                <a:lnTo>
                  <a:pt x="10198" y="6089"/>
                </a:lnTo>
                <a:lnTo>
                  <a:pt x="10161" y="6346"/>
                </a:lnTo>
                <a:lnTo>
                  <a:pt x="10088" y="6566"/>
                </a:lnTo>
                <a:lnTo>
                  <a:pt x="9941" y="7006"/>
                </a:lnTo>
                <a:lnTo>
                  <a:pt x="9904" y="7080"/>
                </a:lnTo>
                <a:lnTo>
                  <a:pt x="9647" y="6676"/>
                </a:lnTo>
                <a:lnTo>
                  <a:pt x="9024" y="5832"/>
                </a:lnTo>
                <a:lnTo>
                  <a:pt x="8620" y="5282"/>
                </a:lnTo>
                <a:lnTo>
                  <a:pt x="8400" y="5025"/>
                </a:lnTo>
                <a:lnTo>
                  <a:pt x="8143" y="4842"/>
                </a:lnTo>
                <a:lnTo>
                  <a:pt x="8584" y="4732"/>
                </a:lnTo>
                <a:lnTo>
                  <a:pt x="8804" y="4695"/>
                </a:lnTo>
                <a:close/>
                <a:moveTo>
                  <a:pt x="1064" y="3962"/>
                </a:moveTo>
                <a:lnTo>
                  <a:pt x="1357" y="4182"/>
                </a:lnTo>
                <a:lnTo>
                  <a:pt x="1651" y="4329"/>
                </a:lnTo>
                <a:lnTo>
                  <a:pt x="2348" y="4585"/>
                </a:lnTo>
                <a:lnTo>
                  <a:pt x="2458" y="4659"/>
                </a:lnTo>
                <a:lnTo>
                  <a:pt x="2494" y="4695"/>
                </a:lnTo>
                <a:lnTo>
                  <a:pt x="2568" y="4732"/>
                </a:lnTo>
                <a:lnTo>
                  <a:pt x="2641" y="4695"/>
                </a:lnTo>
                <a:lnTo>
                  <a:pt x="4329" y="5319"/>
                </a:lnTo>
                <a:lnTo>
                  <a:pt x="4329" y="5356"/>
                </a:lnTo>
                <a:lnTo>
                  <a:pt x="4292" y="5319"/>
                </a:lnTo>
                <a:lnTo>
                  <a:pt x="3888" y="5172"/>
                </a:lnTo>
                <a:lnTo>
                  <a:pt x="3705" y="5136"/>
                </a:lnTo>
                <a:lnTo>
                  <a:pt x="3485" y="5099"/>
                </a:lnTo>
                <a:lnTo>
                  <a:pt x="3448" y="5136"/>
                </a:lnTo>
                <a:lnTo>
                  <a:pt x="3411" y="5172"/>
                </a:lnTo>
                <a:lnTo>
                  <a:pt x="3448" y="5246"/>
                </a:lnTo>
                <a:lnTo>
                  <a:pt x="3595" y="5392"/>
                </a:lnTo>
                <a:lnTo>
                  <a:pt x="3852" y="5539"/>
                </a:lnTo>
                <a:lnTo>
                  <a:pt x="4108" y="5686"/>
                </a:lnTo>
                <a:lnTo>
                  <a:pt x="4402" y="5759"/>
                </a:lnTo>
                <a:lnTo>
                  <a:pt x="4365" y="5906"/>
                </a:lnTo>
                <a:lnTo>
                  <a:pt x="4035" y="5906"/>
                </a:lnTo>
                <a:lnTo>
                  <a:pt x="3742" y="5869"/>
                </a:lnTo>
                <a:lnTo>
                  <a:pt x="3411" y="5759"/>
                </a:lnTo>
                <a:lnTo>
                  <a:pt x="3228" y="5686"/>
                </a:lnTo>
                <a:lnTo>
                  <a:pt x="3191" y="5612"/>
                </a:lnTo>
                <a:lnTo>
                  <a:pt x="3155" y="5576"/>
                </a:lnTo>
                <a:lnTo>
                  <a:pt x="3118" y="5539"/>
                </a:lnTo>
                <a:lnTo>
                  <a:pt x="3081" y="5502"/>
                </a:lnTo>
                <a:lnTo>
                  <a:pt x="3045" y="5502"/>
                </a:lnTo>
                <a:lnTo>
                  <a:pt x="3008" y="5539"/>
                </a:lnTo>
                <a:lnTo>
                  <a:pt x="2971" y="5649"/>
                </a:lnTo>
                <a:lnTo>
                  <a:pt x="2971" y="5722"/>
                </a:lnTo>
                <a:lnTo>
                  <a:pt x="3008" y="5796"/>
                </a:lnTo>
                <a:lnTo>
                  <a:pt x="3045" y="5869"/>
                </a:lnTo>
                <a:lnTo>
                  <a:pt x="3191" y="6016"/>
                </a:lnTo>
                <a:lnTo>
                  <a:pt x="3338" y="6126"/>
                </a:lnTo>
                <a:lnTo>
                  <a:pt x="3522" y="6199"/>
                </a:lnTo>
                <a:lnTo>
                  <a:pt x="3742" y="6273"/>
                </a:lnTo>
                <a:lnTo>
                  <a:pt x="3962" y="6309"/>
                </a:lnTo>
                <a:lnTo>
                  <a:pt x="4182" y="6309"/>
                </a:lnTo>
                <a:lnTo>
                  <a:pt x="3962" y="6676"/>
                </a:lnTo>
                <a:lnTo>
                  <a:pt x="3742" y="6603"/>
                </a:lnTo>
                <a:lnTo>
                  <a:pt x="3228" y="6456"/>
                </a:lnTo>
                <a:lnTo>
                  <a:pt x="2971" y="6419"/>
                </a:lnTo>
                <a:lnTo>
                  <a:pt x="2715" y="6383"/>
                </a:lnTo>
                <a:lnTo>
                  <a:pt x="2641" y="6383"/>
                </a:lnTo>
                <a:lnTo>
                  <a:pt x="2641" y="6456"/>
                </a:lnTo>
                <a:lnTo>
                  <a:pt x="2641" y="6493"/>
                </a:lnTo>
                <a:lnTo>
                  <a:pt x="2678" y="6529"/>
                </a:lnTo>
                <a:lnTo>
                  <a:pt x="2861" y="6676"/>
                </a:lnTo>
                <a:lnTo>
                  <a:pt x="3081" y="6786"/>
                </a:lnTo>
                <a:lnTo>
                  <a:pt x="3522" y="6970"/>
                </a:lnTo>
                <a:lnTo>
                  <a:pt x="3742" y="7080"/>
                </a:lnTo>
                <a:lnTo>
                  <a:pt x="3632" y="7226"/>
                </a:lnTo>
                <a:lnTo>
                  <a:pt x="3522" y="7336"/>
                </a:lnTo>
                <a:lnTo>
                  <a:pt x="2935" y="7080"/>
                </a:lnTo>
                <a:lnTo>
                  <a:pt x="2311" y="6823"/>
                </a:lnTo>
                <a:lnTo>
                  <a:pt x="2238" y="6823"/>
                </a:lnTo>
                <a:lnTo>
                  <a:pt x="2201" y="6860"/>
                </a:lnTo>
                <a:lnTo>
                  <a:pt x="2201" y="6896"/>
                </a:lnTo>
                <a:lnTo>
                  <a:pt x="2201" y="6970"/>
                </a:lnTo>
                <a:lnTo>
                  <a:pt x="2458" y="7190"/>
                </a:lnTo>
                <a:lnTo>
                  <a:pt x="2678" y="7410"/>
                </a:lnTo>
                <a:lnTo>
                  <a:pt x="2971" y="7557"/>
                </a:lnTo>
                <a:lnTo>
                  <a:pt x="3265" y="7703"/>
                </a:lnTo>
                <a:lnTo>
                  <a:pt x="2971" y="7960"/>
                </a:lnTo>
                <a:lnTo>
                  <a:pt x="2641" y="7960"/>
                </a:lnTo>
                <a:lnTo>
                  <a:pt x="2311" y="7887"/>
                </a:lnTo>
                <a:lnTo>
                  <a:pt x="1981" y="7777"/>
                </a:lnTo>
                <a:lnTo>
                  <a:pt x="1871" y="7777"/>
                </a:lnTo>
                <a:lnTo>
                  <a:pt x="1834" y="7813"/>
                </a:lnTo>
                <a:lnTo>
                  <a:pt x="1797" y="7850"/>
                </a:lnTo>
                <a:lnTo>
                  <a:pt x="1797" y="7923"/>
                </a:lnTo>
                <a:lnTo>
                  <a:pt x="1834" y="8070"/>
                </a:lnTo>
                <a:lnTo>
                  <a:pt x="1944" y="8143"/>
                </a:lnTo>
                <a:lnTo>
                  <a:pt x="2091" y="8217"/>
                </a:lnTo>
                <a:lnTo>
                  <a:pt x="2238" y="8290"/>
                </a:lnTo>
                <a:lnTo>
                  <a:pt x="2348" y="8327"/>
                </a:lnTo>
                <a:lnTo>
                  <a:pt x="2164" y="8364"/>
                </a:lnTo>
                <a:lnTo>
                  <a:pt x="1944" y="8364"/>
                </a:lnTo>
                <a:lnTo>
                  <a:pt x="1761" y="8327"/>
                </a:lnTo>
                <a:lnTo>
                  <a:pt x="1541" y="8253"/>
                </a:lnTo>
                <a:lnTo>
                  <a:pt x="1247" y="8070"/>
                </a:lnTo>
                <a:lnTo>
                  <a:pt x="1027" y="7850"/>
                </a:lnTo>
                <a:lnTo>
                  <a:pt x="844" y="7593"/>
                </a:lnTo>
                <a:lnTo>
                  <a:pt x="697" y="7300"/>
                </a:lnTo>
                <a:lnTo>
                  <a:pt x="624" y="6970"/>
                </a:lnTo>
                <a:lnTo>
                  <a:pt x="550" y="6676"/>
                </a:lnTo>
                <a:lnTo>
                  <a:pt x="550" y="6346"/>
                </a:lnTo>
                <a:lnTo>
                  <a:pt x="550" y="6016"/>
                </a:lnTo>
                <a:lnTo>
                  <a:pt x="624" y="5502"/>
                </a:lnTo>
                <a:lnTo>
                  <a:pt x="734" y="4989"/>
                </a:lnTo>
                <a:lnTo>
                  <a:pt x="1064" y="3962"/>
                </a:lnTo>
                <a:close/>
                <a:moveTo>
                  <a:pt x="6786" y="5429"/>
                </a:moveTo>
                <a:lnTo>
                  <a:pt x="6860" y="5649"/>
                </a:lnTo>
                <a:lnTo>
                  <a:pt x="6970" y="5832"/>
                </a:lnTo>
                <a:lnTo>
                  <a:pt x="7006" y="5906"/>
                </a:lnTo>
                <a:lnTo>
                  <a:pt x="7043" y="5979"/>
                </a:lnTo>
                <a:lnTo>
                  <a:pt x="7116" y="6016"/>
                </a:lnTo>
                <a:lnTo>
                  <a:pt x="7813" y="7006"/>
                </a:lnTo>
                <a:lnTo>
                  <a:pt x="8143" y="7520"/>
                </a:lnTo>
                <a:lnTo>
                  <a:pt x="8143" y="7667"/>
                </a:lnTo>
                <a:lnTo>
                  <a:pt x="8143" y="7740"/>
                </a:lnTo>
                <a:lnTo>
                  <a:pt x="8217" y="7813"/>
                </a:lnTo>
                <a:lnTo>
                  <a:pt x="8290" y="7850"/>
                </a:lnTo>
                <a:lnTo>
                  <a:pt x="8363" y="7850"/>
                </a:lnTo>
                <a:lnTo>
                  <a:pt x="8400" y="7813"/>
                </a:lnTo>
                <a:lnTo>
                  <a:pt x="8510" y="7887"/>
                </a:lnTo>
                <a:lnTo>
                  <a:pt x="8584" y="7923"/>
                </a:lnTo>
                <a:lnTo>
                  <a:pt x="8694" y="7960"/>
                </a:lnTo>
                <a:lnTo>
                  <a:pt x="8767" y="7923"/>
                </a:lnTo>
                <a:lnTo>
                  <a:pt x="8877" y="7997"/>
                </a:lnTo>
                <a:lnTo>
                  <a:pt x="8987" y="7997"/>
                </a:lnTo>
                <a:lnTo>
                  <a:pt x="9060" y="8033"/>
                </a:lnTo>
                <a:lnTo>
                  <a:pt x="9134" y="7997"/>
                </a:lnTo>
                <a:lnTo>
                  <a:pt x="9207" y="7923"/>
                </a:lnTo>
                <a:lnTo>
                  <a:pt x="9207" y="7813"/>
                </a:lnTo>
                <a:lnTo>
                  <a:pt x="9207" y="7740"/>
                </a:lnTo>
                <a:lnTo>
                  <a:pt x="9134" y="7667"/>
                </a:lnTo>
                <a:lnTo>
                  <a:pt x="9170" y="7557"/>
                </a:lnTo>
                <a:lnTo>
                  <a:pt x="9207" y="7483"/>
                </a:lnTo>
                <a:lnTo>
                  <a:pt x="9244" y="7410"/>
                </a:lnTo>
                <a:lnTo>
                  <a:pt x="9244" y="7373"/>
                </a:lnTo>
                <a:lnTo>
                  <a:pt x="9207" y="7300"/>
                </a:lnTo>
                <a:lnTo>
                  <a:pt x="9170" y="7263"/>
                </a:lnTo>
                <a:lnTo>
                  <a:pt x="9134" y="7226"/>
                </a:lnTo>
                <a:lnTo>
                  <a:pt x="8987" y="7226"/>
                </a:lnTo>
                <a:lnTo>
                  <a:pt x="8694" y="7336"/>
                </a:lnTo>
                <a:lnTo>
                  <a:pt x="8694" y="7300"/>
                </a:lnTo>
                <a:lnTo>
                  <a:pt x="8877" y="7153"/>
                </a:lnTo>
                <a:lnTo>
                  <a:pt x="9060" y="6970"/>
                </a:lnTo>
                <a:lnTo>
                  <a:pt x="9134" y="6860"/>
                </a:lnTo>
                <a:lnTo>
                  <a:pt x="9244" y="7043"/>
                </a:lnTo>
                <a:lnTo>
                  <a:pt x="9501" y="7446"/>
                </a:lnTo>
                <a:lnTo>
                  <a:pt x="9537" y="7593"/>
                </a:lnTo>
                <a:lnTo>
                  <a:pt x="9317" y="7887"/>
                </a:lnTo>
                <a:lnTo>
                  <a:pt x="9024" y="8143"/>
                </a:lnTo>
                <a:lnTo>
                  <a:pt x="8730" y="8364"/>
                </a:lnTo>
                <a:lnTo>
                  <a:pt x="8400" y="8547"/>
                </a:lnTo>
                <a:lnTo>
                  <a:pt x="8070" y="8657"/>
                </a:lnTo>
                <a:lnTo>
                  <a:pt x="7703" y="8694"/>
                </a:lnTo>
                <a:lnTo>
                  <a:pt x="7520" y="8694"/>
                </a:lnTo>
                <a:lnTo>
                  <a:pt x="7373" y="8657"/>
                </a:lnTo>
                <a:lnTo>
                  <a:pt x="7190" y="8620"/>
                </a:lnTo>
                <a:lnTo>
                  <a:pt x="7006" y="8547"/>
                </a:lnTo>
                <a:lnTo>
                  <a:pt x="6823" y="8437"/>
                </a:lnTo>
                <a:lnTo>
                  <a:pt x="6676" y="8290"/>
                </a:lnTo>
                <a:lnTo>
                  <a:pt x="6419" y="7997"/>
                </a:lnTo>
                <a:lnTo>
                  <a:pt x="6199" y="7667"/>
                </a:lnTo>
                <a:lnTo>
                  <a:pt x="6053" y="7300"/>
                </a:lnTo>
                <a:lnTo>
                  <a:pt x="6016" y="6896"/>
                </a:lnTo>
                <a:lnTo>
                  <a:pt x="6016" y="6676"/>
                </a:lnTo>
                <a:lnTo>
                  <a:pt x="6053" y="6493"/>
                </a:lnTo>
                <a:lnTo>
                  <a:pt x="6089" y="6309"/>
                </a:lnTo>
                <a:lnTo>
                  <a:pt x="6163" y="6126"/>
                </a:lnTo>
                <a:lnTo>
                  <a:pt x="6273" y="5943"/>
                </a:lnTo>
                <a:lnTo>
                  <a:pt x="6383" y="5759"/>
                </a:lnTo>
                <a:lnTo>
                  <a:pt x="6566" y="5576"/>
                </a:lnTo>
                <a:lnTo>
                  <a:pt x="6786" y="5429"/>
                </a:lnTo>
                <a:close/>
                <a:moveTo>
                  <a:pt x="3852" y="0"/>
                </a:moveTo>
                <a:lnTo>
                  <a:pt x="3522" y="37"/>
                </a:lnTo>
                <a:lnTo>
                  <a:pt x="3191" y="110"/>
                </a:lnTo>
                <a:lnTo>
                  <a:pt x="2898" y="257"/>
                </a:lnTo>
                <a:lnTo>
                  <a:pt x="2604" y="440"/>
                </a:lnTo>
                <a:lnTo>
                  <a:pt x="2348" y="660"/>
                </a:lnTo>
                <a:lnTo>
                  <a:pt x="2091" y="660"/>
                </a:lnTo>
                <a:lnTo>
                  <a:pt x="1871" y="734"/>
                </a:lnTo>
                <a:lnTo>
                  <a:pt x="1687" y="880"/>
                </a:lnTo>
                <a:lnTo>
                  <a:pt x="1541" y="1064"/>
                </a:lnTo>
                <a:lnTo>
                  <a:pt x="1394" y="1284"/>
                </a:lnTo>
                <a:lnTo>
                  <a:pt x="1321" y="1504"/>
                </a:lnTo>
                <a:lnTo>
                  <a:pt x="1137" y="1944"/>
                </a:lnTo>
                <a:lnTo>
                  <a:pt x="660" y="3522"/>
                </a:lnTo>
                <a:lnTo>
                  <a:pt x="404" y="4292"/>
                </a:lnTo>
                <a:lnTo>
                  <a:pt x="183" y="5062"/>
                </a:lnTo>
                <a:lnTo>
                  <a:pt x="37" y="5759"/>
                </a:lnTo>
                <a:lnTo>
                  <a:pt x="0" y="6126"/>
                </a:lnTo>
                <a:lnTo>
                  <a:pt x="0" y="6456"/>
                </a:lnTo>
                <a:lnTo>
                  <a:pt x="0" y="6786"/>
                </a:lnTo>
                <a:lnTo>
                  <a:pt x="73" y="7153"/>
                </a:lnTo>
                <a:lnTo>
                  <a:pt x="183" y="7483"/>
                </a:lnTo>
                <a:lnTo>
                  <a:pt x="330" y="7813"/>
                </a:lnTo>
                <a:lnTo>
                  <a:pt x="477" y="8033"/>
                </a:lnTo>
                <a:lnTo>
                  <a:pt x="660" y="8253"/>
                </a:lnTo>
                <a:lnTo>
                  <a:pt x="880" y="8474"/>
                </a:lnTo>
                <a:lnTo>
                  <a:pt x="1101" y="8657"/>
                </a:lnTo>
                <a:lnTo>
                  <a:pt x="1357" y="8767"/>
                </a:lnTo>
                <a:lnTo>
                  <a:pt x="1651" y="8877"/>
                </a:lnTo>
                <a:lnTo>
                  <a:pt x="1908" y="8914"/>
                </a:lnTo>
                <a:lnTo>
                  <a:pt x="2201" y="8950"/>
                </a:lnTo>
                <a:lnTo>
                  <a:pt x="2458" y="8914"/>
                </a:lnTo>
                <a:lnTo>
                  <a:pt x="2678" y="8840"/>
                </a:lnTo>
                <a:lnTo>
                  <a:pt x="2898" y="8730"/>
                </a:lnTo>
                <a:lnTo>
                  <a:pt x="3081" y="8620"/>
                </a:lnTo>
                <a:lnTo>
                  <a:pt x="3448" y="8290"/>
                </a:lnTo>
                <a:lnTo>
                  <a:pt x="3778" y="7923"/>
                </a:lnTo>
                <a:lnTo>
                  <a:pt x="3815" y="7960"/>
                </a:lnTo>
                <a:lnTo>
                  <a:pt x="3925" y="7960"/>
                </a:lnTo>
                <a:lnTo>
                  <a:pt x="4035" y="7887"/>
                </a:lnTo>
                <a:lnTo>
                  <a:pt x="4108" y="7813"/>
                </a:lnTo>
                <a:lnTo>
                  <a:pt x="4108" y="7740"/>
                </a:lnTo>
                <a:lnTo>
                  <a:pt x="4072" y="7593"/>
                </a:lnTo>
                <a:lnTo>
                  <a:pt x="4182" y="7446"/>
                </a:lnTo>
                <a:lnTo>
                  <a:pt x="4512" y="6896"/>
                </a:lnTo>
                <a:lnTo>
                  <a:pt x="4769" y="6309"/>
                </a:lnTo>
                <a:lnTo>
                  <a:pt x="5025" y="5722"/>
                </a:lnTo>
                <a:lnTo>
                  <a:pt x="5209" y="5099"/>
                </a:lnTo>
                <a:lnTo>
                  <a:pt x="5246" y="5062"/>
                </a:lnTo>
                <a:lnTo>
                  <a:pt x="5282" y="4989"/>
                </a:lnTo>
                <a:lnTo>
                  <a:pt x="5282" y="4915"/>
                </a:lnTo>
                <a:lnTo>
                  <a:pt x="5466" y="4292"/>
                </a:lnTo>
                <a:lnTo>
                  <a:pt x="5612" y="3632"/>
                </a:lnTo>
                <a:lnTo>
                  <a:pt x="5722" y="2971"/>
                </a:lnTo>
                <a:lnTo>
                  <a:pt x="5796" y="2311"/>
                </a:lnTo>
                <a:lnTo>
                  <a:pt x="5832" y="1981"/>
                </a:lnTo>
                <a:lnTo>
                  <a:pt x="5796" y="1651"/>
                </a:lnTo>
                <a:lnTo>
                  <a:pt x="5759" y="1357"/>
                </a:lnTo>
                <a:lnTo>
                  <a:pt x="5649" y="1064"/>
                </a:lnTo>
                <a:lnTo>
                  <a:pt x="5539" y="807"/>
                </a:lnTo>
                <a:lnTo>
                  <a:pt x="5356" y="587"/>
                </a:lnTo>
                <a:lnTo>
                  <a:pt x="5099" y="367"/>
                </a:lnTo>
                <a:lnTo>
                  <a:pt x="4842" y="184"/>
                </a:lnTo>
                <a:lnTo>
                  <a:pt x="4512" y="73"/>
                </a:lnTo>
                <a:lnTo>
                  <a:pt x="4182" y="0"/>
                </a:lnTo>
                <a:close/>
                <a:moveTo>
                  <a:pt x="8730" y="3962"/>
                </a:moveTo>
                <a:lnTo>
                  <a:pt x="8584" y="4072"/>
                </a:lnTo>
                <a:lnTo>
                  <a:pt x="8437" y="4182"/>
                </a:lnTo>
                <a:lnTo>
                  <a:pt x="8327" y="4329"/>
                </a:lnTo>
                <a:lnTo>
                  <a:pt x="7887" y="4439"/>
                </a:lnTo>
                <a:lnTo>
                  <a:pt x="7336" y="4585"/>
                </a:lnTo>
                <a:lnTo>
                  <a:pt x="6786" y="4842"/>
                </a:lnTo>
                <a:lnTo>
                  <a:pt x="6566" y="4989"/>
                </a:lnTo>
                <a:lnTo>
                  <a:pt x="6309" y="5172"/>
                </a:lnTo>
                <a:lnTo>
                  <a:pt x="6089" y="5356"/>
                </a:lnTo>
                <a:lnTo>
                  <a:pt x="5906" y="5576"/>
                </a:lnTo>
                <a:lnTo>
                  <a:pt x="5759" y="5796"/>
                </a:lnTo>
                <a:lnTo>
                  <a:pt x="5612" y="6053"/>
                </a:lnTo>
                <a:lnTo>
                  <a:pt x="5539" y="6309"/>
                </a:lnTo>
                <a:lnTo>
                  <a:pt x="5502" y="6603"/>
                </a:lnTo>
                <a:lnTo>
                  <a:pt x="5466" y="6860"/>
                </a:lnTo>
                <a:lnTo>
                  <a:pt x="5502" y="7116"/>
                </a:lnTo>
                <a:lnTo>
                  <a:pt x="5539" y="7373"/>
                </a:lnTo>
                <a:lnTo>
                  <a:pt x="5612" y="7630"/>
                </a:lnTo>
                <a:lnTo>
                  <a:pt x="5722" y="7887"/>
                </a:lnTo>
                <a:lnTo>
                  <a:pt x="5869" y="8107"/>
                </a:lnTo>
                <a:lnTo>
                  <a:pt x="6016" y="8327"/>
                </a:lnTo>
                <a:lnTo>
                  <a:pt x="6199" y="8547"/>
                </a:lnTo>
                <a:lnTo>
                  <a:pt x="6419" y="8730"/>
                </a:lnTo>
                <a:lnTo>
                  <a:pt x="6639" y="8914"/>
                </a:lnTo>
                <a:lnTo>
                  <a:pt x="6860" y="9060"/>
                </a:lnTo>
                <a:lnTo>
                  <a:pt x="7116" y="9170"/>
                </a:lnTo>
                <a:lnTo>
                  <a:pt x="7410" y="9244"/>
                </a:lnTo>
                <a:lnTo>
                  <a:pt x="7703" y="9281"/>
                </a:lnTo>
                <a:lnTo>
                  <a:pt x="8033" y="9244"/>
                </a:lnTo>
                <a:lnTo>
                  <a:pt x="8327" y="9170"/>
                </a:lnTo>
                <a:lnTo>
                  <a:pt x="8620" y="9024"/>
                </a:lnTo>
                <a:lnTo>
                  <a:pt x="8877" y="8877"/>
                </a:lnTo>
                <a:lnTo>
                  <a:pt x="9391" y="8547"/>
                </a:lnTo>
                <a:lnTo>
                  <a:pt x="9611" y="8364"/>
                </a:lnTo>
                <a:lnTo>
                  <a:pt x="9794" y="8143"/>
                </a:lnTo>
                <a:lnTo>
                  <a:pt x="9977" y="7923"/>
                </a:lnTo>
                <a:lnTo>
                  <a:pt x="10161" y="7703"/>
                </a:lnTo>
                <a:lnTo>
                  <a:pt x="10418" y="7190"/>
                </a:lnTo>
                <a:lnTo>
                  <a:pt x="10638" y="6676"/>
                </a:lnTo>
                <a:lnTo>
                  <a:pt x="10711" y="6346"/>
                </a:lnTo>
                <a:lnTo>
                  <a:pt x="10748" y="6053"/>
                </a:lnTo>
                <a:lnTo>
                  <a:pt x="10748" y="5722"/>
                </a:lnTo>
                <a:lnTo>
                  <a:pt x="10711" y="5466"/>
                </a:lnTo>
                <a:lnTo>
                  <a:pt x="10601" y="5172"/>
                </a:lnTo>
                <a:lnTo>
                  <a:pt x="10454" y="4915"/>
                </a:lnTo>
                <a:lnTo>
                  <a:pt x="10271" y="4659"/>
                </a:lnTo>
                <a:lnTo>
                  <a:pt x="10051" y="4439"/>
                </a:lnTo>
                <a:lnTo>
                  <a:pt x="9794" y="4255"/>
                </a:lnTo>
                <a:lnTo>
                  <a:pt x="9537" y="4108"/>
                </a:lnTo>
                <a:lnTo>
                  <a:pt x="9244" y="3998"/>
                </a:lnTo>
                <a:lnTo>
                  <a:pt x="8950" y="396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60" name="Google Shape;760;p26"/>
          <p:cNvSpPr/>
          <p:nvPr/>
        </p:nvSpPr>
        <p:spPr>
          <a:xfrm>
            <a:off x="7518184" y="3966329"/>
            <a:ext cx="846269" cy="598458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61" name="Google Shape;761;p26"/>
          <p:cNvSpPr/>
          <p:nvPr/>
        </p:nvSpPr>
        <p:spPr>
          <a:xfrm rot="-5400000">
            <a:off x="6496794" y="3021440"/>
            <a:ext cx="493819" cy="63153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62" name="Google Shape;762;p26"/>
          <p:cNvSpPr/>
          <p:nvPr/>
        </p:nvSpPr>
        <p:spPr>
          <a:xfrm>
            <a:off x="6453205" y="3705907"/>
            <a:ext cx="666366" cy="752689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63" name="Google Shape;763;p26"/>
          <p:cNvSpPr/>
          <p:nvPr/>
        </p:nvSpPr>
        <p:spPr>
          <a:xfrm>
            <a:off x="1866011" y="4742879"/>
            <a:ext cx="681078" cy="455287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64" name="Google Shape;764;p26"/>
          <p:cNvSpPr/>
          <p:nvPr/>
        </p:nvSpPr>
        <p:spPr>
          <a:xfrm>
            <a:off x="6669805" y="4614395"/>
            <a:ext cx="308462" cy="330481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ubtitle">
  <p:cSld name="TITLE_1">
    <p:spTree>
      <p:nvGrpSpPr>
        <p:cNvPr id="1" name="Shape 7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6" name="Google Shape;766;p27"/>
          <p:cNvSpPr txBox="1">
            <a:spLocks noGrp="1"/>
          </p:cNvSpPr>
          <p:nvPr>
            <p:ph type="ctrTitle"/>
          </p:nvPr>
        </p:nvSpPr>
        <p:spPr>
          <a:xfrm>
            <a:off x="3210935" y="1661762"/>
            <a:ext cx="5301600" cy="1159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9pPr>
          </a:lstStyle>
          <a:p>
            <a:endParaRPr/>
          </a:p>
        </p:txBody>
      </p:sp>
      <p:sp>
        <p:nvSpPr>
          <p:cNvPr id="767" name="Google Shape;767;p27"/>
          <p:cNvSpPr txBox="1">
            <a:spLocks noGrp="1"/>
          </p:cNvSpPr>
          <p:nvPr>
            <p:ph type="subTitle" idx="1"/>
          </p:nvPr>
        </p:nvSpPr>
        <p:spPr>
          <a:xfrm>
            <a:off x="3210885" y="2864177"/>
            <a:ext cx="5301600" cy="78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600"/>
              <a:buNone/>
              <a:defRPr>
                <a:solidFill>
                  <a:srgbClr val="1C4587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9pPr>
          </a:lstStyle>
          <a:p>
            <a:endParaRPr/>
          </a:p>
        </p:txBody>
      </p:sp>
      <p:sp>
        <p:nvSpPr>
          <p:cNvPr id="768" name="Google Shape;768;p27"/>
          <p:cNvSpPr/>
          <p:nvPr/>
        </p:nvSpPr>
        <p:spPr>
          <a:xfrm>
            <a:off x="4412080" y="4661638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69" name="Google Shape;769;p27"/>
          <p:cNvSpPr/>
          <p:nvPr/>
        </p:nvSpPr>
        <p:spPr>
          <a:xfrm>
            <a:off x="3968826" y="4000288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70" name="Google Shape;770;p27"/>
          <p:cNvSpPr/>
          <p:nvPr/>
        </p:nvSpPr>
        <p:spPr>
          <a:xfrm>
            <a:off x="6283364" y="42095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71" name="Google Shape;771;p27"/>
          <p:cNvSpPr/>
          <p:nvPr/>
        </p:nvSpPr>
        <p:spPr>
          <a:xfrm>
            <a:off x="5746560" y="4042836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72" name="Google Shape;772;p27"/>
          <p:cNvSpPr/>
          <p:nvPr/>
        </p:nvSpPr>
        <p:spPr>
          <a:xfrm>
            <a:off x="7063610" y="4132028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73" name="Google Shape;773;p27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74" name="Google Shape;774;p27"/>
          <p:cNvSpPr/>
          <p:nvPr/>
        </p:nvSpPr>
        <p:spPr>
          <a:xfrm>
            <a:off x="6581517" y="4041241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75" name="Google Shape;775;p27"/>
          <p:cNvSpPr/>
          <p:nvPr/>
        </p:nvSpPr>
        <p:spPr>
          <a:xfrm>
            <a:off x="6507132" y="453396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76" name="Google Shape;776;p27"/>
          <p:cNvSpPr/>
          <p:nvPr/>
        </p:nvSpPr>
        <p:spPr>
          <a:xfrm>
            <a:off x="55010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77" name="Google Shape;777;p27"/>
          <p:cNvSpPr/>
          <p:nvPr/>
        </p:nvSpPr>
        <p:spPr>
          <a:xfrm>
            <a:off x="5201567" y="4075599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78" name="Google Shape;778;p27"/>
          <p:cNvSpPr/>
          <p:nvPr/>
        </p:nvSpPr>
        <p:spPr>
          <a:xfrm>
            <a:off x="4765584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79" name="Google Shape;779;p27"/>
          <p:cNvSpPr/>
          <p:nvPr/>
        </p:nvSpPr>
        <p:spPr>
          <a:xfrm>
            <a:off x="55218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80" name="Google Shape;780;p27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81" name="Google Shape;781;p27"/>
          <p:cNvSpPr/>
          <p:nvPr/>
        </p:nvSpPr>
        <p:spPr>
          <a:xfrm>
            <a:off x="8052577" y="402927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82" name="Google Shape;782;p27"/>
          <p:cNvSpPr/>
          <p:nvPr/>
        </p:nvSpPr>
        <p:spPr>
          <a:xfrm>
            <a:off x="6984573" y="4950383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83" name="Google Shape;783;p27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84" name="Google Shape;784;p27"/>
          <p:cNvSpPr/>
          <p:nvPr/>
        </p:nvSpPr>
        <p:spPr>
          <a:xfrm>
            <a:off x="6160715" y="4780234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85" name="Google Shape;785;p27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86" name="Google Shape;786;p27"/>
          <p:cNvSpPr/>
          <p:nvPr/>
        </p:nvSpPr>
        <p:spPr>
          <a:xfrm>
            <a:off x="48922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87" name="Google Shape;787;p27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88" name="Google Shape;788;p27"/>
          <p:cNvSpPr/>
          <p:nvPr/>
        </p:nvSpPr>
        <p:spPr>
          <a:xfrm>
            <a:off x="4489179" y="4206693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89" name="Google Shape;789;p27"/>
          <p:cNvSpPr/>
          <p:nvPr/>
        </p:nvSpPr>
        <p:spPr>
          <a:xfrm rot="1920548">
            <a:off x="7236726" y="46581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90" name="Google Shape;790;p27"/>
          <p:cNvSpPr/>
          <p:nvPr/>
        </p:nvSpPr>
        <p:spPr>
          <a:xfrm>
            <a:off x="8263292" y="4517805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91" name="Google Shape;791;p27"/>
          <p:cNvSpPr/>
          <p:nvPr/>
        </p:nvSpPr>
        <p:spPr>
          <a:xfrm rot="-5400000">
            <a:off x="7684355" y="39822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92" name="Google Shape;792;p27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93" name="Google Shape;793;p27"/>
          <p:cNvSpPr/>
          <p:nvPr/>
        </p:nvSpPr>
        <p:spPr>
          <a:xfrm>
            <a:off x="50595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94" name="Google Shape;794;p27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95" name="Google Shape;795;p27"/>
          <p:cNvSpPr/>
          <p:nvPr/>
        </p:nvSpPr>
        <p:spPr>
          <a:xfrm>
            <a:off x="1482765" y="42095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96" name="Google Shape;796;p27"/>
          <p:cNvSpPr/>
          <p:nvPr/>
        </p:nvSpPr>
        <p:spPr>
          <a:xfrm>
            <a:off x="945960" y="4042836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97" name="Google Shape;797;p27"/>
          <p:cNvSpPr/>
          <p:nvPr/>
        </p:nvSpPr>
        <p:spPr>
          <a:xfrm>
            <a:off x="2263010" y="4132028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98" name="Google Shape;798;p27"/>
          <p:cNvSpPr/>
          <p:nvPr/>
        </p:nvSpPr>
        <p:spPr>
          <a:xfrm>
            <a:off x="1780917" y="4041241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99" name="Google Shape;799;p27"/>
          <p:cNvSpPr/>
          <p:nvPr/>
        </p:nvSpPr>
        <p:spPr>
          <a:xfrm>
            <a:off x="1706532" y="453396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00" name="Google Shape;800;p27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01" name="Google Shape;801;p27"/>
          <p:cNvSpPr/>
          <p:nvPr/>
        </p:nvSpPr>
        <p:spPr>
          <a:xfrm>
            <a:off x="400967" y="4075599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02" name="Google Shape;802;p27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03" name="Google Shape;803;p27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04" name="Google Shape;804;p27"/>
          <p:cNvSpPr/>
          <p:nvPr/>
        </p:nvSpPr>
        <p:spPr>
          <a:xfrm>
            <a:off x="32519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05" name="Google Shape;805;p27"/>
          <p:cNvSpPr/>
          <p:nvPr/>
        </p:nvSpPr>
        <p:spPr>
          <a:xfrm>
            <a:off x="3251978" y="402927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06" name="Google Shape;806;p27"/>
          <p:cNvSpPr/>
          <p:nvPr/>
        </p:nvSpPr>
        <p:spPr>
          <a:xfrm>
            <a:off x="2183974" y="4950383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07" name="Google Shape;807;p27"/>
          <p:cNvSpPr/>
          <p:nvPr/>
        </p:nvSpPr>
        <p:spPr>
          <a:xfrm>
            <a:off x="39491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08" name="Google Shape;808;p27"/>
          <p:cNvSpPr/>
          <p:nvPr/>
        </p:nvSpPr>
        <p:spPr>
          <a:xfrm>
            <a:off x="1360115" y="4780234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09" name="Google Shape;809;p27"/>
          <p:cNvSpPr/>
          <p:nvPr/>
        </p:nvSpPr>
        <p:spPr>
          <a:xfrm>
            <a:off x="37218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10" name="Google Shape;810;p27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11" name="Google Shape;811;p27"/>
          <p:cNvSpPr/>
          <p:nvPr/>
        </p:nvSpPr>
        <p:spPr>
          <a:xfrm>
            <a:off x="40288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12" name="Google Shape;812;p27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13" name="Google Shape;813;p27"/>
          <p:cNvSpPr/>
          <p:nvPr/>
        </p:nvSpPr>
        <p:spPr>
          <a:xfrm rot="1920548">
            <a:off x="2436125" y="46581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14" name="Google Shape;814;p27"/>
          <p:cNvSpPr/>
          <p:nvPr/>
        </p:nvSpPr>
        <p:spPr>
          <a:xfrm>
            <a:off x="3462692" y="4517805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15" name="Google Shape;815;p27"/>
          <p:cNvSpPr/>
          <p:nvPr/>
        </p:nvSpPr>
        <p:spPr>
          <a:xfrm rot="-5400000">
            <a:off x="2883755" y="39822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16" name="Google Shape;816;p27"/>
          <p:cNvSpPr/>
          <p:nvPr/>
        </p:nvSpPr>
        <p:spPr>
          <a:xfrm>
            <a:off x="28590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17" name="Google Shape;817;p27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18" name="Google Shape;818;p27"/>
          <p:cNvSpPr/>
          <p:nvPr/>
        </p:nvSpPr>
        <p:spPr>
          <a:xfrm>
            <a:off x="29818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TITLE_1_1">
    <p:spTree>
      <p:nvGrpSpPr>
        <p:cNvPr id="1" name="Shape 8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0" name="Google Shape;820;p28"/>
          <p:cNvSpPr txBox="1">
            <a:spLocks noGrp="1"/>
          </p:cNvSpPr>
          <p:nvPr>
            <p:ph type="body" idx="1"/>
          </p:nvPr>
        </p:nvSpPr>
        <p:spPr>
          <a:xfrm>
            <a:off x="2159325" y="2161800"/>
            <a:ext cx="4825500" cy="819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387350" algn="ctr" rtl="0">
              <a:spcBef>
                <a:spcPts val="600"/>
              </a:spcBef>
              <a:spcAft>
                <a:spcPts val="0"/>
              </a:spcAft>
              <a:buClr>
                <a:srgbClr val="1C4587"/>
              </a:buClr>
              <a:buSzPts val="2500"/>
              <a:buChar char="✘"/>
              <a:defRPr sz="2500" b="1">
                <a:solidFill>
                  <a:srgbClr val="1C4587"/>
                </a:solidFill>
              </a:defRPr>
            </a:lvl1pPr>
            <a:lvl2pPr marL="914400" lvl="1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✗"/>
              <a:defRPr sz="2500" b="1">
                <a:solidFill>
                  <a:srgbClr val="1C4587"/>
                </a:solidFill>
              </a:defRPr>
            </a:lvl2pPr>
            <a:lvl3pPr marL="1371600" lvl="2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■"/>
              <a:defRPr sz="2500" b="1">
                <a:solidFill>
                  <a:srgbClr val="1C4587"/>
                </a:solidFill>
              </a:defRPr>
            </a:lvl3pPr>
            <a:lvl4pPr marL="1828800" lvl="3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●"/>
              <a:defRPr sz="2500" b="1">
                <a:solidFill>
                  <a:srgbClr val="1C4587"/>
                </a:solidFill>
              </a:defRPr>
            </a:lvl4pPr>
            <a:lvl5pPr marL="2286000" lvl="4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○"/>
              <a:defRPr sz="2500" b="1">
                <a:solidFill>
                  <a:srgbClr val="1C4587"/>
                </a:solidFill>
              </a:defRPr>
            </a:lvl5pPr>
            <a:lvl6pPr marL="2743200" lvl="5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■"/>
              <a:defRPr sz="2500" b="1">
                <a:solidFill>
                  <a:srgbClr val="1C4587"/>
                </a:solidFill>
              </a:defRPr>
            </a:lvl6pPr>
            <a:lvl7pPr marL="3200400" lvl="6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●"/>
              <a:defRPr sz="2500" b="1">
                <a:solidFill>
                  <a:srgbClr val="1C4587"/>
                </a:solidFill>
              </a:defRPr>
            </a:lvl7pPr>
            <a:lvl8pPr marL="3657600" lvl="7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○"/>
              <a:defRPr sz="2500" b="1">
                <a:solidFill>
                  <a:srgbClr val="1C4587"/>
                </a:solidFill>
              </a:defRPr>
            </a:lvl8pPr>
            <a:lvl9pPr marL="4114800" lvl="8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■"/>
              <a:defRPr sz="2500" b="1">
                <a:solidFill>
                  <a:srgbClr val="1C4587"/>
                </a:solidFill>
              </a:defRPr>
            </a:lvl9pPr>
          </a:lstStyle>
          <a:p>
            <a:endParaRPr/>
          </a:p>
        </p:txBody>
      </p:sp>
      <p:sp>
        <p:nvSpPr>
          <p:cNvPr id="821" name="Google Shape;821;p28"/>
          <p:cNvSpPr/>
          <p:nvPr/>
        </p:nvSpPr>
        <p:spPr>
          <a:xfrm>
            <a:off x="7302880" y="-294362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22" name="Google Shape;822;p28"/>
          <p:cNvSpPr/>
          <p:nvPr/>
        </p:nvSpPr>
        <p:spPr>
          <a:xfrm>
            <a:off x="-35374" y="3366963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23" name="Google Shape;823;p28"/>
          <p:cNvSpPr/>
          <p:nvPr/>
        </p:nvSpPr>
        <p:spPr>
          <a:xfrm>
            <a:off x="8817948" y="34396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24" name="Google Shape;824;p28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25" name="Google Shape;825;p28"/>
          <p:cNvSpPr/>
          <p:nvPr/>
        </p:nvSpPr>
        <p:spPr>
          <a:xfrm>
            <a:off x="8360955" y="450691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26" name="Google Shape;826;p28"/>
          <p:cNvSpPr/>
          <p:nvPr/>
        </p:nvSpPr>
        <p:spPr>
          <a:xfrm>
            <a:off x="-77078" y="1488018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27" name="Google Shape;827;p28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28" name="Google Shape;828;p28"/>
          <p:cNvSpPr/>
          <p:nvPr/>
        </p:nvSpPr>
        <p:spPr>
          <a:xfrm>
            <a:off x="8052577" y="413232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29" name="Google Shape;829;p28"/>
          <p:cNvSpPr/>
          <p:nvPr/>
        </p:nvSpPr>
        <p:spPr>
          <a:xfrm>
            <a:off x="7430898" y="4873171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30" name="Google Shape;830;p28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31" name="Google Shape;831;p28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32" name="Google Shape;832;p28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33" name="Google Shape;833;p28"/>
          <p:cNvSpPr/>
          <p:nvPr/>
        </p:nvSpPr>
        <p:spPr>
          <a:xfrm>
            <a:off x="8963979" y="1338718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34" name="Google Shape;834;p28"/>
          <p:cNvSpPr/>
          <p:nvPr/>
        </p:nvSpPr>
        <p:spPr>
          <a:xfrm rot="-2426120">
            <a:off x="7110132" y="4877011"/>
            <a:ext cx="279910" cy="357971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35" name="Google Shape;835;p28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36" name="Google Shape;836;p28"/>
          <p:cNvSpPr/>
          <p:nvPr/>
        </p:nvSpPr>
        <p:spPr>
          <a:xfrm>
            <a:off x="8797588" y="3078732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37" name="Google Shape;837;p28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38" name="Google Shape;838;p28"/>
          <p:cNvSpPr/>
          <p:nvPr/>
        </p:nvSpPr>
        <p:spPr>
          <a:xfrm>
            <a:off x="346877" y="6086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39" name="Google Shape;839;p28"/>
          <p:cNvSpPr/>
          <p:nvPr/>
        </p:nvSpPr>
        <p:spPr>
          <a:xfrm>
            <a:off x="645010" y="3559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40" name="Google Shape;840;p28"/>
          <p:cNvSpPr/>
          <p:nvPr/>
        </p:nvSpPr>
        <p:spPr>
          <a:xfrm>
            <a:off x="8318810" y="-29822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41" name="Google Shape;841;p28"/>
          <p:cNvSpPr/>
          <p:nvPr/>
        </p:nvSpPr>
        <p:spPr>
          <a:xfrm>
            <a:off x="-8" y="101336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42" name="Google Shape;842;p28"/>
          <p:cNvSpPr/>
          <p:nvPr/>
        </p:nvSpPr>
        <p:spPr>
          <a:xfrm>
            <a:off x="8699356" y="17911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43" name="Google Shape;843;p28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44" name="Google Shape;844;p28"/>
          <p:cNvSpPr/>
          <p:nvPr/>
        </p:nvSpPr>
        <p:spPr>
          <a:xfrm>
            <a:off x="258967" y="-86251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45" name="Google Shape;845;p28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46" name="Google Shape;846;p28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47" name="Google Shape;847;p28"/>
          <p:cNvSpPr/>
          <p:nvPr/>
        </p:nvSpPr>
        <p:spPr>
          <a:xfrm>
            <a:off x="-243128" y="5421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48" name="Google Shape;848;p28"/>
          <p:cNvSpPr/>
          <p:nvPr/>
        </p:nvSpPr>
        <p:spPr>
          <a:xfrm>
            <a:off x="7842052" y="-100873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49" name="Google Shape;849;p28"/>
          <p:cNvSpPr/>
          <p:nvPr/>
        </p:nvSpPr>
        <p:spPr>
          <a:xfrm>
            <a:off x="-38626" y="579046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50" name="Google Shape;850;p28"/>
          <p:cNvSpPr/>
          <p:nvPr/>
        </p:nvSpPr>
        <p:spPr>
          <a:xfrm>
            <a:off x="1403775" y="11500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51" name="Google Shape;851;p28"/>
          <p:cNvSpPr/>
          <p:nvPr/>
        </p:nvSpPr>
        <p:spPr>
          <a:xfrm>
            <a:off x="955990" y="-57166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52" name="Google Shape;852;p28"/>
          <p:cNvSpPr/>
          <p:nvPr/>
        </p:nvSpPr>
        <p:spPr>
          <a:xfrm>
            <a:off x="1333294" y="4678454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53" name="Google Shape;853;p28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54" name="Google Shape;854;p28"/>
          <p:cNvSpPr/>
          <p:nvPr/>
        </p:nvSpPr>
        <p:spPr>
          <a:xfrm>
            <a:off x="1525678" y="4911343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55" name="Google Shape;855;p28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56" name="Google Shape;856;p28"/>
          <p:cNvSpPr/>
          <p:nvPr/>
        </p:nvSpPr>
        <p:spPr>
          <a:xfrm rot="1920548">
            <a:off x="8225551" y="6252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57" name="Google Shape;857;p28"/>
          <p:cNvSpPr/>
          <p:nvPr/>
        </p:nvSpPr>
        <p:spPr>
          <a:xfrm>
            <a:off x="346867" y="4064142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58" name="Google Shape;858;p28"/>
          <p:cNvSpPr/>
          <p:nvPr/>
        </p:nvSpPr>
        <p:spPr>
          <a:xfrm rot="-5400000">
            <a:off x="7996280" y="3169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59" name="Google Shape;859;p28"/>
          <p:cNvSpPr/>
          <p:nvPr/>
        </p:nvSpPr>
        <p:spPr>
          <a:xfrm>
            <a:off x="8801760" y="790271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60" name="Google Shape;860;p28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61" name="Google Shape;861;p28"/>
          <p:cNvSpPr/>
          <p:nvPr/>
        </p:nvSpPr>
        <p:spPr>
          <a:xfrm>
            <a:off x="8699345" y="1151407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62" name="Google Shape;862;p28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buNone/>
              <a:defRPr/>
            </a:lvl1pPr>
            <a:lvl2pPr lvl="1" algn="ctr" rtl="0">
              <a:buNone/>
              <a:defRPr/>
            </a:lvl2pPr>
            <a:lvl3pPr lvl="2" algn="ctr" rtl="0">
              <a:buNone/>
              <a:defRPr/>
            </a:lvl3pPr>
            <a:lvl4pPr lvl="3" algn="ctr" rtl="0">
              <a:buNone/>
              <a:defRPr/>
            </a:lvl4pPr>
            <a:lvl5pPr lvl="4" algn="ctr" rtl="0">
              <a:buNone/>
              <a:defRPr/>
            </a:lvl5pPr>
            <a:lvl6pPr lvl="5" algn="ctr" rtl="0">
              <a:buNone/>
              <a:defRPr/>
            </a:lvl6pPr>
            <a:lvl7pPr lvl="6" algn="ctr" rtl="0">
              <a:buNone/>
              <a:defRPr/>
            </a:lvl7pPr>
            <a:lvl8pPr lvl="7" algn="ctr" rtl="0">
              <a:buNone/>
              <a:defRPr/>
            </a:lvl8pPr>
            <a:lvl9pPr lvl="8" algn="ctr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1 column" type="tx">
  <p:cSld name="TITLE_AND_BODY">
    <p:spTree>
      <p:nvGrpSpPr>
        <p:cNvPr id="1" name="Shape 8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4" name="Google Shape;864;p29"/>
          <p:cNvSpPr txBox="1">
            <a:spLocks noGrp="1"/>
          </p:cNvSpPr>
          <p:nvPr>
            <p:ph type="title"/>
          </p:nvPr>
        </p:nvSpPr>
        <p:spPr>
          <a:xfrm>
            <a:off x="729769" y="190783"/>
            <a:ext cx="6140400" cy="657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2700"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865" name="Google Shape;865;p29"/>
          <p:cNvSpPr txBox="1">
            <a:spLocks noGrp="1"/>
          </p:cNvSpPr>
          <p:nvPr>
            <p:ph type="body" idx="1"/>
          </p:nvPr>
        </p:nvSpPr>
        <p:spPr>
          <a:xfrm>
            <a:off x="747925" y="1302837"/>
            <a:ext cx="6140400" cy="361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87350" rtl="0">
              <a:spcBef>
                <a:spcPts val="600"/>
              </a:spcBef>
              <a:spcAft>
                <a:spcPts val="0"/>
              </a:spcAft>
              <a:buSzPts val="2500"/>
              <a:buChar char="✘"/>
              <a:defRPr sz="2500"/>
            </a:lvl1pPr>
            <a:lvl2pPr marL="914400" lvl="1" indent="-355600" rtl="0">
              <a:spcBef>
                <a:spcPts val="0"/>
              </a:spcBef>
              <a:spcAft>
                <a:spcPts val="0"/>
              </a:spcAft>
              <a:buSzPts val="2000"/>
              <a:buChar char="✗"/>
              <a:defRPr/>
            </a:lvl2pPr>
            <a:lvl3pPr marL="1371600" lvl="2" indent="-355600" rtl="0">
              <a:spcBef>
                <a:spcPts val="0"/>
              </a:spcBef>
              <a:spcAft>
                <a:spcPts val="0"/>
              </a:spcAft>
              <a:buSzPts val="2000"/>
              <a:buChar char="■"/>
              <a:defRPr/>
            </a:lvl3pPr>
            <a:lvl4pPr marL="1828800" lvl="3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grpSp>
        <p:nvGrpSpPr>
          <p:cNvPr id="866" name="Google Shape;866;p29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867" name="Google Shape;867;p29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68" name="Google Shape;868;p29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69" name="Google Shape;869;p29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70" name="Google Shape;870;p29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71" name="Google Shape;871;p29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72" name="Google Shape;872;p29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73" name="Google Shape;873;p29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74" name="Google Shape;874;p29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75" name="Google Shape;875;p29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76" name="Google Shape;876;p29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77" name="Google Shape;877;p29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78" name="Google Shape;878;p29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79" name="Google Shape;879;p29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80" name="Google Shape;880;p29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81" name="Google Shape;881;p29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82" name="Google Shape;882;p29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83" name="Google Shape;883;p29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84" name="Google Shape;884;p29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85" name="Google Shape;885;p29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86" name="Google Shape;886;p29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87" name="Google Shape;887;p29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88" name="Google Shape;888;p29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89" name="Google Shape;889;p29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90" name="Google Shape;890;p29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91" name="Google Shape;891;p29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92" name="Google Shape;892;p29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93" name="Google Shape;893;p29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94" name="Google Shape;894;p29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95" name="Google Shape;895;p29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</p:grpSp>
      <p:cxnSp>
        <p:nvCxnSpPr>
          <p:cNvPr id="896" name="Google Shape;896;p29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897" name="Google Shape;897;p29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2 columns" type="twoColTx">
  <p:cSld name="TITLE_AND_TWO_COLUMNS">
    <p:spTree>
      <p:nvGrpSpPr>
        <p:cNvPr id="1" name="Shape 8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9" name="Google Shape;899;p30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900" name="Google Shape;900;p30"/>
          <p:cNvSpPr txBox="1">
            <a:spLocks noGrp="1"/>
          </p:cNvSpPr>
          <p:nvPr>
            <p:ph type="body" idx="1"/>
          </p:nvPr>
        </p:nvSpPr>
        <p:spPr>
          <a:xfrm>
            <a:off x="747925" y="1363153"/>
            <a:ext cx="3159000" cy="361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68300" rtl="0">
              <a:spcBef>
                <a:spcPts val="600"/>
              </a:spcBef>
              <a:spcAft>
                <a:spcPts val="0"/>
              </a:spcAft>
              <a:buSzPts val="2200"/>
              <a:buChar char="✘"/>
              <a:defRPr sz="2200"/>
            </a:lvl1pPr>
            <a:lvl2pPr marL="914400" lvl="1" indent="-368300" rtl="0">
              <a:spcBef>
                <a:spcPts val="0"/>
              </a:spcBef>
              <a:spcAft>
                <a:spcPts val="0"/>
              </a:spcAft>
              <a:buSzPts val="2200"/>
              <a:buChar char="✗"/>
              <a:defRPr sz="2200"/>
            </a:lvl2pPr>
            <a:lvl3pPr marL="1371600" lvl="2" indent="-368300" rtl="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3pPr>
            <a:lvl4pPr marL="1828800" lvl="3" indent="-368300" rtl="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4pPr>
            <a:lvl5pPr marL="2286000" lvl="4" indent="-368300" rtl="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5pPr>
            <a:lvl6pPr marL="2743200" lvl="5" indent="-368300" rtl="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6pPr>
            <a:lvl7pPr marL="3200400" lvl="6" indent="-368300" rtl="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7pPr>
            <a:lvl8pPr marL="3657600" lvl="7" indent="-368300" rtl="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8pPr>
            <a:lvl9pPr marL="4114800" lvl="8" indent="-368300" rtl="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9pPr>
          </a:lstStyle>
          <a:p>
            <a:endParaRPr/>
          </a:p>
        </p:txBody>
      </p:sp>
      <p:sp>
        <p:nvSpPr>
          <p:cNvPr id="901" name="Google Shape;901;p30"/>
          <p:cNvSpPr txBox="1">
            <a:spLocks noGrp="1"/>
          </p:cNvSpPr>
          <p:nvPr>
            <p:ph type="body" idx="2"/>
          </p:nvPr>
        </p:nvSpPr>
        <p:spPr>
          <a:xfrm>
            <a:off x="4097098" y="1363153"/>
            <a:ext cx="3159000" cy="361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68300" rtl="0">
              <a:spcBef>
                <a:spcPts val="600"/>
              </a:spcBef>
              <a:spcAft>
                <a:spcPts val="0"/>
              </a:spcAft>
              <a:buSzPts val="2200"/>
              <a:buChar char="✘"/>
              <a:defRPr sz="2200"/>
            </a:lvl1pPr>
            <a:lvl2pPr marL="914400" lvl="1" indent="-368300" rtl="0">
              <a:spcBef>
                <a:spcPts val="0"/>
              </a:spcBef>
              <a:spcAft>
                <a:spcPts val="0"/>
              </a:spcAft>
              <a:buSzPts val="2200"/>
              <a:buChar char="✗"/>
              <a:defRPr sz="2200"/>
            </a:lvl2pPr>
            <a:lvl3pPr marL="1371600" lvl="2" indent="-368300" rtl="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3pPr>
            <a:lvl4pPr marL="1828800" lvl="3" indent="-368300" rtl="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4pPr>
            <a:lvl5pPr marL="2286000" lvl="4" indent="-368300" rtl="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5pPr>
            <a:lvl6pPr marL="2743200" lvl="5" indent="-368300" rtl="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6pPr>
            <a:lvl7pPr marL="3200400" lvl="6" indent="-368300" rtl="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7pPr>
            <a:lvl8pPr marL="3657600" lvl="7" indent="-368300" rtl="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8pPr>
            <a:lvl9pPr marL="4114800" lvl="8" indent="-368300" rtl="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9pPr>
          </a:lstStyle>
          <a:p>
            <a:endParaRPr/>
          </a:p>
        </p:txBody>
      </p:sp>
      <p:grpSp>
        <p:nvGrpSpPr>
          <p:cNvPr id="902" name="Google Shape;902;p30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903" name="Google Shape;903;p30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" name="Google Shape;904;p30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" name="Google Shape;905;p30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" name="Google Shape;906;p30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" name="Google Shape;907;p30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" name="Google Shape;908;p30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" name="Google Shape;909;p30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" name="Google Shape;910;p30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" name="Google Shape;911;p30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" name="Google Shape;912;p30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" name="Google Shape;913;p30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" name="Google Shape;914;p30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" name="Google Shape;915;p30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" name="Google Shape;916;p30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" name="Google Shape;917;p30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" name="Google Shape;918;p30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" name="Google Shape;919;p30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" name="Google Shape;920;p30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" name="Google Shape;921;p30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" name="Google Shape;922;p30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" name="Google Shape;923;p30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" name="Google Shape;924;p30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" name="Google Shape;925;p30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" name="Google Shape;926;p30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" name="Google Shape;927;p30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" name="Google Shape;928;p30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" name="Google Shape;929;p30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" name="Google Shape;930;p30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" name="Google Shape;931;p30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cxnSp>
        <p:nvCxnSpPr>
          <p:cNvPr id="932" name="Google Shape;932;p30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933" name="Google Shape;933;p30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3 columns">
  <p:cSld name="TITLE_AND_TWO_COLUMNS_1">
    <p:spTree>
      <p:nvGrpSpPr>
        <p:cNvPr id="1" name="Shape 9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5" name="Google Shape;935;p31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936" name="Google Shape;936;p31"/>
          <p:cNvSpPr txBox="1">
            <a:spLocks noGrp="1"/>
          </p:cNvSpPr>
          <p:nvPr>
            <p:ph type="body" idx="1"/>
          </p:nvPr>
        </p:nvSpPr>
        <p:spPr>
          <a:xfrm>
            <a:off x="747925" y="1308875"/>
            <a:ext cx="2097900" cy="3617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rtl="0">
              <a:spcBef>
                <a:spcPts val="600"/>
              </a:spcBef>
              <a:spcAft>
                <a:spcPts val="0"/>
              </a:spcAft>
              <a:buSzPts val="1800"/>
              <a:buChar char="✘"/>
              <a:defRPr sz="1800"/>
            </a:lvl1pPr>
            <a:lvl2pPr marL="914400" lvl="1" indent="-342900" rtl="0">
              <a:spcBef>
                <a:spcPts val="0"/>
              </a:spcBef>
              <a:spcAft>
                <a:spcPts val="0"/>
              </a:spcAft>
              <a:buSzPts val="1800"/>
              <a:buChar char="✗"/>
              <a:defRPr sz="1800"/>
            </a:lvl2pPr>
            <a:lvl3pPr marL="1371600" lvl="2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 sz="1800"/>
            </a:lvl3pPr>
            <a:lvl4pPr marL="1828800" lvl="3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sp>
        <p:nvSpPr>
          <p:cNvPr id="937" name="Google Shape;937;p31"/>
          <p:cNvSpPr txBox="1">
            <a:spLocks noGrp="1"/>
          </p:cNvSpPr>
          <p:nvPr>
            <p:ph type="body" idx="2"/>
          </p:nvPr>
        </p:nvSpPr>
        <p:spPr>
          <a:xfrm>
            <a:off x="2953087" y="1308875"/>
            <a:ext cx="2097900" cy="3617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rtl="0">
              <a:spcBef>
                <a:spcPts val="600"/>
              </a:spcBef>
              <a:spcAft>
                <a:spcPts val="0"/>
              </a:spcAft>
              <a:buSzPts val="1800"/>
              <a:buChar char="✘"/>
              <a:defRPr sz="1800"/>
            </a:lvl1pPr>
            <a:lvl2pPr marL="914400" lvl="1" indent="-342900" rtl="0">
              <a:spcBef>
                <a:spcPts val="0"/>
              </a:spcBef>
              <a:spcAft>
                <a:spcPts val="0"/>
              </a:spcAft>
              <a:buSzPts val="1800"/>
              <a:buChar char="✗"/>
              <a:defRPr sz="1800"/>
            </a:lvl2pPr>
            <a:lvl3pPr marL="1371600" lvl="2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 sz="1800"/>
            </a:lvl3pPr>
            <a:lvl4pPr marL="1828800" lvl="3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sp>
        <p:nvSpPr>
          <p:cNvPr id="938" name="Google Shape;938;p31"/>
          <p:cNvSpPr txBox="1">
            <a:spLocks noGrp="1"/>
          </p:cNvSpPr>
          <p:nvPr>
            <p:ph type="body" idx="3"/>
          </p:nvPr>
        </p:nvSpPr>
        <p:spPr>
          <a:xfrm>
            <a:off x="5158248" y="1308875"/>
            <a:ext cx="2097900" cy="3617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rtl="0">
              <a:spcBef>
                <a:spcPts val="600"/>
              </a:spcBef>
              <a:spcAft>
                <a:spcPts val="0"/>
              </a:spcAft>
              <a:buSzPts val="1800"/>
              <a:buChar char="✘"/>
              <a:defRPr sz="1800"/>
            </a:lvl1pPr>
            <a:lvl2pPr marL="914400" lvl="1" indent="-342900" rtl="0">
              <a:spcBef>
                <a:spcPts val="0"/>
              </a:spcBef>
              <a:spcAft>
                <a:spcPts val="0"/>
              </a:spcAft>
              <a:buSzPts val="1800"/>
              <a:buChar char="✗"/>
              <a:defRPr sz="1800"/>
            </a:lvl2pPr>
            <a:lvl3pPr marL="1371600" lvl="2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 sz="1800"/>
            </a:lvl3pPr>
            <a:lvl4pPr marL="1828800" lvl="3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grpSp>
        <p:nvGrpSpPr>
          <p:cNvPr id="939" name="Google Shape;939;p31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940" name="Google Shape;940;p31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" name="Google Shape;941;p31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" name="Google Shape;942;p31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" name="Google Shape;943;p31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" name="Google Shape;944;p31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" name="Google Shape;945;p31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" name="Google Shape;946;p31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" name="Google Shape;947;p31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" name="Google Shape;948;p31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" name="Google Shape;949;p31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" name="Google Shape;950;p31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" name="Google Shape;951;p31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" name="Google Shape;952;p31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" name="Google Shape;953;p31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" name="Google Shape;954;p31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" name="Google Shape;955;p31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" name="Google Shape;956;p31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" name="Google Shape;957;p31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" name="Google Shape;958;p31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" name="Google Shape;959;p31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" name="Google Shape;960;p31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" name="Google Shape;961;p31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" name="Google Shape;962;p31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" name="Google Shape;963;p31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" name="Google Shape;964;p31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" name="Google Shape;965;p31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" name="Google Shape;966;p31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" name="Google Shape;967;p31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" name="Google Shape;968;p31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cxnSp>
        <p:nvCxnSpPr>
          <p:cNvPr id="969" name="Google Shape;969;p31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970" name="Google Shape;970;p31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spTree>
      <p:nvGrpSpPr>
        <p:cNvPr id="1" name="Shape 9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2" name="Google Shape;972;p32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grpSp>
        <p:nvGrpSpPr>
          <p:cNvPr id="973" name="Google Shape;973;p32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974" name="Google Shape;974;p32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" name="Google Shape;975;p32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" name="Google Shape;976;p32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" name="Google Shape;977;p32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" name="Google Shape;978;p32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" name="Google Shape;979;p32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" name="Google Shape;980;p32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" name="Google Shape;981;p32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" name="Google Shape;982;p32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" name="Google Shape;983;p32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" name="Google Shape;984;p32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" name="Google Shape;985;p32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" name="Google Shape;986;p32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" name="Google Shape;987;p32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" name="Google Shape;988;p32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" name="Google Shape;989;p32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" name="Google Shape;990;p32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" name="Google Shape;991;p32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" name="Google Shape;992;p32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" name="Google Shape;993;p32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" name="Google Shape;994;p32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" name="Google Shape;995;p32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" name="Google Shape;996;p32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" name="Google Shape;997;p32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" name="Google Shape;998;p32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" name="Google Shape;999;p32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" name="Google Shape;1000;p32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" name="Google Shape;1001;p32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" name="Google Shape;1002;p32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cxnSp>
        <p:nvCxnSpPr>
          <p:cNvPr id="1003" name="Google Shape;1003;p32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1004" name="Google Shape;1004;p32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">
    <p:spTree>
      <p:nvGrpSpPr>
        <p:cNvPr id="1" name="Shape 10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6" name="Google Shape;1006;p33"/>
          <p:cNvSpPr txBox="1">
            <a:spLocks noGrp="1"/>
          </p:cNvSpPr>
          <p:nvPr>
            <p:ph type="body" idx="1"/>
          </p:nvPr>
        </p:nvSpPr>
        <p:spPr>
          <a:xfrm>
            <a:off x="457200" y="4406309"/>
            <a:ext cx="8229600" cy="51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28600" algn="ctr" rtl="0">
              <a:spcBef>
                <a:spcPts val="400"/>
              </a:spcBef>
              <a:spcAft>
                <a:spcPts val="0"/>
              </a:spcAft>
              <a:buSzPts val="1800"/>
              <a:buNone/>
              <a:defRPr sz="1800"/>
            </a:lvl1pPr>
          </a:lstStyle>
          <a:p>
            <a:endParaRPr/>
          </a:p>
        </p:txBody>
      </p:sp>
      <p:sp>
        <p:nvSpPr>
          <p:cNvPr id="1007" name="Google Shape;1007;p33"/>
          <p:cNvSpPr/>
          <p:nvPr/>
        </p:nvSpPr>
        <p:spPr>
          <a:xfrm>
            <a:off x="7302880" y="-294362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08" name="Google Shape;1008;p33"/>
          <p:cNvSpPr/>
          <p:nvPr/>
        </p:nvSpPr>
        <p:spPr>
          <a:xfrm>
            <a:off x="-35374" y="3366963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09" name="Google Shape;1009;p33"/>
          <p:cNvSpPr/>
          <p:nvPr/>
        </p:nvSpPr>
        <p:spPr>
          <a:xfrm>
            <a:off x="8817948" y="34396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10" name="Google Shape;1010;p33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11" name="Google Shape;1011;p33"/>
          <p:cNvSpPr/>
          <p:nvPr/>
        </p:nvSpPr>
        <p:spPr>
          <a:xfrm>
            <a:off x="8360955" y="450691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12" name="Google Shape;1012;p33"/>
          <p:cNvSpPr/>
          <p:nvPr/>
        </p:nvSpPr>
        <p:spPr>
          <a:xfrm>
            <a:off x="-77078" y="1488018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13" name="Google Shape;1013;p33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14" name="Google Shape;1014;p33"/>
          <p:cNvSpPr/>
          <p:nvPr/>
        </p:nvSpPr>
        <p:spPr>
          <a:xfrm>
            <a:off x="8052577" y="413232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15" name="Google Shape;1015;p33"/>
          <p:cNvSpPr/>
          <p:nvPr/>
        </p:nvSpPr>
        <p:spPr>
          <a:xfrm>
            <a:off x="7430898" y="4873171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16" name="Google Shape;1016;p33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17" name="Google Shape;1017;p33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18" name="Google Shape;1018;p33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19" name="Google Shape;1019;p33"/>
          <p:cNvSpPr/>
          <p:nvPr/>
        </p:nvSpPr>
        <p:spPr>
          <a:xfrm>
            <a:off x="8963979" y="1338718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20" name="Google Shape;1020;p33"/>
          <p:cNvSpPr/>
          <p:nvPr/>
        </p:nvSpPr>
        <p:spPr>
          <a:xfrm rot="-2426120">
            <a:off x="7110132" y="4877011"/>
            <a:ext cx="279910" cy="357971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21" name="Google Shape;1021;p33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22" name="Google Shape;1022;p33"/>
          <p:cNvSpPr/>
          <p:nvPr/>
        </p:nvSpPr>
        <p:spPr>
          <a:xfrm>
            <a:off x="8797588" y="3078732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23" name="Google Shape;1023;p33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24" name="Google Shape;1024;p33"/>
          <p:cNvSpPr/>
          <p:nvPr/>
        </p:nvSpPr>
        <p:spPr>
          <a:xfrm>
            <a:off x="346877" y="6086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25" name="Google Shape;1025;p33"/>
          <p:cNvSpPr/>
          <p:nvPr/>
        </p:nvSpPr>
        <p:spPr>
          <a:xfrm>
            <a:off x="645010" y="3559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26" name="Google Shape;1026;p33"/>
          <p:cNvSpPr/>
          <p:nvPr/>
        </p:nvSpPr>
        <p:spPr>
          <a:xfrm>
            <a:off x="8318810" y="-29822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27" name="Google Shape;1027;p33"/>
          <p:cNvSpPr/>
          <p:nvPr/>
        </p:nvSpPr>
        <p:spPr>
          <a:xfrm>
            <a:off x="-8" y="101336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28" name="Google Shape;1028;p33"/>
          <p:cNvSpPr/>
          <p:nvPr/>
        </p:nvSpPr>
        <p:spPr>
          <a:xfrm>
            <a:off x="8699356" y="17911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29" name="Google Shape;1029;p33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30" name="Google Shape;1030;p33"/>
          <p:cNvSpPr/>
          <p:nvPr/>
        </p:nvSpPr>
        <p:spPr>
          <a:xfrm>
            <a:off x="258967" y="-86251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31" name="Google Shape;1031;p33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32" name="Google Shape;1032;p33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33" name="Google Shape;1033;p33"/>
          <p:cNvSpPr/>
          <p:nvPr/>
        </p:nvSpPr>
        <p:spPr>
          <a:xfrm>
            <a:off x="-243128" y="5421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34" name="Google Shape;1034;p33"/>
          <p:cNvSpPr/>
          <p:nvPr/>
        </p:nvSpPr>
        <p:spPr>
          <a:xfrm>
            <a:off x="7842052" y="-100873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35" name="Google Shape;1035;p33"/>
          <p:cNvSpPr/>
          <p:nvPr/>
        </p:nvSpPr>
        <p:spPr>
          <a:xfrm>
            <a:off x="-38626" y="579046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36" name="Google Shape;1036;p33"/>
          <p:cNvSpPr/>
          <p:nvPr/>
        </p:nvSpPr>
        <p:spPr>
          <a:xfrm>
            <a:off x="1403775" y="11500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37" name="Google Shape;1037;p33"/>
          <p:cNvSpPr/>
          <p:nvPr/>
        </p:nvSpPr>
        <p:spPr>
          <a:xfrm>
            <a:off x="955990" y="-57166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38" name="Google Shape;1038;p33"/>
          <p:cNvSpPr/>
          <p:nvPr/>
        </p:nvSpPr>
        <p:spPr>
          <a:xfrm>
            <a:off x="1333294" y="4678454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39" name="Google Shape;1039;p33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40" name="Google Shape;1040;p33"/>
          <p:cNvSpPr/>
          <p:nvPr/>
        </p:nvSpPr>
        <p:spPr>
          <a:xfrm>
            <a:off x="1525678" y="4911343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41" name="Google Shape;1041;p33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42" name="Google Shape;1042;p33"/>
          <p:cNvSpPr/>
          <p:nvPr/>
        </p:nvSpPr>
        <p:spPr>
          <a:xfrm rot="1920548">
            <a:off x="8225551" y="6252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43" name="Google Shape;1043;p33"/>
          <p:cNvSpPr/>
          <p:nvPr/>
        </p:nvSpPr>
        <p:spPr>
          <a:xfrm>
            <a:off x="346867" y="4064142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44" name="Google Shape;1044;p33"/>
          <p:cNvSpPr/>
          <p:nvPr/>
        </p:nvSpPr>
        <p:spPr>
          <a:xfrm rot="-5400000">
            <a:off x="7996280" y="3169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45" name="Google Shape;1045;p33"/>
          <p:cNvSpPr/>
          <p:nvPr/>
        </p:nvSpPr>
        <p:spPr>
          <a:xfrm>
            <a:off x="8801760" y="790271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46" name="Google Shape;1046;p33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47" name="Google Shape;1047;p33"/>
          <p:cNvSpPr/>
          <p:nvPr/>
        </p:nvSpPr>
        <p:spPr>
          <a:xfrm>
            <a:off x="8699345" y="1151407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48" name="Google Shape;1048;p33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buNone/>
              <a:defRPr/>
            </a:lvl1pPr>
            <a:lvl2pPr lvl="1" algn="ctr" rtl="0">
              <a:buNone/>
              <a:defRPr/>
            </a:lvl2pPr>
            <a:lvl3pPr lvl="2" algn="ctr" rtl="0">
              <a:buNone/>
              <a:defRPr/>
            </a:lvl3pPr>
            <a:lvl4pPr lvl="3" algn="ctr" rtl="0">
              <a:buNone/>
              <a:defRPr/>
            </a:lvl4pPr>
            <a:lvl5pPr lvl="4" algn="ctr" rtl="0">
              <a:buNone/>
              <a:defRPr/>
            </a:lvl5pPr>
            <a:lvl6pPr lvl="5" algn="ctr" rtl="0">
              <a:buNone/>
              <a:defRPr/>
            </a:lvl6pPr>
            <a:lvl7pPr lvl="6" algn="ctr" rtl="0">
              <a:buNone/>
              <a:defRPr/>
            </a:lvl7pPr>
            <a:lvl8pPr lvl="7" algn="ctr" rtl="0">
              <a:buNone/>
              <a:defRPr/>
            </a:lvl8pPr>
            <a:lvl9pPr lvl="8" algn="ctr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10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" name="Google Shape;1050;p34"/>
          <p:cNvSpPr/>
          <p:nvPr/>
        </p:nvSpPr>
        <p:spPr>
          <a:xfrm>
            <a:off x="7302880" y="-294362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51" name="Google Shape;1051;p34"/>
          <p:cNvSpPr/>
          <p:nvPr/>
        </p:nvSpPr>
        <p:spPr>
          <a:xfrm>
            <a:off x="-35374" y="3366963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52" name="Google Shape;1052;p34"/>
          <p:cNvSpPr/>
          <p:nvPr/>
        </p:nvSpPr>
        <p:spPr>
          <a:xfrm>
            <a:off x="8817948" y="34396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53" name="Google Shape;1053;p34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54" name="Google Shape;1054;p34"/>
          <p:cNvSpPr/>
          <p:nvPr/>
        </p:nvSpPr>
        <p:spPr>
          <a:xfrm>
            <a:off x="8360955" y="450691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55" name="Google Shape;1055;p34"/>
          <p:cNvSpPr/>
          <p:nvPr/>
        </p:nvSpPr>
        <p:spPr>
          <a:xfrm>
            <a:off x="-77078" y="1488018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56" name="Google Shape;1056;p34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57" name="Google Shape;1057;p34"/>
          <p:cNvSpPr/>
          <p:nvPr/>
        </p:nvSpPr>
        <p:spPr>
          <a:xfrm>
            <a:off x="8052577" y="413232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58" name="Google Shape;1058;p34"/>
          <p:cNvSpPr/>
          <p:nvPr/>
        </p:nvSpPr>
        <p:spPr>
          <a:xfrm>
            <a:off x="7430898" y="4873171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59" name="Google Shape;1059;p34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60" name="Google Shape;1060;p34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61" name="Google Shape;1061;p34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62" name="Google Shape;1062;p34"/>
          <p:cNvSpPr/>
          <p:nvPr/>
        </p:nvSpPr>
        <p:spPr>
          <a:xfrm>
            <a:off x="8963979" y="1338718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63" name="Google Shape;1063;p34"/>
          <p:cNvSpPr/>
          <p:nvPr/>
        </p:nvSpPr>
        <p:spPr>
          <a:xfrm rot="-2426120">
            <a:off x="7110132" y="4877011"/>
            <a:ext cx="279910" cy="357971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64" name="Google Shape;1064;p34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65" name="Google Shape;1065;p34"/>
          <p:cNvSpPr/>
          <p:nvPr/>
        </p:nvSpPr>
        <p:spPr>
          <a:xfrm>
            <a:off x="8797588" y="3078732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66" name="Google Shape;1066;p34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67" name="Google Shape;1067;p34"/>
          <p:cNvSpPr/>
          <p:nvPr/>
        </p:nvSpPr>
        <p:spPr>
          <a:xfrm>
            <a:off x="346877" y="6086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68" name="Google Shape;1068;p34"/>
          <p:cNvSpPr/>
          <p:nvPr/>
        </p:nvSpPr>
        <p:spPr>
          <a:xfrm>
            <a:off x="645010" y="3559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69" name="Google Shape;1069;p34"/>
          <p:cNvSpPr/>
          <p:nvPr/>
        </p:nvSpPr>
        <p:spPr>
          <a:xfrm>
            <a:off x="8318810" y="-29822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70" name="Google Shape;1070;p34"/>
          <p:cNvSpPr/>
          <p:nvPr/>
        </p:nvSpPr>
        <p:spPr>
          <a:xfrm>
            <a:off x="-8" y="101336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71" name="Google Shape;1071;p34"/>
          <p:cNvSpPr/>
          <p:nvPr/>
        </p:nvSpPr>
        <p:spPr>
          <a:xfrm>
            <a:off x="8699356" y="17911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72" name="Google Shape;1072;p34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73" name="Google Shape;1073;p34"/>
          <p:cNvSpPr/>
          <p:nvPr/>
        </p:nvSpPr>
        <p:spPr>
          <a:xfrm>
            <a:off x="258967" y="-86251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74" name="Google Shape;1074;p34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75" name="Google Shape;1075;p34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76" name="Google Shape;1076;p34"/>
          <p:cNvSpPr/>
          <p:nvPr/>
        </p:nvSpPr>
        <p:spPr>
          <a:xfrm>
            <a:off x="-243128" y="5421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77" name="Google Shape;1077;p34"/>
          <p:cNvSpPr/>
          <p:nvPr/>
        </p:nvSpPr>
        <p:spPr>
          <a:xfrm>
            <a:off x="7842052" y="-100873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78" name="Google Shape;1078;p34"/>
          <p:cNvSpPr/>
          <p:nvPr/>
        </p:nvSpPr>
        <p:spPr>
          <a:xfrm>
            <a:off x="-38626" y="579046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79" name="Google Shape;1079;p34"/>
          <p:cNvSpPr/>
          <p:nvPr/>
        </p:nvSpPr>
        <p:spPr>
          <a:xfrm>
            <a:off x="1403775" y="11500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80" name="Google Shape;1080;p34"/>
          <p:cNvSpPr/>
          <p:nvPr/>
        </p:nvSpPr>
        <p:spPr>
          <a:xfrm>
            <a:off x="955990" y="-57166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81" name="Google Shape;1081;p34"/>
          <p:cNvSpPr/>
          <p:nvPr/>
        </p:nvSpPr>
        <p:spPr>
          <a:xfrm>
            <a:off x="1333294" y="4678454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82" name="Google Shape;1082;p34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83" name="Google Shape;1083;p34"/>
          <p:cNvSpPr/>
          <p:nvPr/>
        </p:nvSpPr>
        <p:spPr>
          <a:xfrm>
            <a:off x="1525678" y="4911343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84" name="Google Shape;1084;p34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85" name="Google Shape;1085;p34"/>
          <p:cNvSpPr/>
          <p:nvPr/>
        </p:nvSpPr>
        <p:spPr>
          <a:xfrm rot="1920548">
            <a:off x="8225551" y="6252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86" name="Google Shape;1086;p34"/>
          <p:cNvSpPr/>
          <p:nvPr/>
        </p:nvSpPr>
        <p:spPr>
          <a:xfrm>
            <a:off x="346867" y="4064142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87" name="Google Shape;1087;p34"/>
          <p:cNvSpPr/>
          <p:nvPr/>
        </p:nvSpPr>
        <p:spPr>
          <a:xfrm rot="-5400000">
            <a:off x="7996280" y="3169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88" name="Google Shape;1088;p34"/>
          <p:cNvSpPr/>
          <p:nvPr/>
        </p:nvSpPr>
        <p:spPr>
          <a:xfrm>
            <a:off x="8801760" y="790271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89" name="Google Shape;1089;p34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90" name="Google Shape;1090;p34"/>
          <p:cNvSpPr/>
          <p:nvPr/>
        </p:nvSpPr>
        <p:spPr>
          <a:xfrm>
            <a:off x="8699345" y="1151407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91" name="Google Shape;1091;p34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buNone/>
              <a:defRPr/>
            </a:lvl1pPr>
            <a:lvl2pPr lvl="1" algn="ctr" rtl="0">
              <a:buNone/>
              <a:defRPr/>
            </a:lvl2pPr>
            <a:lvl3pPr lvl="2" algn="ctr" rtl="0">
              <a:buNone/>
              <a:defRPr/>
            </a:lvl3pPr>
            <a:lvl4pPr lvl="3" algn="ctr" rtl="0">
              <a:buNone/>
              <a:defRPr/>
            </a:lvl4pPr>
            <a:lvl5pPr lvl="4" algn="ctr" rtl="0">
              <a:buNone/>
              <a:defRPr/>
            </a:lvl5pPr>
            <a:lvl6pPr lvl="5" algn="ctr" rtl="0">
              <a:buNone/>
              <a:defRPr/>
            </a:lvl6pPr>
            <a:lvl7pPr lvl="6" algn="ctr" rtl="0">
              <a:buNone/>
              <a:defRPr/>
            </a:lvl7pPr>
            <a:lvl8pPr lvl="7" algn="ctr" rtl="0">
              <a:buNone/>
              <a:defRPr/>
            </a:lvl8pPr>
            <a:lvl9pPr lvl="8" algn="ctr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letely blank">
  <p:cSld name="BLANK_1">
    <p:spTree>
      <p:nvGrpSpPr>
        <p:cNvPr id="1" name="Shape 10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3" name="Google Shape;1093;p35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buNone/>
              <a:defRPr/>
            </a:lvl1pPr>
            <a:lvl2pPr lvl="1" algn="ctr" rtl="0">
              <a:buNone/>
              <a:defRPr/>
            </a:lvl2pPr>
            <a:lvl3pPr lvl="2" algn="ctr" rtl="0">
              <a:buNone/>
              <a:defRPr/>
            </a:lvl3pPr>
            <a:lvl4pPr lvl="3" algn="ctr" rtl="0">
              <a:buNone/>
              <a:defRPr/>
            </a:lvl4pPr>
            <a:lvl5pPr lvl="4" algn="ctr" rtl="0">
              <a:buNone/>
              <a:defRPr/>
            </a:lvl5pPr>
            <a:lvl6pPr lvl="5" algn="ctr" rtl="0">
              <a:buNone/>
              <a:defRPr/>
            </a:lvl6pPr>
            <a:lvl7pPr lvl="6" algn="ctr" rtl="0">
              <a:buNone/>
              <a:defRPr/>
            </a:lvl7pPr>
            <a:lvl8pPr lvl="7" algn="ctr" rtl="0">
              <a:buNone/>
              <a:defRPr/>
            </a:lvl8pPr>
            <a:lvl9pPr lvl="8" algn="ctr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Diapositive de titre">
  <p:cSld name="TITLE_2">
    <p:spTree>
      <p:nvGrpSpPr>
        <p:cNvPr id="1" name="Shape 10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95" name="Google Shape;1095;p36"/>
          <p:cNvGrpSpPr/>
          <p:nvPr/>
        </p:nvGrpSpPr>
        <p:grpSpPr>
          <a:xfrm>
            <a:off x="-78" y="-6350"/>
            <a:ext cx="9144178" cy="5149935"/>
            <a:chOff x="-104" y="-8467"/>
            <a:chExt cx="12192237" cy="6866580"/>
          </a:xfrm>
        </p:grpSpPr>
        <p:cxnSp>
          <p:nvCxnSpPr>
            <p:cNvPr id="1096" name="Google Shape;1096;p36"/>
            <p:cNvCxnSpPr/>
            <p:nvPr/>
          </p:nvCxnSpPr>
          <p:spPr>
            <a:xfrm>
              <a:off x="9371012" y="0"/>
              <a:ext cx="1219200" cy="6858000"/>
            </a:xfrm>
            <a:prstGeom prst="straightConnector1">
              <a:avLst/>
            </a:prstGeom>
            <a:noFill/>
            <a:ln w="9525" cap="flat" cmpd="sng">
              <a:solidFill>
                <a:srgbClr val="BFBFBF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1097" name="Google Shape;1097;p36"/>
            <p:cNvCxnSpPr/>
            <p:nvPr/>
          </p:nvCxnSpPr>
          <p:spPr>
            <a:xfrm flipH="1">
              <a:off x="7425125" y="3681413"/>
              <a:ext cx="4763700" cy="3176700"/>
            </a:xfrm>
            <a:prstGeom prst="straightConnector1">
              <a:avLst/>
            </a:prstGeom>
            <a:noFill/>
            <a:ln w="9525" cap="flat" cmpd="sng">
              <a:solidFill>
                <a:srgbClr val="D8D8D8"/>
              </a:solidFill>
              <a:prstDash val="solid"/>
              <a:round/>
              <a:headEnd type="none" w="sm" len="sm"/>
              <a:tailEnd type="none" w="sm" len="sm"/>
            </a:ln>
          </p:spPr>
        </p:cxnSp>
        <p:sp>
          <p:nvSpPr>
            <p:cNvPr id="1098" name="Google Shape;1098;p36"/>
            <p:cNvSpPr/>
            <p:nvPr/>
          </p:nvSpPr>
          <p:spPr>
            <a:xfrm>
              <a:off x="9181476" y="-8467"/>
              <a:ext cx="3007349" cy="6866467"/>
            </a:xfrm>
            <a:custGeom>
              <a:avLst/>
              <a:gdLst/>
              <a:ahLst/>
              <a:cxnLst/>
              <a:rect l="l" t="t" r="r" b="b"/>
              <a:pathLst>
                <a:path w="3007349" h="6866467" extrusionOk="0">
                  <a:moveTo>
                    <a:pt x="2045532" y="0"/>
                  </a:moveTo>
                  <a:lnTo>
                    <a:pt x="3007349" y="0"/>
                  </a:lnTo>
                  <a:lnTo>
                    <a:pt x="3007349" y="6866467"/>
                  </a:lnTo>
                  <a:lnTo>
                    <a:pt x="0" y="6866467"/>
                  </a:lnTo>
                  <a:lnTo>
                    <a:pt x="2045532" y="0"/>
                  </a:lnTo>
                  <a:close/>
                </a:path>
              </a:pathLst>
            </a:custGeom>
            <a:solidFill>
              <a:schemeClr val="accent1">
                <a:alpha val="29020"/>
              </a:schemeClr>
            </a:solidFill>
            <a:ln>
              <a:noFill/>
            </a:ln>
          </p:spPr>
        </p:sp>
        <p:sp>
          <p:nvSpPr>
            <p:cNvPr id="1099" name="Google Shape;1099;p36"/>
            <p:cNvSpPr/>
            <p:nvPr/>
          </p:nvSpPr>
          <p:spPr>
            <a:xfrm>
              <a:off x="9603442" y="-8467"/>
              <a:ext cx="2586178" cy="6866467"/>
            </a:xfrm>
            <a:custGeom>
              <a:avLst/>
              <a:gdLst/>
              <a:ahLst/>
              <a:cxnLst/>
              <a:rect l="l" t="t" r="r" b="b"/>
              <a:pathLst>
                <a:path w="2573311" h="6866467" extrusionOk="0">
                  <a:moveTo>
                    <a:pt x="0" y="0"/>
                  </a:moveTo>
                  <a:lnTo>
                    <a:pt x="2573311" y="0"/>
                  </a:lnTo>
                  <a:lnTo>
                    <a:pt x="2573311" y="6866467"/>
                  </a:lnTo>
                  <a:lnTo>
                    <a:pt x="1202336" y="68664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alpha val="20000"/>
              </a:schemeClr>
            </a:solidFill>
            <a:ln>
              <a:noFill/>
            </a:ln>
          </p:spPr>
        </p:sp>
        <p:sp>
          <p:nvSpPr>
            <p:cNvPr id="1100" name="Google Shape;1100;p36"/>
            <p:cNvSpPr/>
            <p:nvPr/>
          </p:nvSpPr>
          <p:spPr>
            <a:xfrm>
              <a:off x="8932333" y="3048000"/>
              <a:ext cx="3259800" cy="3810000"/>
            </a:xfrm>
            <a:prstGeom prst="triangle">
              <a:avLst>
                <a:gd name="adj" fmla="val 100000"/>
              </a:avLst>
            </a:prstGeom>
            <a:solidFill>
              <a:schemeClr val="accent2">
                <a:alpha val="7098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1" name="Google Shape;1101;p36"/>
            <p:cNvSpPr/>
            <p:nvPr/>
          </p:nvSpPr>
          <p:spPr>
            <a:xfrm>
              <a:off x="9334500" y="-8467"/>
              <a:ext cx="2850868" cy="6866467"/>
            </a:xfrm>
            <a:custGeom>
              <a:avLst/>
              <a:gdLst/>
              <a:ahLst/>
              <a:cxnLst/>
              <a:rect l="l" t="t" r="r" b="b"/>
              <a:pathLst>
                <a:path w="2858013" h="6866467" extrusionOk="0">
                  <a:moveTo>
                    <a:pt x="0" y="0"/>
                  </a:moveTo>
                  <a:lnTo>
                    <a:pt x="2858013" y="0"/>
                  </a:lnTo>
                  <a:lnTo>
                    <a:pt x="2858013" y="6866467"/>
                  </a:lnTo>
                  <a:lnTo>
                    <a:pt x="2473942" y="68664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7D05">
                <a:alpha val="69020"/>
              </a:srgbClr>
            </a:solidFill>
            <a:ln>
              <a:noFill/>
            </a:ln>
          </p:spPr>
        </p:sp>
        <p:sp>
          <p:nvSpPr>
            <p:cNvPr id="1102" name="Google Shape;1102;p36"/>
            <p:cNvSpPr/>
            <p:nvPr/>
          </p:nvSpPr>
          <p:spPr>
            <a:xfrm>
              <a:off x="10898730" y="-8467"/>
              <a:ext cx="1290094" cy="6858000"/>
            </a:xfrm>
            <a:custGeom>
              <a:avLst/>
              <a:gdLst/>
              <a:ahLst/>
              <a:cxnLst/>
              <a:rect l="l" t="t" r="r" b="b"/>
              <a:pathLst>
                <a:path w="1290094" h="6858000" extrusionOk="0">
                  <a:moveTo>
                    <a:pt x="1019735" y="0"/>
                  </a:moveTo>
                  <a:lnTo>
                    <a:pt x="1290094" y="0"/>
                  </a:lnTo>
                  <a:lnTo>
                    <a:pt x="1290094" y="6858000"/>
                  </a:lnTo>
                  <a:lnTo>
                    <a:pt x="0" y="6858000"/>
                  </a:lnTo>
                  <a:lnTo>
                    <a:pt x="1019735" y="0"/>
                  </a:lnTo>
                  <a:close/>
                </a:path>
              </a:pathLst>
            </a:custGeom>
            <a:solidFill>
              <a:srgbClr val="117BF6">
                <a:alpha val="69020"/>
              </a:srgbClr>
            </a:solidFill>
            <a:ln>
              <a:noFill/>
            </a:ln>
          </p:spPr>
        </p:sp>
        <p:sp>
          <p:nvSpPr>
            <p:cNvPr id="1103" name="Google Shape;1103;p36"/>
            <p:cNvSpPr/>
            <p:nvPr/>
          </p:nvSpPr>
          <p:spPr>
            <a:xfrm>
              <a:off x="10938999" y="-8467"/>
              <a:ext cx="1249825" cy="6858000"/>
            </a:xfrm>
            <a:custGeom>
              <a:avLst/>
              <a:gdLst/>
              <a:ahLst/>
              <a:cxnLst/>
              <a:rect l="l" t="t" r="r" b="b"/>
              <a:pathLst>
                <a:path w="1249825" h="6858000" extrusionOk="0">
                  <a:moveTo>
                    <a:pt x="0" y="0"/>
                  </a:moveTo>
                  <a:lnTo>
                    <a:pt x="1249825" y="0"/>
                  </a:lnTo>
                  <a:lnTo>
                    <a:pt x="1249825" y="6858000"/>
                  </a:lnTo>
                  <a:lnTo>
                    <a:pt x="1109382" y="68580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alpha val="63919"/>
              </a:schemeClr>
            </a:solidFill>
            <a:ln>
              <a:noFill/>
            </a:ln>
          </p:spPr>
        </p:sp>
        <p:sp>
          <p:nvSpPr>
            <p:cNvPr id="1104" name="Google Shape;1104;p36"/>
            <p:cNvSpPr/>
            <p:nvPr/>
          </p:nvSpPr>
          <p:spPr>
            <a:xfrm>
              <a:off x="10371666" y="3589867"/>
              <a:ext cx="1817100" cy="3268200"/>
            </a:xfrm>
            <a:prstGeom prst="triangle">
              <a:avLst>
                <a:gd name="adj" fmla="val 100000"/>
              </a:avLst>
            </a:prstGeom>
            <a:solidFill>
              <a:schemeClr val="accent1">
                <a:alpha val="8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5" name="Google Shape;1105;p36"/>
            <p:cNvSpPr/>
            <p:nvPr/>
          </p:nvSpPr>
          <p:spPr>
            <a:xfrm rot="10800000">
              <a:off x="-104" y="54"/>
              <a:ext cx="842700" cy="5666100"/>
            </a:xfrm>
            <a:prstGeom prst="triangle">
              <a:avLst>
                <a:gd name="adj" fmla="val 100000"/>
              </a:avLst>
            </a:prstGeom>
            <a:solidFill>
              <a:schemeClr val="accent1">
                <a:alpha val="8392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06" name="Google Shape;1106;p36"/>
          <p:cNvSpPr txBox="1">
            <a:spLocks noGrp="1"/>
          </p:cNvSpPr>
          <p:nvPr>
            <p:ph type="ctrTitle"/>
          </p:nvPr>
        </p:nvSpPr>
        <p:spPr>
          <a:xfrm>
            <a:off x="1130300" y="1803400"/>
            <a:ext cx="5825100" cy="123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100"/>
              <a:buFont typeface="Trebuchet MS"/>
              <a:buNone/>
              <a:defRPr sz="4100">
                <a:solidFill>
                  <a:schemeClr val="accent1"/>
                </a:solidFill>
              </a:defRPr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07" name="Google Shape;1107;p36"/>
          <p:cNvSpPr txBox="1">
            <a:spLocks noGrp="1"/>
          </p:cNvSpPr>
          <p:nvPr>
            <p:ph type="subTitle" idx="1"/>
          </p:nvPr>
        </p:nvSpPr>
        <p:spPr>
          <a:xfrm>
            <a:off x="1130300" y="3038125"/>
            <a:ext cx="5825100" cy="82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100"/>
              <a:buNone/>
              <a:defRPr>
                <a:solidFill>
                  <a:srgbClr val="7F7F7F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000"/>
              <a:buNone/>
              <a:defRPr>
                <a:solidFill>
                  <a:srgbClr val="888888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>
                <a:solidFill>
                  <a:srgbClr val="888888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>
                <a:solidFill>
                  <a:srgbClr val="888888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>
                <a:solidFill>
                  <a:srgbClr val="888888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>
                <a:solidFill>
                  <a:srgbClr val="888888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>
                <a:solidFill>
                  <a:srgbClr val="888888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>
                <a:solidFill>
                  <a:srgbClr val="888888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>
                <a:solidFill>
                  <a:srgbClr val="888888"/>
                </a:solidFill>
              </a:defRPr>
            </a:lvl9pPr>
          </a:lstStyle>
          <a:p>
            <a:endParaRPr/>
          </a:p>
        </p:txBody>
      </p:sp>
      <p:sp>
        <p:nvSpPr>
          <p:cNvPr id="1108" name="Google Shape;1108;p36"/>
          <p:cNvSpPr txBox="1">
            <a:spLocks noGrp="1"/>
          </p:cNvSpPr>
          <p:nvPr>
            <p:ph type="dt" idx="10"/>
          </p:nvPr>
        </p:nvSpPr>
        <p:spPr>
          <a:xfrm>
            <a:off x="5403850" y="4531022"/>
            <a:ext cx="6840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  <p:sp>
        <p:nvSpPr>
          <p:cNvPr id="1109" name="Google Shape;1109;p36"/>
          <p:cNvSpPr txBox="1">
            <a:spLocks noGrp="1"/>
          </p:cNvSpPr>
          <p:nvPr>
            <p:ph type="ftr" idx="11"/>
          </p:nvPr>
        </p:nvSpPr>
        <p:spPr>
          <a:xfrm>
            <a:off x="508001" y="4531022"/>
            <a:ext cx="47232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  <p:sp>
        <p:nvSpPr>
          <p:cNvPr id="1110" name="Google Shape;1110;p36"/>
          <p:cNvSpPr txBox="1">
            <a:spLocks noGrp="1"/>
          </p:cNvSpPr>
          <p:nvPr>
            <p:ph type="sldNum" idx="12"/>
          </p:nvPr>
        </p:nvSpPr>
        <p:spPr>
          <a:xfrm>
            <a:off x="6442998" y="4531022"/>
            <a:ext cx="5124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11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2" name="Google Shape;1112;p37"/>
          <p:cNvSpPr txBox="1">
            <a:spLocks noGrp="1"/>
          </p:cNvSpPr>
          <p:nvPr>
            <p:ph type="title"/>
          </p:nvPr>
        </p:nvSpPr>
        <p:spPr>
          <a:xfrm>
            <a:off x="311700" y="555600"/>
            <a:ext cx="2808000" cy="75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Trebuchet MS"/>
              <a:buNone/>
              <a:defRPr sz="3000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/>
            </a:lvl9pPr>
          </a:lstStyle>
          <a:p>
            <a:endParaRPr/>
          </a:p>
        </p:txBody>
      </p:sp>
      <p:sp>
        <p:nvSpPr>
          <p:cNvPr id="1113" name="Google Shape;1113;p37"/>
          <p:cNvSpPr txBox="1">
            <a:spLocks noGrp="1"/>
          </p:cNvSpPr>
          <p:nvPr>
            <p:ph type="body" idx="1"/>
          </p:nvPr>
        </p:nvSpPr>
        <p:spPr>
          <a:xfrm>
            <a:off x="311700" y="1399400"/>
            <a:ext cx="2808000" cy="2784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algn="l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114" name="Google Shape;1114;p37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re et contenu" type="obj">
  <p:cSld name="OBJECT">
    <p:spTree>
      <p:nvGrpSpPr>
        <p:cNvPr id="1" name="Shape 11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" name="Google Shape;1116;p38"/>
          <p:cNvSpPr txBox="1">
            <a:spLocks noGrp="1"/>
          </p:cNvSpPr>
          <p:nvPr>
            <p:ph type="title"/>
          </p:nvPr>
        </p:nvSpPr>
        <p:spPr>
          <a:xfrm>
            <a:off x="508001" y="457200"/>
            <a:ext cx="6447600" cy="99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700"/>
              <a:buFont typeface="Trebuchet MS"/>
              <a:buNone/>
              <a:defRPr sz="2700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17" name="Google Shape;1117;p38"/>
          <p:cNvSpPr txBox="1">
            <a:spLocks noGrp="1"/>
          </p:cNvSpPr>
          <p:nvPr>
            <p:ph type="body" idx="1"/>
          </p:nvPr>
        </p:nvSpPr>
        <p:spPr>
          <a:xfrm>
            <a:off x="508001" y="1620442"/>
            <a:ext cx="6447600" cy="291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1pPr>
            <a:lvl2pPr marL="914400" lvl="1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2pPr>
            <a:lvl3pPr marL="1371600" lvl="2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3pPr>
            <a:lvl4pPr marL="1828800" lvl="3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4pPr>
            <a:lvl5pPr marL="2286000" lvl="4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5pPr>
            <a:lvl6pPr marL="2743200" lvl="5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6pPr>
            <a:lvl7pPr marL="3200400" lvl="6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7pPr>
            <a:lvl8pPr marL="3657600" lvl="7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8pPr>
            <a:lvl9pPr marL="4114800" lvl="8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9pPr>
          </a:lstStyle>
          <a:p>
            <a:endParaRPr/>
          </a:p>
        </p:txBody>
      </p:sp>
      <p:sp>
        <p:nvSpPr>
          <p:cNvPr id="1118" name="Google Shape;1118;p38"/>
          <p:cNvSpPr txBox="1">
            <a:spLocks noGrp="1"/>
          </p:cNvSpPr>
          <p:nvPr>
            <p:ph type="dt" idx="10"/>
          </p:nvPr>
        </p:nvSpPr>
        <p:spPr>
          <a:xfrm>
            <a:off x="5403850" y="4531022"/>
            <a:ext cx="6840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  <p:sp>
        <p:nvSpPr>
          <p:cNvPr id="1119" name="Google Shape;1119;p38"/>
          <p:cNvSpPr txBox="1">
            <a:spLocks noGrp="1"/>
          </p:cNvSpPr>
          <p:nvPr>
            <p:ph type="ftr" idx="11"/>
          </p:nvPr>
        </p:nvSpPr>
        <p:spPr>
          <a:xfrm>
            <a:off x="508001" y="4531022"/>
            <a:ext cx="47232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  <p:sp>
        <p:nvSpPr>
          <p:cNvPr id="1120" name="Google Shape;1120;p38"/>
          <p:cNvSpPr txBox="1">
            <a:spLocks noGrp="1"/>
          </p:cNvSpPr>
          <p:nvPr>
            <p:ph type="sldNum" idx="12"/>
          </p:nvPr>
        </p:nvSpPr>
        <p:spPr>
          <a:xfrm>
            <a:off x="6442998" y="4531022"/>
            <a:ext cx="5124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re de section" type="secHead">
  <p:cSld name="SECTION_HEADER">
    <p:spTree>
      <p:nvGrpSpPr>
        <p:cNvPr id="1" name="Shape 11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2" name="Google Shape;1122;p39"/>
          <p:cNvSpPr txBox="1">
            <a:spLocks noGrp="1"/>
          </p:cNvSpPr>
          <p:nvPr>
            <p:ph type="title"/>
          </p:nvPr>
        </p:nvSpPr>
        <p:spPr>
          <a:xfrm>
            <a:off x="508001" y="2025651"/>
            <a:ext cx="6447600" cy="136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Trebuchet MS"/>
              <a:buNone/>
              <a:defRPr sz="3000" b="0" cap="none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23" name="Google Shape;1123;p39"/>
          <p:cNvSpPr txBox="1">
            <a:spLocks noGrp="1"/>
          </p:cNvSpPr>
          <p:nvPr>
            <p:ph type="body" idx="1"/>
          </p:nvPr>
        </p:nvSpPr>
        <p:spPr>
          <a:xfrm>
            <a:off x="508001" y="3395586"/>
            <a:ext cx="6447600" cy="64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200"/>
              <a:buNone/>
              <a:defRPr sz="1500">
                <a:solidFill>
                  <a:srgbClr val="7F7F7F"/>
                </a:solidFill>
              </a:defRPr>
            </a:lvl1pPr>
            <a:lvl2pPr marL="914400" lvl="1" indent="-2286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100"/>
              <a:buNone/>
              <a:defRPr sz="1400">
                <a:solidFill>
                  <a:srgbClr val="888888"/>
                </a:solidFill>
              </a:defRPr>
            </a:lvl2pPr>
            <a:lvl3pPr marL="1371600" lvl="2" indent="-2286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000"/>
              <a:buNone/>
              <a:defRPr sz="1200">
                <a:solidFill>
                  <a:srgbClr val="888888"/>
                </a:solidFill>
              </a:defRPr>
            </a:lvl3pPr>
            <a:lvl4pPr marL="1828800" lvl="3" indent="-2286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 sz="1100">
                <a:solidFill>
                  <a:srgbClr val="888888"/>
                </a:solidFill>
              </a:defRPr>
            </a:lvl4pPr>
            <a:lvl5pPr marL="2286000" lvl="4" indent="-2286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 sz="1100">
                <a:solidFill>
                  <a:srgbClr val="888888"/>
                </a:solidFill>
              </a:defRPr>
            </a:lvl5pPr>
            <a:lvl6pPr marL="2743200" lvl="5" indent="-2286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 sz="1100">
                <a:solidFill>
                  <a:srgbClr val="888888"/>
                </a:solidFill>
              </a:defRPr>
            </a:lvl6pPr>
            <a:lvl7pPr marL="3200400" lvl="6" indent="-2286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 sz="1100">
                <a:solidFill>
                  <a:srgbClr val="888888"/>
                </a:solidFill>
              </a:defRPr>
            </a:lvl7pPr>
            <a:lvl8pPr marL="3657600" lvl="7" indent="-2286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 sz="1100">
                <a:solidFill>
                  <a:srgbClr val="888888"/>
                </a:solidFill>
              </a:defRPr>
            </a:lvl8pPr>
            <a:lvl9pPr marL="4114800" lvl="8" indent="-2286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 sz="1100">
                <a:solidFill>
                  <a:srgbClr val="888888"/>
                </a:solidFill>
              </a:defRPr>
            </a:lvl9pPr>
          </a:lstStyle>
          <a:p>
            <a:endParaRPr/>
          </a:p>
        </p:txBody>
      </p:sp>
      <p:sp>
        <p:nvSpPr>
          <p:cNvPr id="1124" name="Google Shape;1124;p39"/>
          <p:cNvSpPr txBox="1">
            <a:spLocks noGrp="1"/>
          </p:cNvSpPr>
          <p:nvPr>
            <p:ph type="dt" idx="10"/>
          </p:nvPr>
        </p:nvSpPr>
        <p:spPr>
          <a:xfrm>
            <a:off x="5403850" y="4531022"/>
            <a:ext cx="6840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  <p:sp>
        <p:nvSpPr>
          <p:cNvPr id="1125" name="Google Shape;1125;p39"/>
          <p:cNvSpPr txBox="1">
            <a:spLocks noGrp="1"/>
          </p:cNvSpPr>
          <p:nvPr>
            <p:ph type="ftr" idx="11"/>
          </p:nvPr>
        </p:nvSpPr>
        <p:spPr>
          <a:xfrm>
            <a:off x="508001" y="4531022"/>
            <a:ext cx="47232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  <p:sp>
        <p:nvSpPr>
          <p:cNvPr id="1126" name="Google Shape;1126;p39"/>
          <p:cNvSpPr txBox="1">
            <a:spLocks noGrp="1"/>
          </p:cNvSpPr>
          <p:nvPr>
            <p:ph type="sldNum" idx="12"/>
          </p:nvPr>
        </p:nvSpPr>
        <p:spPr>
          <a:xfrm>
            <a:off x="6442998" y="4531022"/>
            <a:ext cx="5124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eux contenus" type="twoObj">
  <p:cSld name="TWO_OBJECTS">
    <p:spTree>
      <p:nvGrpSpPr>
        <p:cNvPr id="1" name="Shape 11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8" name="Google Shape;1128;p40"/>
          <p:cNvSpPr txBox="1">
            <a:spLocks noGrp="1"/>
          </p:cNvSpPr>
          <p:nvPr>
            <p:ph type="title"/>
          </p:nvPr>
        </p:nvSpPr>
        <p:spPr>
          <a:xfrm>
            <a:off x="508001" y="457200"/>
            <a:ext cx="6447600" cy="99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29" name="Google Shape;1129;p40"/>
          <p:cNvSpPr txBox="1">
            <a:spLocks noGrp="1"/>
          </p:cNvSpPr>
          <p:nvPr>
            <p:ph type="body" idx="1"/>
          </p:nvPr>
        </p:nvSpPr>
        <p:spPr>
          <a:xfrm>
            <a:off x="508001" y="1620442"/>
            <a:ext cx="3138000" cy="291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1pPr>
            <a:lvl2pPr marL="914400" lvl="1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2pPr>
            <a:lvl3pPr marL="1371600" lvl="2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3pPr>
            <a:lvl4pPr marL="1828800" lvl="3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4pPr>
            <a:lvl5pPr marL="2286000" lvl="4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5pPr>
            <a:lvl6pPr marL="2743200" lvl="5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6pPr>
            <a:lvl7pPr marL="3200400" lvl="6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7pPr>
            <a:lvl8pPr marL="3657600" lvl="7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8pPr>
            <a:lvl9pPr marL="4114800" lvl="8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9pPr>
          </a:lstStyle>
          <a:p>
            <a:endParaRPr/>
          </a:p>
        </p:txBody>
      </p:sp>
      <p:sp>
        <p:nvSpPr>
          <p:cNvPr id="1130" name="Google Shape;1130;p40"/>
          <p:cNvSpPr txBox="1">
            <a:spLocks noGrp="1"/>
          </p:cNvSpPr>
          <p:nvPr>
            <p:ph type="body" idx="2"/>
          </p:nvPr>
        </p:nvSpPr>
        <p:spPr>
          <a:xfrm>
            <a:off x="3817477" y="1620442"/>
            <a:ext cx="3138000" cy="291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1pPr>
            <a:lvl2pPr marL="914400" lvl="1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2pPr>
            <a:lvl3pPr marL="1371600" lvl="2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3pPr>
            <a:lvl4pPr marL="1828800" lvl="3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4pPr>
            <a:lvl5pPr marL="2286000" lvl="4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5pPr>
            <a:lvl6pPr marL="2743200" lvl="5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6pPr>
            <a:lvl7pPr marL="3200400" lvl="6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7pPr>
            <a:lvl8pPr marL="3657600" lvl="7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8pPr>
            <a:lvl9pPr marL="4114800" lvl="8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9pPr>
          </a:lstStyle>
          <a:p>
            <a:endParaRPr/>
          </a:p>
        </p:txBody>
      </p:sp>
      <p:sp>
        <p:nvSpPr>
          <p:cNvPr id="1131" name="Google Shape;1131;p40"/>
          <p:cNvSpPr txBox="1">
            <a:spLocks noGrp="1"/>
          </p:cNvSpPr>
          <p:nvPr>
            <p:ph type="dt" idx="10"/>
          </p:nvPr>
        </p:nvSpPr>
        <p:spPr>
          <a:xfrm>
            <a:off x="5403850" y="4531022"/>
            <a:ext cx="6840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  <p:sp>
        <p:nvSpPr>
          <p:cNvPr id="1132" name="Google Shape;1132;p40"/>
          <p:cNvSpPr txBox="1">
            <a:spLocks noGrp="1"/>
          </p:cNvSpPr>
          <p:nvPr>
            <p:ph type="ftr" idx="11"/>
          </p:nvPr>
        </p:nvSpPr>
        <p:spPr>
          <a:xfrm>
            <a:off x="508001" y="4531022"/>
            <a:ext cx="47232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  <p:sp>
        <p:nvSpPr>
          <p:cNvPr id="1133" name="Google Shape;1133;p40"/>
          <p:cNvSpPr txBox="1">
            <a:spLocks noGrp="1"/>
          </p:cNvSpPr>
          <p:nvPr>
            <p:ph type="sldNum" idx="12"/>
          </p:nvPr>
        </p:nvSpPr>
        <p:spPr>
          <a:xfrm>
            <a:off x="6442998" y="4531022"/>
            <a:ext cx="5124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apositive de titre 1">
  <p:cSld name="TITLE_3">
    <p:spTree>
      <p:nvGrpSpPr>
        <p:cNvPr id="1" name="Shape 11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5" name="Google Shape;1135;p41"/>
          <p:cNvSpPr txBox="1">
            <a:spLocks noGrp="1"/>
          </p:cNvSpPr>
          <p:nvPr>
            <p:ph type="ctrTitle"/>
          </p:nvPr>
        </p:nvSpPr>
        <p:spPr>
          <a:xfrm>
            <a:off x="311708" y="744575"/>
            <a:ext cx="8520600" cy="2052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200"/>
              <a:buFont typeface="Viga"/>
              <a:buNone/>
              <a:defRPr sz="5200">
                <a:latin typeface="Viga"/>
                <a:ea typeface="Viga"/>
                <a:cs typeface="Viga"/>
                <a:sym typeface="Viga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1136" name="Google Shape;1136;p41"/>
          <p:cNvSpPr txBox="1">
            <a:spLocks noGrp="1"/>
          </p:cNvSpPr>
          <p:nvPr>
            <p:ph type="subTitle" idx="1"/>
          </p:nvPr>
        </p:nvSpPr>
        <p:spPr>
          <a:xfrm>
            <a:off x="311700" y="2834125"/>
            <a:ext cx="8520600" cy="792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800"/>
              <a:buFont typeface="Ubuntu"/>
              <a:buNone/>
              <a:defRPr sz="2800">
                <a:latin typeface="Ubuntu"/>
                <a:ea typeface="Ubuntu"/>
                <a:cs typeface="Ubuntu"/>
                <a:sym typeface="Ubuntu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1137" name="Google Shape;1137;p41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 1">
  <p:cSld name="TITLE_1_2">
    <p:spTree>
      <p:nvGrpSpPr>
        <p:cNvPr id="1" name="Shape 11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9" name="Google Shape;1139;p42"/>
          <p:cNvSpPr txBox="1">
            <a:spLocks noGrp="1"/>
          </p:cNvSpPr>
          <p:nvPr>
            <p:ph type="ctrTitle"/>
          </p:nvPr>
        </p:nvSpPr>
        <p:spPr>
          <a:xfrm>
            <a:off x="2305100" y="1161050"/>
            <a:ext cx="6153000" cy="1159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9pPr>
          </a:lstStyle>
          <a:p>
            <a:endParaRPr/>
          </a:p>
        </p:txBody>
      </p:sp>
      <p:sp>
        <p:nvSpPr>
          <p:cNvPr id="1140" name="Google Shape;1140;p42"/>
          <p:cNvSpPr/>
          <p:nvPr/>
        </p:nvSpPr>
        <p:spPr>
          <a:xfrm>
            <a:off x="723692" y="4220091"/>
            <a:ext cx="794875" cy="985737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41" name="Google Shape;1141;p42"/>
          <p:cNvSpPr/>
          <p:nvPr/>
        </p:nvSpPr>
        <p:spPr>
          <a:xfrm>
            <a:off x="-58319" y="3053287"/>
            <a:ext cx="782014" cy="890356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42" name="Google Shape;1142;p42"/>
          <p:cNvSpPr/>
          <p:nvPr/>
        </p:nvSpPr>
        <p:spPr>
          <a:xfrm>
            <a:off x="4025101" y="3422420"/>
            <a:ext cx="370865" cy="809588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43" name="Google Shape;1143;p42"/>
          <p:cNvSpPr/>
          <p:nvPr/>
        </p:nvSpPr>
        <p:spPr>
          <a:xfrm>
            <a:off x="3078045" y="3128354"/>
            <a:ext cx="730671" cy="895811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44" name="Google Shape;1144;p42"/>
          <p:cNvSpPr/>
          <p:nvPr/>
        </p:nvSpPr>
        <p:spPr>
          <a:xfrm>
            <a:off x="5401648" y="3285712"/>
            <a:ext cx="805934" cy="75083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45" name="Google Shape;1145;p42"/>
          <p:cNvSpPr/>
          <p:nvPr/>
        </p:nvSpPr>
        <p:spPr>
          <a:xfrm>
            <a:off x="8364459" y="3346843"/>
            <a:ext cx="873792" cy="600260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46" name="Google Shape;1146;p42"/>
          <p:cNvSpPr/>
          <p:nvPr/>
        </p:nvSpPr>
        <p:spPr>
          <a:xfrm>
            <a:off x="4551116" y="3125540"/>
            <a:ext cx="657208" cy="679227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47" name="Google Shape;1147;p42"/>
          <p:cNvSpPr/>
          <p:nvPr/>
        </p:nvSpPr>
        <p:spPr>
          <a:xfrm>
            <a:off x="4419881" y="3994834"/>
            <a:ext cx="919681" cy="950908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48" name="Google Shape;1148;p42"/>
          <p:cNvSpPr/>
          <p:nvPr/>
        </p:nvSpPr>
        <p:spPr>
          <a:xfrm>
            <a:off x="2644912" y="4036538"/>
            <a:ext cx="890356" cy="706800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49" name="Google Shape;1149;p42"/>
          <p:cNvSpPr/>
          <p:nvPr/>
        </p:nvSpPr>
        <p:spPr>
          <a:xfrm>
            <a:off x="2116542" y="3186156"/>
            <a:ext cx="829755" cy="780163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50" name="Google Shape;1150;p42"/>
          <p:cNvSpPr/>
          <p:nvPr/>
        </p:nvSpPr>
        <p:spPr>
          <a:xfrm>
            <a:off x="1347361" y="3186147"/>
            <a:ext cx="599146" cy="706813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51" name="Google Shape;1151;p42"/>
          <p:cNvSpPr/>
          <p:nvPr/>
        </p:nvSpPr>
        <p:spPr>
          <a:xfrm>
            <a:off x="2681615" y="4813558"/>
            <a:ext cx="816944" cy="313967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52" name="Google Shape;1152;p42"/>
          <p:cNvSpPr/>
          <p:nvPr/>
        </p:nvSpPr>
        <p:spPr>
          <a:xfrm>
            <a:off x="7146421" y="4508764"/>
            <a:ext cx="1040884" cy="730621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53" name="Google Shape;1153;p42"/>
          <p:cNvSpPr/>
          <p:nvPr/>
        </p:nvSpPr>
        <p:spPr>
          <a:xfrm>
            <a:off x="7146430" y="3104432"/>
            <a:ext cx="684732" cy="721463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54" name="Google Shape;1154;p42"/>
          <p:cNvSpPr/>
          <p:nvPr/>
        </p:nvSpPr>
        <p:spPr>
          <a:xfrm>
            <a:off x="5262207" y="4729516"/>
            <a:ext cx="525046" cy="372666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55" name="Google Shape;1155;p42"/>
          <p:cNvSpPr/>
          <p:nvPr/>
        </p:nvSpPr>
        <p:spPr>
          <a:xfrm>
            <a:off x="8376372" y="4729061"/>
            <a:ext cx="508532" cy="324976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56" name="Google Shape;1156;p42"/>
          <p:cNvSpPr/>
          <p:nvPr/>
        </p:nvSpPr>
        <p:spPr>
          <a:xfrm>
            <a:off x="3808716" y="4429326"/>
            <a:ext cx="570935" cy="567282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57" name="Google Shape;1157;p42"/>
          <p:cNvSpPr/>
          <p:nvPr/>
        </p:nvSpPr>
        <p:spPr>
          <a:xfrm>
            <a:off x="7975391" y="3053272"/>
            <a:ext cx="541560" cy="67927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58" name="Google Shape;1158;p42"/>
          <p:cNvSpPr/>
          <p:nvPr/>
        </p:nvSpPr>
        <p:spPr>
          <a:xfrm>
            <a:off x="1570785" y="4028295"/>
            <a:ext cx="734324" cy="723314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59" name="Google Shape;1159;p42"/>
          <p:cNvSpPr/>
          <p:nvPr/>
        </p:nvSpPr>
        <p:spPr>
          <a:xfrm>
            <a:off x="247060" y="4094875"/>
            <a:ext cx="275434" cy="244207"/>
          </a:xfrm>
          <a:custGeom>
            <a:avLst/>
            <a:gdLst/>
            <a:ahLst/>
            <a:cxnLst/>
            <a:rect l="l" t="t" r="r" b="b"/>
            <a:pathLst>
              <a:path w="5504" h="4880" extrusionOk="0">
                <a:moveTo>
                  <a:pt x="5173" y="0"/>
                </a:moveTo>
                <a:lnTo>
                  <a:pt x="5063" y="37"/>
                </a:lnTo>
                <a:lnTo>
                  <a:pt x="4990" y="110"/>
                </a:lnTo>
                <a:lnTo>
                  <a:pt x="4770" y="404"/>
                </a:lnTo>
                <a:lnTo>
                  <a:pt x="4513" y="624"/>
                </a:lnTo>
                <a:lnTo>
                  <a:pt x="4219" y="844"/>
                </a:lnTo>
                <a:lnTo>
                  <a:pt x="3926" y="991"/>
                </a:lnTo>
                <a:lnTo>
                  <a:pt x="3742" y="1064"/>
                </a:lnTo>
                <a:lnTo>
                  <a:pt x="3559" y="1101"/>
                </a:lnTo>
                <a:lnTo>
                  <a:pt x="3229" y="1101"/>
                </a:lnTo>
                <a:lnTo>
                  <a:pt x="2862" y="1028"/>
                </a:lnTo>
                <a:lnTo>
                  <a:pt x="2532" y="917"/>
                </a:lnTo>
                <a:lnTo>
                  <a:pt x="2239" y="807"/>
                </a:lnTo>
                <a:lnTo>
                  <a:pt x="1908" y="734"/>
                </a:lnTo>
                <a:lnTo>
                  <a:pt x="1578" y="661"/>
                </a:lnTo>
                <a:lnTo>
                  <a:pt x="1248" y="624"/>
                </a:lnTo>
                <a:lnTo>
                  <a:pt x="918" y="661"/>
                </a:lnTo>
                <a:lnTo>
                  <a:pt x="625" y="771"/>
                </a:lnTo>
                <a:lnTo>
                  <a:pt x="478" y="844"/>
                </a:lnTo>
                <a:lnTo>
                  <a:pt x="368" y="954"/>
                </a:lnTo>
                <a:lnTo>
                  <a:pt x="258" y="1064"/>
                </a:lnTo>
                <a:lnTo>
                  <a:pt x="148" y="1211"/>
                </a:lnTo>
                <a:lnTo>
                  <a:pt x="111" y="1284"/>
                </a:lnTo>
                <a:lnTo>
                  <a:pt x="111" y="1321"/>
                </a:lnTo>
                <a:lnTo>
                  <a:pt x="148" y="1431"/>
                </a:lnTo>
                <a:lnTo>
                  <a:pt x="258" y="1468"/>
                </a:lnTo>
                <a:lnTo>
                  <a:pt x="368" y="1468"/>
                </a:lnTo>
                <a:lnTo>
                  <a:pt x="698" y="1284"/>
                </a:lnTo>
                <a:lnTo>
                  <a:pt x="1028" y="1174"/>
                </a:lnTo>
                <a:lnTo>
                  <a:pt x="1028" y="2531"/>
                </a:lnTo>
                <a:lnTo>
                  <a:pt x="955" y="3228"/>
                </a:lnTo>
                <a:lnTo>
                  <a:pt x="881" y="3925"/>
                </a:lnTo>
                <a:lnTo>
                  <a:pt x="698" y="3852"/>
                </a:lnTo>
                <a:lnTo>
                  <a:pt x="551" y="3742"/>
                </a:lnTo>
                <a:lnTo>
                  <a:pt x="368" y="3632"/>
                </a:lnTo>
                <a:lnTo>
                  <a:pt x="184" y="3522"/>
                </a:lnTo>
                <a:lnTo>
                  <a:pt x="111" y="3522"/>
                </a:lnTo>
                <a:lnTo>
                  <a:pt x="38" y="3595"/>
                </a:lnTo>
                <a:lnTo>
                  <a:pt x="1" y="3669"/>
                </a:lnTo>
                <a:lnTo>
                  <a:pt x="1" y="3779"/>
                </a:lnTo>
                <a:lnTo>
                  <a:pt x="38" y="3962"/>
                </a:lnTo>
                <a:lnTo>
                  <a:pt x="148" y="4145"/>
                </a:lnTo>
                <a:lnTo>
                  <a:pt x="294" y="4256"/>
                </a:lnTo>
                <a:lnTo>
                  <a:pt x="514" y="4402"/>
                </a:lnTo>
                <a:lnTo>
                  <a:pt x="735" y="4476"/>
                </a:lnTo>
                <a:lnTo>
                  <a:pt x="1175" y="4476"/>
                </a:lnTo>
                <a:lnTo>
                  <a:pt x="1248" y="4439"/>
                </a:lnTo>
                <a:lnTo>
                  <a:pt x="1321" y="4402"/>
                </a:lnTo>
                <a:lnTo>
                  <a:pt x="1395" y="4256"/>
                </a:lnTo>
                <a:lnTo>
                  <a:pt x="1505" y="3485"/>
                </a:lnTo>
                <a:lnTo>
                  <a:pt x="1578" y="2715"/>
                </a:lnTo>
                <a:lnTo>
                  <a:pt x="1578" y="1908"/>
                </a:lnTo>
                <a:lnTo>
                  <a:pt x="1542" y="1504"/>
                </a:lnTo>
                <a:lnTo>
                  <a:pt x="1505" y="1138"/>
                </a:lnTo>
                <a:lnTo>
                  <a:pt x="1762" y="1174"/>
                </a:lnTo>
                <a:lnTo>
                  <a:pt x="2128" y="1321"/>
                </a:lnTo>
                <a:lnTo>
                  <a:pt x="2459" y="1431"/>
                </a:lnTo>
                <a:lnTo>
                  <a:pt x="2825" y="1578"/>
                </a:lnTo>
                <a:lnTo>
                  <a:pt x="3192" y="1651"/>
                </a:lnTo>
                <a:lnTo>
                  <a:pt x="3486" y="1651"/>
                </a:lnTo>
                <a:lnTo>
                  <a:pt x="3449" y="2531"/>
                </a:lnTo>
                <a:lnTo>
                  <a:pt x="3412" y="3449"/>
                </a:lnTo>
                <a:lnTo>
                  <a:pt x="3412" y="3999"/>
                </a:lnTo>
                <a:lnTo>
                  <a:pt x="3412" y="4256"/>
                </a:lnTo>
                <a:lnTo>
                  <a:pt x="3412" y="4366"/>
                </a:lnTo>
                <a:lnTo>
                  <a:pt x="3412" y="4402"/>
                </a:lnTo>
                <a:lnTo>
                  <a:pt x="3449" y="4402"/>
                </a:lnTo>
                <a:lnTo>
                  <a:pt x="3412" y="4476"/>
                </a:lnTo>
                <a:lnTo>
                  <a:pt x="3376" y="4512"/>
                </a:lnTo>
                <a:lnTo>
                  <a:pt x="3376" y="4659"/>
                </a:lnTo>
                <a:lnTo>
                  <a:pt x="3376" y="4696"/>
                </a:lnTo>
                <a:lnTo>
                  <a:pt x="3412" y="4806"/>
                </a:lnTo>
                <a:lnTo>
                  <a:pt x="3522" y="4879"/>
                </a:lnTo>
                <a:lnTo>
                  <a:pt x="3632" y="4879"/>
                </a:lnTo>
                <a:lnTo>
                  <a:pt x="3742" y="4842"/>
                </a:lnTo>
                <a:lnTo>
                  <a:pt x="3853" y="4732"/>
                </a:lnTo>
                <a:lnTo>
                  <a:pt x="3926" y="4586"/>
                </a:lnTo>
                <a:lnTo>
                  <a:pt x="3926" y="4439"/>
                </a:lnTo>
                <a:lnTo>
                  <a:pt x="3926" y="4256"/>
                </a:lnTo>
                <a:lnTo>
                  <a:pt x="3963" y="3045"/>
                </a:lnTo>
                <a:lnTo>
                  <a:pt x="3963" y="1871"/>
                </a:lnTo>
                <a:lnTo>
                  <a:pt x="3963" y="1541"/>
                </a:lnTo>
                <a:lnTo>
                  <a:pt x="4366" y="1394"/>
                </a:lnTo>
                <a:lnTo>
                  <a:pt x="4733" y="1138"/>
                </a:lnTo>
                <a:lnTo>
                  <a:pt x="5063" y="844"/>
                </a:lnTo>
                <a:lnTo>
                  <a:pt x="5320" y="551"/>
                </a:lnTo>
                <a:lnTo>
                  <a:pt x="5467" y="367"/>
                </a:lnTo>
                <a:lnTo>
                  <a:pt x="5503" y="257"/>
                </a:lnTo>
                <a:lnTo>
                  <a:pt x="5503" y="184"/>
                </a:lnTo>
                <a:lnTo>
                  <a:pt x="5430" y="74"/>
                </a:lnTo>
                <a:lnTo>
                  <a:pt x="5356" y="37"/>
                </a:lnTo>
                <a:lnTo>
                  <a:pt x="528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60" name="Google Shape;1160;p42"/>
          <p:cNvSpPr/>
          <p:nvPr/>
        </p:nvSpPr>
        <p:spPr>
          <a:xfrm>
            <a:off x="8516944" y="4082884"/>
            <a:ext cx="690236" cy="510383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61" name="Google Shape;1161;p42"/>
          <p:cNvSpPr/>
          <p:nvPr/>
        </p:nvSpPr>
        <p:spPr>
          <a:xfrm>
            <a:off x="859713" y="3417443"/>
            <a:ext cx="317620" cy="659010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62" name="Google Shape;1162;p42"/>
          <p:cNvSpPr/>
          <p:nvPr/>
        </p:nvSpPr>
        <p:spPr>
          <a:xfrm rot="1920742">
            <a:off x="5707038" y="4213989"/>
            <a:ext cx="884797" cy="750834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63" name="Google Shape;1163;p42"/>
          <p:cNvSpPr/>
          <p:nvPr/>
        </p:nvSpPr>
        <p:spPr>
          <a:xfrm rot="-3496844">
            <a:off x="115839" y="4509560"/>
            <a:ext cx="537852" cy="464440"/>
          </a:xfrm>
          <a:custGeom>
            <a:avLst/>
            <a:gdLst/>
            <a:ahLst/>
            <a:cxnLst/>
            <a:rect l="l" t="t" r="r" b="b"/>
            <a:pathLst>
              <a:path w="10748" h="9281" extrusionOk="0">
                <a:moveTo>
                  <a:pt x="4072" y="550"/>
                </a:moveTo>
                <a:lnTo>
                  <a:pt x="4329" y="587"/>
                </a:lnTo>
                <a:lnTo>
                  <a:pt x="4585" y="697"/>
                </a:lnTo>
                <a:lnTo>
                  <a:pt x="4842" y="844"/>
                </a:lnTo>
                <a:lnTo>
                  <a:pt x="5025" y="1064"/>
                </a:lnTo>
                <a:lnTo>
                  <a:pt x="5136" y="1211"/>
                </a:lnTo>
                <a:lnTo>
                  <a:pt x="5209" y="1394"/>
                </a:lnTo>
                <a:lnTo>
                  <a:pt x="5246" y="1541"/>
                </a:lnTo>
                <a:lnTo>
                  <a:pt x="5282" y="1724"/>
                </a:lnTo>
                <a:lnTo>
                  <a:pt x="5282" y="2091"/>
                </a:lnTo>
                <a:lnTo>
                  <a:pt x="5246" y="2458"/>
                </a:lnTo>
                <a:lnTo>
                  <a:pt x="5209" y="2641"/>
                </a:lnTo>
                <a:lnTo>
                  <a:pt x="4695" y="1761"/>
                </a:lnTo>
                <a:lnTo>
                  <a:pt x="4072" y="550"/>
                </a:lnTo>
                <a:close/>
                <a:moveTo>
                  <a:pt x="1357" y="3008"/>
                </a:moveTo>
                <a:lnTo>
                  <a:pt x="1504" y="3265"/>
                </a:lnTo>
                <a:lnTo>
                  <a:pt x="1614" y="3558"/>
                </a:lnTo>
                <a:lnTo>
                  <a:pt x="1797" y="3852"/>
                </a:lnTo>
                <a:lnTo>
                  <a:pt x="1467" y="3778"/>
                </a:lnTo>
                <a:lnTo>
                  <a:pt x="1137" y="3742"/>
                </a:lnTo>
                <a:lnTo>
                  <a:pt x="1321" y="3118"/>
                </a:lnTo>
                <a:lnTo>
                  <a:pt x="1357" y="3008"/>
                </a:lnTo>
                <a:close/>
                <a:moveTo>
                  <a:pt x="3815" y="550"/>
                </a:moveTo>
                <a:lnTo>
                  <a:pt x="4072" y="1174"/>
                </a:lnTo>
                <a:lnTo>
                  <a:pt x="4329" y="1798"/>
                </a:lnTo>
                <a:lnTo>
                  <a:pt x="4695" y="2531"/>
                </a:lnTo>
                <a:lnTo>
                  <a:pt x="5099" y="3265"/>
                </a:lnTo>
                <a:lnTo>
                  <a:pt x="4989" y="3852"/>
                </a:lnTo>
                <a:lnTo>
                  <a:pt x="4732" y="3191"/>
                </a:lnTo>
                <a:lnTo>
                  <a:pt x="4475" y="2531"/>
                </a:lnTo>
                <a:lnTo>
                  <a:pt x="4255" y="1981"/>
                </a:lnTo>
                <a:lnTo>
                  <a:pt x="4035" y="1467"/>
                </a:lnTo>
                <a:lnTo>
                  <a:pt x="3742" y="880"/>
                </a:lnTo>
                <a:lnTo>
                  <a:pt x="3558" y="587"/>
                </a:lnTo>
                <a:lnTo>
                  <a:pt x="3815" y="550"/>
                </a:lnTo>
                <a:close/>
                <a:moveTo>
                  <a:pt x="1761" y="1724"/>
                </a:moveTo>
                <a:lnTo>
                  <a:pt x="1724" y="1798"/>
                </a:lnTo>
                <a:lnTo>
                  <a:pt x="1761" y="1944"/>
                </a:lnTo>
                <a:lnTo>
                  <a:pt x="1834" y="2018"/>
                </a:lnTo>
                <a:lnTo>
                  <a:pt x="1944" y="2054"/>
                </a:lnTo>
                <a:lnTo>
                  <a:pt x="2054" y="2054"/>
                </a:lnTo>
                <a:lnTo>
                  <a:pt x="2274" y="2531"/>
                </a:lnTo>
                <a:lnTo>
                  <a:pt x="2458" y="2971"/>
                </a:lnTo>
                <a:lnTo>
                  <a:pt x="3008" y="4182"/>
                </a:lnTo>
                <a:lnTo>
                  <a:pt x="3081" y="4329"/>
                </a:lnTo>
                <a:lnTo>
                  <a:pt x="2825" y="4255"/>
                </a:lnTo>
                <a:lnTo>
                  <a:pt x="2458" y="4072"/>
                </a:lnTo>
                <a:lnTo>
                  <a:pt x="2164" y="3742"/>
                </a:lnTo>
                <a:lnTo>
                  <a:pt x="1944" y="3375"/>
                </a:lnTo>
                <a:lnTo>
                  <a:pt x="1724" y="2935"/>
                </a:lnTo>
                <a:lnTo>
                  <a:pt x="1651" y="2715"/>
                </a:lnTo>
                <a:lnTo>
                  <a:pt x="1504" y="2494"/>
                </a:lnTo>
                <a:lnTo>
                  <a:pt x="1724" y="1761"/>
                </a:lnTo>
                <a:lnTo>
                  <a:pt x="1761" y="1724"/>
                </a:lnTo>
                <a:close/>
                <a:moveTo>
                  <a:pt x="2604" y="1174"/>
                </a:moveTo>
                <a:lnTo>
                  <a:pt x="2715" y="1614"/>
                </a:lnTo>
                <a:lnTo>
                  <a:pt x="2861" y="2054"/>
                </a:lnTo>
                <a:lnTo>
                  <a:pt x="3228" y="2898"/>
                </a:lnTo>
                <a:lnTo>
                  <a:pt x="3998" y="4695"/>
                </a:lnTo>
                <a:lnTo>
                  <a:pt x="3632" y="4549"/>
                </a:lnTo>
                <a:lnTo>
                  <a:pt x="3522" y="4365"/>
                </a:lnTo>
                <a:lnTo>
                  <a:pt x="3301" y="3888"/>
                </a:lnTo>
                <a:lnTo>
                  <a:pt x="2861" y="2935"/>
                </a:lnTo>
                <a:lnTo>
                  <a:pt x="2274" y="1834"/>
                </a:lnTo>
                <a:lnTo>
                  <a:pt x="2311" y="1651"/>
                </a:lnTo>
                <a:lnTo>
                  <a:pt x="2421" y="1467"/>
                </a:lnTo>
                <a:lnTo>
                  <a:pt x="2604" y="1174"/>
                </a:lnTo>
                <a:close/>
                <a:moveTo>
                  <a:pt x="3338" y="660"/>
                </a:moveTo>
                <a:lnTo>
                  <a:pt x="3375" y="770"/>
                </a:lnTo>
                <a:lnTo>
                  <a:pt x="3668" y="1467"/>
                </a:lnTo>
                <a:lnTo>
                  <a:pt x="3962" y="2164"/>
                </a:lnTo>
                <a:lnTo>
                  <a:pt x="4182" y="2788"/>
                </a:lnTo>
                <a:lnTo>
                  <a:pt x="4402" y="3412"/>
                </a:lnTo>
                <a:lnTo>
                  <a:pt x="4769" y="4659"/>
                </a:lnTo>
                <a:lnTo>
                  <a:pt x="4732" y="4805"/>
                </a:lnTo>
                <a:lnTo>
                  <a:pt x="4659" y="4805"/>
                </a:lnTo>
                <a:lnTo>
                  <a:pt x="4549" y="4842"/>
                </a:lnTo>
                <a:lnTo>
                  <a:pt x="3668" y="2971"/>
                </a:lnTo>
                <a:lnTo>
                  <a:pt x="3191" y="1981"/>
                </a:lnTo>
                <a:lnTo>
                  <a:pt x="2971" y="1504"/>
                </a:lnTo>
                <a:lnTo>
                  <a:pt x="2788" y="991"/>
                </a:lnTo>
                <a:lnTo>
                  <a:pt x="3045" y="807"/>
                </a:lnTo>
                <a:lnTo>
                  <a:pt x="3338" y="660"/>
                </a:lnTo>
                <a:close/>
                <a:moveTo>
                  <a:pt x="7703" y="4952"/>
                </a:moveTo>
                <a:lnTo>
                  <a:pt x="7960" y="5246"/>
                </a:lnTo>
                <a:lnTo>
                  <a:pt x="7960" y="5246"/>
                </a:lnTo>
                <a:lnTo>
                  <a:pt x="7887" y="5209"/>
                </a:lnTo>
                <a:lnTo>
                  <a:pt x="7593" y="5319"/>
                </a:lnTo>
                <a:lnTo>
                  <a:pt x="7300" y="5466"/>
                </a:lnTo>
                <a:lnTo>
                  <a:pt x="7190" y="5356"/>
                </a:lnTo>
                <a:lnTo>
                  <a:pt x="7080" y="5246"/>
                </a:lnTo>
                <a:lnTo>
                  <a:pt x="7373" y="5099"/>
                </a:lnTo>
                <a:lnTo>
                  <a:pt x="7703" y="4952"/>
                </a:lnTo>
                <a:close/>
                <a:moveTo>
                  <a:pt x="8070" y="5356"/>
                </a:moveTo>
                <a:lnTo>
                  <a:pt x="8180" y="5466"/>
                </a:lnTo>
                <a:lnTo>
                  <a:pt x="7923" y="5576"/>
                </a:lnTo>
                <a:lnTo>
                  <a:pt x="7923" y="5576"/>
                </a:lnTo>
                <a:lnTo>
                  <a:pt x="8033" y="5429"/>
                </a:lnTo>
                <a:lnTo>
                  <a:pt x="8070" y="5356"/>
                </a:lnTo>
                <a:close/>
                <a:moveTo>
                  <a:pt x="7556" y="5612"/>
                </a:moveTo>
                <a:lnTo>
                  <a:pt x="7483" y="5722"/>
                </a:lnTo>
                <a:lnTo>
                  <a:pt x="7483" y="5686"/>
                </a:lnTo>
                <a:lnTo>
                  <a:pt x="7556" y="5612"/>
                </a:lnTo>
                <a:close/>
                <a:moveTo>
                  <a:pt x="8327" y="5649"/>
                </a:moveTo>
                <a:lnTo>
                  <a:pt x="8327" y="5686"/>
                </a:lnTo>
                <a:lnTo>
                  <a:pt x="7850" y="6163"/>
                </a:lnTo>
                <a:lnTo>
                  <a:pt x="7740" y="6016"/>
                </a:lnTo>
                <a:lnTo>
                  <a:pt x="7997" y="5796"/>
                </a:lnTo>
                <a:lnTo>
                  <a:pt x="8327" y="5649"/>
                </a:lnTo>
                <a:close/>
                <a:moveTo>
                  <a:pt x="8437" y="5796"/>
                </a:moveTo>
                <a:lnTo>
                  <a:pt x="8584" y="6053"/>
                </a:lnTo>
                <a:lnTo>
                  <a:pt x="8143" y="6163"/>
                </a:lnTo>
                <a:lnTo>
                  <a:pt x="8437" y="5796"/>
                </a:lnTo>
                <a:close/>
                <a:moveTo>
                  <a:pt x="8437" y="6346"/>
                </a:moveTo>
                <a:lnTo>
                  <a:pt x="8180" y="6676"/>
                </a:lnTo>
                <a:lnTo>
                  <a:pt x="8107" y="6493"/>
                </a:lnTo>
                <a:lnTo>
                  <a:pt x="8437" y="6346"/>
                </a:lnTo>
                <a:close/>
                <a:moveTo>
                  <a:pt x="8767" y="6309"/>
                </a:moveTo>
                <a:lnTo>
                  <a:pt x="8840" y="6419"/>
                </a:lnTo>
                <a:lnTo>
                  <a:pt x="8547" y="6676"/>
                </a:lnTo>
                <a:lnTo>
                  <a:pt x="8767" y="6309"/>
                </a:lnTo>
                <a:close/>
                <a:moveTo>
                  <a:pt x="9024" y="4695"/>
                </a:moveTo>
                <a:lnTo>
                  <a:pt x="9244" y="4732"/>
                </a:lnTo>
                <a:lnTo>
                  <a:pt x="9464" y="4805"/>
                </a:lnTo>
                <a:lnTo>
                  <a:pt x="9647" y="4915"/>
                </a:lnTo>
                <a:lnTo>
                  <a:pt x="9831" y="5062"/>
                </a:lnTo>
                <a:lnTo>
                  <a:pt x="9904" y="5099"/>
                </a:lnTo>
                <a:lnTo>
                  <a:pt x="9941" y="5099"/>
                </a:lnTo>
                <a:lnTo>
                  <a:pt x="10051" y="5209"/>
                </a:lnTo>
                <a:lnTo>
                  <a:pt x="10161" y="5429"/>
                </a:lnTo>
                <a:lnTo>
                  <a:pt x="10198" y="5649"/>
                </a:lnTo>
                <a:lnTo>
                  <a:pt x="10234" y="5869"/>
                </a:lnTo>
                <a:lnTo>
                  <a:pt x="10198" y="6089"/>
                </a:lnTo>
                <a:lnTo>
                  <a:pt x="10161" y="6346"/>
                </a:lnTo>
                <a:lnTo>
                  <a:pt x="10088" y="6566"/>
                </a:lnTo>
                <a:lnTo>
                  <a:pt x="9941" y="7006"/>
                </a:lnTo>
                <a:lnTo>
                  <a:pt x="9904" y="7080"/>
                </a:lnTo>
                <a:lnTo>
                  <a:pt x="9647" y="6676"/>
                </a:lnTo>
                <a:lnTo>
                  <a:pt x="9024" y="5832"/>
                </a:lnTo>
                <a:lnTo>
                  <a:pt x="8620" y="5282"/>
                </a:lnTo>
                <a:lnTo>
                  <a:pt x="8400" y="5025"/>
                </a:lnTo>
                <a:lnTo>
                  <a:pt x="8143" y="4842"/>
                </a:lnTo>
                <a:lnTo>
                  <a:pt x="8584" y="4732"/>
                </a:lnTo>
                <a:lnTo>
                  <a:pt x="8804" y="4695"/>
                </a:lnTo>
                <a:close/>
                <a:moveTo>
                  <a:pt x="1064" y="3962"/>
                </a:moveTo>
                <a:lnTo>
                  <a:pt x="1357" y="4182"/>
                </a:lnTo>
                <a:lnTo>
                  <a:pt x="1651" y="4329"/>
                </a:lnTo>
                <a:lnTo>
                  <a:pt x="2348" y="4585"/>
                </a:lnTo>
                <a:lnTo>
                  <a:pt x="2458" y="4659"/>
                </a:lnTo>
                <a:lnTo>
                  <a:pt x="2494" y="4695"/>
                </a:lnTo>
                <a:lnTo>
                  <a:pt x="2568" y="4732"/>
                </a:lnTo>
                <a:lnTo>
                  <a:pt x="2641" y="4695"/>
                </a:lnTo>
                <a:lnTo>
                  <a:pt x="4329" y="5319"/>
                </a:lnTo>
                <a:lnTo>
                  <a:pt x="4329" y="5356"/>
                </a:lnTo>
                <a:lnTo>
                  <a:pt x="4292" y="5319"/>
                </a:lnTo>
                <a:lnTo>
                  <a:pt x="3888" y="5172"/>
                </a:lnTo>
                <a:lnTo>
                  <a:pt x="3705" y="5136"/>
                </a:lnTo>
                <a:lnTo>
                  <a:pt x="3485" y="5099"/>
                </a:lnTo>
                <a:lnTo>
                  <a:pt x="3448" y="5136"/>
                </a:lnTo>
                <a:lnTo>
                  <a:pt x="3411" y="5172"/>
                </a:lnTo>
                <a:lnTo>
                  <a:pt x="3448" y="5246"/>
                </a:lnTo>
                <a:lnTo>
                  <a:pt x="3595" y="5392"/>
                </a:lnTo>
                <a:lnTo>
                  <a:pt x="3852" y="5539"/>
                </a:lnTo>
                <a:lnTo>
                  <a:pt x="4108" y="5686"/>
                </a:lnTo>
                <a:lnTo>
                  <a:pt x="4402" y="5759"/>
                </a:lnTo>
                <a:lnTo>
                  <a:pt x="4365" y="5906"/>
                </a:lnTo>
                <a:lnTo>
                  <a:pt x="4035" y="5906"/>
                </a:lnTo>
                <a:lnTo>
                  <a:pt x="3742" y="5869"/>
                </a:lnTo>
                <a:lnTo>
                  <a:pt x="3411" y="5759"/>
                </a:lnTo>
                <a:lnTo>
                  <a:pt x="3228" y="5686"/>
                </a:lnTo>
                <a:lnTo>
                  <a:pt x="3191" y="5612"/>
                </a:lnTo>
                <a:lnTo>
                  <a:pt x="3155" y="5576"/>
                </a:lnTo>
                <a:lnTo>
                  <a:pt x="3118" y="5539"/>
                </a:lnTo>
                <a:lnTo>
                  <a:pt x="3081" y="5502"/>
                </a:lnTo>
                <a:lnTo>
                  <a:pt x="3045" y="5502"/>
                </a:lnTo>
                <a:lnTo>
                  <a:pt x="3008" y="5539"/>
                </a:lnTo>
                <a:lnTo>
                  <a:pt x="2971" y="5649"/>
                </a:lnTo>
                <a:lnTo>
                  <a:pt x="2971" y="5722"/>
                </a:lnTo>
                <a:lnTo>
                  <a:pt x="3008" y="5796"/>
                </a:lnTo>
                <a:lnTo>
                  <a:pt x="3045" y="5869"/>
                </a:lnTo>
                <a:lnTo>
                  <a:pt x="3191" y="6016"/>
                </a:lnTo>
                <a:lnTo>
                  <a:pt x="3338" y="6126"/>
                </a:lnTo>
                <a:lnTo>
                  <a:pt x="3522" y="6199"/>
                </a:lnTo>
                <a:lnTo>
                  <a:pt x="3742" y="6273"/>
                </a:lnTo>
                <a:lnTo>
                  <a:pt x="3962" y="6309"/>
                </a:lnTo>
                <a:lnTo>
                  <a:pt x="4182" y="6309"/>
                </a:lnTo>
                <a:lnTo>
                  <a:pt x="3962" y="6676"/>
                </a:lnTo>
                <a:lnTo>
                  <a:pt x="3742" y="6603"/>
                </a:lnTo>
                <a:lnTo>
                  <a:pt x="3228" y="6456"/>
                </a:lnTo>
                <a:lnTo>
                  <a:pt x="2971" y="6419"/>
                </a:lnTo>
                <a:lnTo>
                  <a:pt x="2715" y="6383"/>
                </a:lnTo>
                <a:lnTo>
                  <a:pt x="2641" y="6383"/>
                </a:lnTo>
                <a:lnTo>
                  <a:pt x="2641" y="6456"/>
                </a:lnTo>
                <a:lnTo>
                  <a:pt x="2641" y="6493"/>
                </a:lnTo>
                <a:lnTo>
                  <a:pt x="2678" y="6529"/>
                </a:lnTo>
                <a:lnTo>
                  <a:pt x="2861" y="6676"/>
                </a:lnTo>
                <a:lnTo>
                  <a:pt x="3081" y="6786"/>
                </a:lnTo>
                <a:lnTo>
                  <a:pt x="3522" y="6970"/>
                </a:lnTo>
                <a:lnTo>
                  <a:pt x="3742" y="7080"/>
                </a:lnTo>
                <a:lnTo>
                  <a:pt x="3632" y="7226"/>
                </a:lnTo>
                <a:lnTo>
                  <a:pt x="3522" y="7336"/>
                </a:lnTo>
                <a:lnTo>
                  <a:pt x="2935" y="7080"/>
                </a:lnTo>
                <a:lnTo>
                  <a:pt x="2311" y="6823"/>
                </a:lnTo>
                <a:lnTo>
                  <a:pt x="2238" y="6823"/>
                </a:lnTo>
                <a:lnTo>
                  <a:pt x="2201" y="6860"/>
                </a:lnTo>
                <a:lnTo>
                  <a:pt x="2201" y="6896"/>
                </a:lnTo>
                <a:lnTo>
                  <a:pt x="2201" y="6970"/>
                </a:lnTo>
                <a:lnTo>
                  <a:pt x="2458" y="7190"/>
                </a:lnTo>
                <a:lnTo>
                  <a:pt x="2678" y="7410"/>
                </a:lnTo>
                <a:lnTo>
                  <a:pt x="2971" y="7557"/>
                </a:lnTo>
                <a:lnTo>
                  <a:pt x="3265" y="7703"/>
                </a:lnTo>
                <a:lnTo>
                  <a:pt x="2971" y="7960"/>
                </a:lnTo>
                <a:lnTo>
                  <a:pt x="2641" y="7960"/>
                </a:lnTo>
                <a:lnTo>
                  <a:pt x="2311" y="7887"/>
                </a:lnTo>
                <a:lnTo>
                  <a:pt x="1981" y="7777"/>
                </a:lnTo>
                <a:lnTo>
                  <a:pt x="1871" y="7777"/>
                </a:lnTo>
                <a:lnTo>
                  <a:pt x="1834" y="7813"/>
                </a:lnTo>
                <a:lnTo>
                  <a:pt x="1797" y="7850"/>
                </a:lnTo>
                <a:lnTo>
                  <a:pt x="1797" y="7923"/>
                </a:lnTo>
                <a:lnTo>
                  <a:pt x="1834" y="8070"/>
                </a:lnTo>
                <a:lnTo>
                  <a:pt x="1944" y="8143"/>
                </a:lnTo>
                <a:lnTo>
                  <a:pt x="2091" y="8217"/>
                </a:lnTo>
                <a:lnTo>
                  <a:pt x="2238" y="8290"/>
                </a:lnTo>
                <a:lnTo>
                  <a:pt x="2348" y="8327"/>
                </a:lnTo>
                <a:lnTo>
                  <a:pt x="2164" y="8364"/>
                </a:lnTo>
                <a:lnTo>
                  <a:pt x="1944" y="8364"/>
                </a:lnTo>
                <a:lnTo>
                  <a:pt x="1761" y="8327"/>
                </a:lnTo>
                <a:lnTo>
                  <a:pt x="1541" y="8253"/>
                </a:lnTo>
                <a:lnTo>
                  <a:pt x="1247" y="8070"/>
                </a:lnTo>
                <a:lnTo>
                  <a:pt x="1027" y="7850"/>
                </a:lnTo>
                <a:lnTo>
                  <a:pt x="844" y="7593"/>
                </a:lnTo>
                <a:lnTo>
                  <a:pt x="697" y="7300"/>
                </a:lnTo>
                <a:lnTo>
                  <a:pt x="624" y="6970"/>
                </a:lnTo>
                <a:lnTo>
                  <a:pt x="550" y="6676"/>
                </a:lnTo>
                <a:lnTo>
                  <a:pt x="550" y="6346"/>
                </a:lnTo>
                <a:lnTo>
                  <a:pt x="550" y="6016"/>
                </a:lnTo>
                <a:lnTo>
                  <a:pt x="624" y="5502"/>
                </a:lnTo>
                <a:lnTo>
                  <a:pt x="734" y="4989"/>
                </a:lnTo>
                <a:lnTo>
                  <a:pt x="1064" y="3962"/>
                </a:lnTo>
                <a:close/>
                <a:moveTo>
                  <a:pt x="6786" y="5429"/>
                </a:moveTo>
                <a:lnTo>
                  <a:pt x="6860" y="5649"/>
                </a:lnTo>
                <a:lnTo>
                  <a:pt x="6970" y="5832"/>
                </a:lnTo>
                <a:lnTo>
                  <a:pt x="7006" y="5906"/>
                </a:lnTo>
                <a:lnTo>
                  <a:pt x="7043" y="5979"/>
                </a:lnTo>
                <a:lnTo>
                  <a:pt x="7116" y="6016"/>
                </a:lnTo>
                <a:lnTo>
                  <a:pt x="7813" y="7006"/>
                </a:lnTo>
                <a:lnTo>
                  <a:pt x="8143" y="7520"/>
                </a:lnTo>
                <a:lnTo>
                  <a:pt x="8143" y="7667"/>
                </a:lnTo>
                <a:lnTo>
                  <a:pt x="8143" y="7740"/>
                </a:lnTo>
                <a:lnTo>
                  <a:pt x="8217" y="7813"/>
                </a:lnTo>
                <a:lnTo>
                  <a:pt x="8290" y="7850"/>
                </a:lnTo>
                <a:lnTo>
                  <a:pt x="8363" y="7850"/>
                </a:lnTo>
                <a:lnTo>
                  <a:pt x="8400" y="7813"/>
                </a:lnTo>
                <a:lnTo>
                  <a:pt x="8510" y="7887"/>
                </a:lnTo>
                <a:lnTo>
                  <a:pt x="8584" y="7923"/>
                </a:lnTo>
                <a:lnTo>
                  <a:pt x="8694" y="7960"/>
                </a:lnTo>
                <a:lnTo>
                  <a:pt x="8767" y="7923"/>
                </a:lnTo>
                <a:lnTo>
                  <a:pt x="8877" y="7997"/>
                </a:lnTo>
                <a:lnTo>
                  <a:pt x="8987" y="7997"/>
                </a:lnTo>
                <a:lnTo>
                  <a:pt x="9060" y="8033"/>
                </a:lnTo>
                <a:lnTo>
                  <a:pt x="9134" y="7997"/>
                </a:lnTo>
                <a:lnTo>
                  <a:pt x="9207" y="7923"/>
                </a:lnTo>
                <a:lnTo>
                  <a:pt x="9207" y="7813"/>
                </a:lnTo>
                <a:lnTo>
                  <a:pt x="9207" y="7740"/>
                </a:lnTo>
                <a:lnTo>
                  <a:pt x="9134" y="7667"/>
                </a:lnTo>
                <a:lnTo>
                  <a:pt x="9170" y="7557"/>
                </a:lnTo>
                <a:lnTo>
                  <a:pt x="9207" y="7483"/>
                </a:lnTo>
                <a:lnTo>
                  <a:pt x="9244" y="7410"/>
                </a:lnTo>
                <a:lnTo>
                  <a:pt x="9244" y="7373"/>
                </a:lnTo>
                <a:lnTo>
                  <a:pt x="9207" y="7300"/>
                </a:lnTo>
                <a:lnTo>
                  <a:pt x="9170" y="7263"/>
                </a:lnTo>
                <a:lnTo>
                  <a:pt x="9134" y="7226"/>
                </a:lnTo>
                <a:lnTo>
                  <a:pt x="8987" y="7226"/>
                </a:lnTo>
                <a:lnTo>
                  <a:pt x="8694" y="7336"/>
                </a:lnTo>
                <a:lnTo>
                  <a:pt x="8694" y="7300"/>
                </a:lnTo>
                <a:lnTo>
                  <a:pt x="8877" y="7153"/>
                </a:lnTo>
                <a:lnTo>
                  <a:pt x="9060" y="6970"/>
                </a:lnTo>
                <a:lnTo>
                  <a:pt x="9134" y="6860"/>
                </a:lnTo>
                <a:lnTo>
                  <a:pt x="9244" y="7043"/>
                </a:lnTo>
                <a:lnTo>
                  <a:pt x="9501" y="7446"/>
                </a:lnTo>
                <a:lnTo>
                  <a:pt x="9537" y="7593"/>
                </a:lnTo>
                <a:lnTo>
                  <a:pt x="9317" y="7887"/>
                </a:lnTo>
                <a:lnTo>
                  <a:pt x="9024" y="8143"/>
                </a:lnTo>
                <a:lnTo>
                  <a:pt x="8730" y="8364"/>
                </a:lnTo>
                <a:lnTo>
                  <a:pt x="8400" y="8547"/>
                </a:lnTo>
                <a:lnTo>
                  <a:pt x="8070" y="8657"/>
                </a:lnTo>
                <a:lnTo>
                  <a:pt x="7703" y="8694"/>
                </a:lnTo>
                <a:lnTo>
                  <a:pt x="7520" y="8694"/>
                </a:lnTo>
                <a:lnTo>
                  <a:pt x="7373" y="8657"/>
                </a:lnTo>
                <a:lnTo>
                  <a:pt x="7190" y="8620"/>
                </a:lnTo>
                <a:lnTo>
                  <a:pt x="7006" y="8547"/>
                </a:lnTo>
                <a:lnTo>
                  <a:pt x="6823" y="8437"/>
                </a:lnTo>
                <a:lnTo>
                  <a:pt x="6676" y="8290"/>
                </a:lnTo>
                <a:lnTo>
                  <a:pt x="6419" y="7997"/>
                </a:lnTo>
                <a:lnTo>
                  <a:pt x="6199" y="7667"/>
                </a:lnTo>
                <a:lnTo>
                  <a:pt x="6053" y="7300"/>
                </a:lnTo>
                <a:lnTo>
                  <a:pt x="6016" y="6896"/>
                </a:lnTo>
                <a:lnTo>
                  <a:pt x="6016" y="6676"/>
                </a:lnTo>
                <a:lnTo>
                  <a:pt x="6053" y="6493"/>
                </a:lnTo>
                <a:lnTo>
                  <a:pt x="6089" y="6309"/>
                </a:lnTo>
                <a:lnTo>
                  <a:pt x="6163" y="6126"/>
                </a:lnTo>
                <a:lnTo>
                  <a:pt x="6273" y="5943"/>
                </a:lnTo>
                <a:lnTo>
                  <a:pt x="6383" y="5759"/>
                </a:lnTo>
                <a:lnTo>
                  <a:pt x="6566" y="5576"/>
                </a:lnTo>
                <a:lnTo>
                  <a:pt x="6786" y="5429"/>
                </a:lnTo>
                <a:close/>
                <a:moveTo>
                  <a:pt x="3852" y="0"/>
                </a:moveTo>
                <a:lnTo>
                  <a:pt x="3522" y="37"/>
                </a:lnTo>
                <a:lnTo>
                  <a:pt x="3191" y="110"/>
                </a:lnTo>
                <a:lnTo>
                  <a:pt x="2898" y="257"/>
                </a:lnTo>
                <a:lnTo>
                  <a:pt x="2604" y="440"/>
                </a:lnTo>
                <a:lnTo>
                  <a:pt x="2348" y="660"/>
                </a:lnTo>
                <a:lnTo>
                  <a:pt x="2091" y="660"/>
                </a:lnTo>
                <a:lnTo>
                  <a:pt x="1871" y="734"/>
                </a:lnTo>
                <a:lnTo>
                  <a:pt x="1687" y="880"/>
                </a:lnTo>
                <a:lnTo>
                  <a:pt x="1541" y="1064"/>
                </a:lnTo>
                <a:lnTo>
                  <a:pt x="1394" y="1284"/>
                </a:lnTo>
                <a:lnTo>
                  <a:pt x="1321" y="1504"/>
                </a:lnTo>
                <a:lnTo>
                  <a:pt x="1137" y="1944"/>
                </a:lnTo>
                <a:lnTo>
                  <a:pt x="660" y="3522"/>
                </a:lnTo>
                <a:lnTo>
                  <a:pt x="404" y="4292"/>
                </a:lnTo>
                <a:lnTo>
                  <a:pt x="183" y="5062"/>
                </a:lnTo>
                <a:lnTo>
                  <a:pt x="37" y="5759"/>
                </a:lnTo>
                <a:lnTo>
                  <a:pt x="0" y="6126"/>
                </a:lnTo>
                <a:lnTo>
                  <a:pt x="0" y="6456"/>
                </a:lnTo>
                <a:lnTo>
                  <a:pt x="0" y="6786"/>
                </a:lnTo>
                <a:lnTo>
                  <a:pt x="73" y="7153"/>
                </a:lnTo>
                <a:lnTo>
                  <a:pt x="183" y="7483"/>
                </a:lnTo>
                <a:lnTo>
                  <a:pt x="330" y="7813"/>
                </a:lnTo>
                <a:lnTo>
                  <a:pt x="477" y="8033"/>
                </a:lnTo>
                <a:lnTo>
                  <a:pt x="660" y="8253"/>
                </a:lnTo>
                <a:lnTo>
                  <a:pt x="880" y="8474"/>
                </a:lnTo>
                <a:lnTo>
                  <a:pt x="1101" y="8657"/>
                </a:lnTo>
                <a:lnTo>
                  <a:pt x="1357" y="8767"/>
                </a:lnTo>
                <a:lnTo>
                  <a:pt x="1651" y="8877"/>
                </a:lnTo>
                <a:lnTo>
                  <a:pt x="1908" y="8914"/>
                </a:lnTo>
                <a:lnTo>
                  <a:pt x="2201" y="8950"/>
                </a:lnTo>
                <a:lnTo>
                  <a:pt x="2458" y="8914"/>
                </a:lnTo>
                <a:lnTo>
                  <a:pt x="2678" y="8840"/>
                </a:lnTo>
                <a:lnTo>
                  <a:pt x="2898" y="8730"/>
                </a:lnTo>
                <a:lnTo>
                  <a:pt x="3081" y="8620"/>
                </a:lnTo>
                <a:lnTo>
                  <a:pt x="3448" y="8290"/>
                </a:lnTo>
                <a:lnTo>
                  <a:pt x="3778" y="7923"/>
                </a:lnTo>
                <a:lnTo>
                  <a:pt x="3815" y="7960"/>
                </a:lnTo>
                <a:lnTo>
                  <a:pt x="3925" y="7960"/>
                </a:lnTo>
                <a:lnTo>
                  <a:pt x="4035" y="7887"/>
                </a:lnTo>
                <a:lnTo>
                  <a:pt x="4108" y="7813"/>
                </a:lnTo>
                <a:lnTo>
                  <a:pt x="4108" y="7740"/>
                </a:lnTo>
                <a:lnTo>
                  <a:pt x="4072" y="7593"/>
                </a:lnTo>
                <a:lnTo>
                  <a:pt x="4182" y="7446"/>
                </a:lnTo>
                <a:lnTo>
                  <a:pt x="4512" y="6896"/>
                </a:lnTo>
                <a:lnTo>
                  <a:pt x="4769" y="6309"/>
                </a:lnTo>
                <a:lnTo>
                  <a:pt x="5025" y="5722"/>
                </a:lnTo>
                <a:lnTo>
                  <a:pt x="5209" y="5099"/>
                </a:lnTo>
                <a:lnTo>
                  <a:pt x="5246" y="5062"/>
                </a:lnTo>
                <a:lnTo>
                  <a:pt x="5282" y="4989"/>
                </a:lnTo>
                <a:lnTo>
                  <a:pt x="5282" y="4915"/>
                </a:lnTo>
                <a:lnTo>
                  <a:pt x="5466" y="4292"/>
                </a:lnTo>
                <a:lnTo>
                  <a:pt x="5612" y="3632"/>
                </a:lnTo>
                <a:lnTo>
                  <a:pt x="5722" y="2971"/>
                </a:lnTo>
                <a:lnTo>
                  <a:pt x="5796" y="2311"/>
                </a:lnTo>
                <a:lnTo>
                  <a:pt x="5832" y="1981"/>
                </a:lnTo>
                <a:lnTo>
                  <a:pt x="5796" y="1651"/>
                </a:lnTo>
                <a:lnTo>
                  <a:pt x="5759" y="1357"/>
                </a:lnTo>
                <a:lnTo>
                  <a:pt x="5649" y="1064"/>
                </a:lnTo>
                <a:lnTo>
                  <a:pt x="5539" y="807"/>
                </a:lnTo>
                <a:lnTo>
                  <a:pt x="5356" y="587"/>
                </a:lnTo>
                <a:lnTo>
                  <a:pt x="5099" y="367"/>
                </a:lnTo>
                <a:lnTo>
                  <a:pt x="4842" y="184"/>
                </a:lnTo>
                <a:lnTo>
                  <a:pt x="4512" y="73"/>
                </a:lnTo>
                <a:lnTo>
                  <a:pt x="4182" y="0"/>
                </a:lnTo>
                <a:close/>
                <a:moveTo>
                  <a:pt x="8730" y="3962"/>
                </a:moveTo>
                <a:lnTo>
                  <a:pt x="8584" y="4072"/>
                </a:lnTo>
                <a:lnTo>
                  <a:pt x="8437" y="4182"/>
                </a:lnTo>
                <a:lnTo>
                  <a:pt x="8327" y="4329"/>
                </a:lnTo>
                <a:lnTo>
                  <a:pt x="7887" y="4439"/>
                </a:lnTo>
                <a:lnTo>
                  <a:pt x="7336" y="4585"/>
                </a:lnTo>
                <a:lnTo>
                  <a:pt x="6786" y="4842"/>
                </a:lnTo>
                <a:lnTo>
                  <a:pt x="6566" y="4989"/>
                </a:lnTo>
                <a:lnTo>
                  <a:pt x="6309" y="5172"/>
                </a:lnTo>
                <a:lnTo>
                  <a:pt x="6089" y="5356"/>
                </a:lnTo>
                <a:lnTo>
                  <a:pt x="5906" y="5576"/>
                </a:lnTo>
                <a:lnTo>
                  <a:pt x="5759" y="5796"/>
                </a:lnTo>
                <a:lnTo>
                  <a:pt x="5612" y="6053"/>
                </a:lnTo>
                <a:lnTo>
                  <a:pt x="5539" y="6309"/>
                </a:lnTo>
                <a:lnTo>
                  <a:pt x="5502" y="6603"/>
                </a:lnTo>
                <a:lnTo>
                  <a:pt x="5466" y="6860"/>
                </a:lnTo>
                <a:lnTo>
                  <a:pt x="5502" y="7116"/>
                </a:lnTo>
                <a:lnTo>
                  <a:pt x="5539" y="7373"/>
                </a:lnTo>
                <a:lnTo>
                  <a:pt x="5612" y="7630"/>
                </a:lnTo>
                <a:lnTo>
                  <a:pt x="5722" y="7887"/>
                </a:lnTo>
                <a:lnTo>
                  <a:pt x="5869" y="8107"/>
                </a:lnTo>
                <a:lnTo>
                  <a:pt x="6016" y="8327"/>
                </a:lnTo>
                <a:lnTo>
                  <a:pt x="6199" y="8547"/>
                </a:lnTo>
                <a:lnTo>
                  <a:pt x="6419" y="8730"/>
                </a:lnTo>
                <a:lnTo>
                  <a:pt x="6639" y="8914"/>
                </a:lnTo>
                <a:lnTo>
                  <a:pt x="6860" y="9060"/>
                </a:lnTo>
                <a:lnTo>
                  <a:pt x="7116" y="9170"/>
                </a:lnTo>
                <a:lnTo>
                  <a:pt x="7410" y="9244"/>
                </a:lnTo>
                <a:lnTo>
                  <a:pt x="7703" y="9281"/>
                </a:lnTo>
                <a:lnTo>
                  <a:pt x="8033" y="9244"/>
                </a:lnTo>
                <a:lnTo>
                  <a:pt x="8327" y="9170"/>
                </a:lnTo>
                <a:lnTo>
                  <a:pt x="8620" y="9024"/>
                </a:lnTo>
                <a:lnTo>
                  <a:pt x="8877" y="8877"/>
                </a:lnTo>
                <a:lnTo>
                  <a:pt x="9391" y="8547"/>
                </a:lnTo>
                <a:lnTo>
                  <a:pt x="9611" y="8364"/>
                </a:lnTo>
                <a:lnTo>
                  <a:pt x="9794" y="8143"/>
                </a:lnTo>
                <a:lnTo>
                  <a:pt x="9977" y="7923"/>
                </a:lnTo>
                <a:lnTo>
                  <a:pt x="10161" y="7703"/>
                </a:lnTo>
                <a:lnTo>
                  <a:pt x="10418" y="7190"/>
                </a:lnTo>
                <a:lnTo>
                  <a:pt x="10638" y="6676"/>
                </a:lnTo>
                <a:lnTo>
                  <a:pt x="10711" y="6346"/>
                </a:lnTo>
                <a:lnTo>
                  <a:pt x="10748" y="6053"/>
                </a:lnTo>
                <a:lnTo>
                  <a:pt x="10748" y="5722"/>
                </a:lnTo>
                <a:lnTo>
                  <a:pt x="10711" y="5466"/>
                </a:lnTo>
                <a:lnTo>
                  <a:pt x="10601" y="5172"/>
                </a:lnTo>
                <a:lnTo>
                  <a:pt x="10454" y="4915"/>
                </a:lnTo>
                <a:lnTo>
                  <a:pt x="10271" y="4659"/>
                </a:lnTo>
                <a:lnTo>
                  <a:pt x="10051" y="4439"/>
                </a:lnTo>
                <a:lnTo>
                  <a:pt x="9794" y="4255"/>
                </a:lnTo>
                <a:lnTo>
                  <a:pt x="9537" y="4108"/>
                </a:lnTo>
                <a:lnTo>
                  <a:pt x="9244" y="3998"/>
                </a:lnTo>
                <a:lnTo>
                  <a:pt x="8950" y="396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64" name="Google Shape;1164;p42"/>
          <p:cNvSpPr/>
          <p:nvPr/>
        </p:nvSpPr>
        <p:spPr>
          <a:xfrm>
            <a:off x="7518184" y="3966329"/>
            <a:ext cx="846269" cy="598458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65" name="Google Shape;1165;p42"/>
          <p:cNvSpPr/>
          <p:nvPr/>
        </p:nvSpPr>
        <p:spPr>
          <a:xfrm rot="-5400000">
            <a:off x="6496794" y="3021440"/>
            <a:ext cx="493819" cy="63153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66" name="Google Shape;1166;p42"/>
          <p:cNvSpPr/>
          <p:nvPr/>
        </p:nvSpPr>
        <p:spPr>
          <a:xfrm>
            <a:off x="6453205" y="3705907"/>
            <a:ext cx="666366" cy="752689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67" name="Google Shape;1167;p42"/>
          <p:cNvSpPr/>
          <p:nvPr/>
        </p:nvSpPr>
        <p:spPr>
          <a:xfrm>
            <a:off x="1866011" y="4742879"/>
            <a:ext cx="681078" cy="455287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68" name="Google Shape;1168;p42"/>
          <p:cNvSpPr/>
          <p:nvPr/>
        </p:nvSpPr>
        <p:spPr>
          <a:xfrm>
            <a:off x="6669805" y="4614395"/>
            <a:ext cx="308462" cy="330481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</p:spTree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ntenu avec légende" type="objTx">
  <p:cSld name="OBJECT_WITH_CAPTION_TEXT">
    <p:spTree>
      <p:nvGrpSpPr>
        <p:cNvPr id="1" name="Shape 11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0" name="Google Shape;1170;p43"/>
          <p:cNvSpPr txBox="1">
            <a:spLocks noGrp="1"/>
          </p:cNvSpPr>
          <p:nvPr>
            <p:ph type="title"/>
          </p:nvPr>
        </p:nvSpPr>
        <p:spPr>
          <a:xfrm>
            <a:off x="629841" y="342900"/>
            <a:ext cx="2949000" cy="1200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b" anchorCtr="0">
            <a:noAutofit/>
          </a:bodyPr>
          <a:lstStyle>
            <a:lvl1pPr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Calibri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1171" name="Google Shape;1171;p43"/>
          <p:cNvSpPr txBox="1">
            <a:spLocks noGrp="1"/>
          </p:cNvSpPr>
          <p:nvPr>
            <p:ph type="body" idx="1"/>
          </p:nvPr>
        </p:nvSpPr>
        <p:spPr>
          <a:xfrm>
            <a:off x="3887391" y="740569"/>
            <a:ext cx="4629300" cy="365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t" anchorCtr="0">
            <a:noAutofit/>
          </a:bodyPr>
          <a:lstStyle>
            <a:lvl1pPr marL="457200" lvl="0" indent="-381000" algn="l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400"/>
              <a:buChar char="✘"/>
              <a:defRPr sz="2400"/>
            </a:lvl1pPr>
            <a:lvl2pPr marL="914400" lvl="1" indent="-36195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100"/>
              <a:buChar char="✗"/>
              <a:defRPr sz="2100"/>
            </a:lvl2pPr>
            <a:lvl3pPr marL="1371600" lvl="2" indent="-3429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800"/>
              <a:buChar char="■"/>
              <a:defRPr sz="1800"/>
            </a:lvl3pPr>
            <a:lvl4pPr marL="1828800" lvl="3" indent="-32385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Char char="●"/>
              <a:defRPr sz="1500"/>
            </a:lvl4pPr>
            <a:lvl5pPr marL="2286000" lvl="4" indent="-32385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Char char="○"/>
              <a:defRPr sz="1500"/>
            </a:lvl5pPr>
            <a:lvl6pPr marL="2743200" lvl="5" indent="-32385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Char char="■"/>
              <a:defRPr sz="1500"/>
            </a:lvl6pPr>
            <a:lvl7pPr marL="3200400" lvl="6" indent="-32385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Char char="●"/>
              <a:defRPr sz="1500"/>
            </a:lvl7pPr>
            <a:lvl8pPr marL="3657600" lvl="7" indent="-32385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Char char="○"/>
              <a:defRPr sz="1500"/>
            </a:lvl8pPr>
            <a:lvl9pPr marL="4114800" lvl="8" indent="-32385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Char char="■"/>
              <a:defRPr sz="1500"/>
            </a:lvl9pPr>
          </a:lstStyle>
          <a:p>
            <a:endParaRPr/>
          </a:p>
        </p:txBody>
      </p:sp>
      <p:sp>
        <p:nvSpPr>
          <p:cNvPr id="1172" name="Google Shape;1172;p43"/>
          <p:cNvSpPr txBox="1">
            <a:spLocks noGrp="1"/>
          </p:cNvSpPr>
          <p:nvPr>
            <p:ph type="body" idx="2"/>
          </p:nvPr>
        </p:nvSpPr>
        <p:spPr>
          <a:xfrm>
            <a:off x="629841" y="1543050"/>
            <a:ext cx="2949000" cy="2858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t" anchorCtr="0">
            <a:noAutofit/>
          </a:bodyPr>
          <a:lstStyle>
            <a:lvl1pPr marL="457200" lvl="0" indent="-228600" algn="l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/>
            </a:lvl1pPr>
            <a:lvl2pPr marL="914400" lvl="1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100"/>
              <a:buNone/>
              <a:defRPr sz="1100"/>
            </a:lvl2pPr>
            <a:lvl3pPr marL="1371600" lvl="2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3pPr>
            <a:lvl4pPr marL="1828800" lvl="3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800"/>
              <a:buNone/>
              <a:defRPr sz="800"/>
            </a:lvl4pPr>
            <a:lvl5pPr marL="2286000" lvl="4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800"/>
              <a:buNone/>
              <a:defRPr sz="800"/>
            </a:lvl5pPr>
            <a:lvl6pPr marL="2743200" lvl="5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800"/>
              <a:buNone/>
              <a:defRPr sz="800"/>
            </a:lvl6pPr>
            <a:lvl7pPr marL="3200400" lvl="6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800"/>
              <a:buNone/>
              <a:defRPr sz="800"/>
            </a:lvl7pPr>
            <a:lvl8pPr marL="3657600" lvl="7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800"/>
              <a:buNone/>
              <a:defRPr sz="800"/>
            </a:lvl8pPr>
            <a:lvl9pPr marL="4114800" lvl="8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800"/>
              <a:buNone/>
              <a:defRPr sz="800"/>
            </a:lvl9pPr>
          </a:lstStyle>
          <a:p>
            <a:endParaRPr/>
          </a:p>
        </p:txBody>
      </p:sp>
      <p:sp>
        <p:nvSpPr>
          <p:cNvPr id="1173" name="Google Shape;1173;p43"/>
          <p:cNvSpPr txBox="1">
            <a:spLocks noGrp="1"/>
          </p:cNvSpPr>
          <p:nvPr>
            <p:ph type="dt" idx="10"/>
          </p:nvPr>
        </p:nvSpPr>
        <p:spPr>
          <a:xfrm>
            <a:off x="628650" y="4767263"/>
            <a:ext cx="20574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1pPr>
            <a:lvl2pPr lvl="1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2pPr>
            <a:lvl3pPr lvl="2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3pPr>
            <a:lvl4pPr lvl="3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4pPr>
            <a:lvl5pPr lvl="4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5pPr>
            <a:lvl6pPr lvl="5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6pPr>
            <a:lvl7pPr lvl="6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7pPr>
            <a:lvl8pPr lvl="7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8pPr>
            <a:lvl9pPr lvl="8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>
            <a:endParaRPr/>
          </a:p>
        </p:txBody>
      </p:sp>
      <p:sp>
        <p:nvSpPr>
          <p:cNvPr id="1174" name="Google Shape;1174;p43"/>
          <p:cNvSpPr txBox="1">
            <a:spLocks noGrp="1"/>
          </p:cNvSpPr>
          <p:nvPr>
            <p:ph type="ftr" idx="11"/>
          </p:nvPr>
        </p:nvSpPr>
        <p:spPr>
          <a:xfrm>
            <a:off x="3028950" y="4767263"/>
            <a:ext cx="30861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1pPr>
            <a:lvl2pPr lvl="1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2pPr>
            <a:lvl3pPr lvl="2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3pPr>
            <a:lvl4pPr lvl="3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4pPr>
            <a:lvl5pPr lvl="4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5pPr>
            <a:lvl6pPr lvl="5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6pPr>
            <a:lvl7pPr lvl="6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7pPr>
            <a:lvl8pPr lvl="7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8pPr>
            <a:lvl9pPr lvl="8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>
            <a:endParaRPr/>
          </a:p>
        </p:txBody>
      </p:sp>
      <p:sp>
        <p:nvSpPr>
          <p:cNvPr id="1175" name="Google Shape;1175;p43"/>
          <p:cNvSpPr txBox="1">
            <a:spLocks noGrp="1"/>
          </p:cNvSpPr>
          <p:nvPr>
            <p:ph type="sldNum" idx="12"/>
          </p:nvPr>
        </p:nvSpPr>
        <p:spPr>
          <a:xfrm>
            <a:off x="6457950" y="4767263"/>
            <a:ext cx="20574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>
            <a:lvl1pPr marL="0" lvl="0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/>
            </a:lvl1pPr>
            <a:lvl2pPr marL="0" lvl="1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/>
            </a:lvl2pPr>
            <a:lvl3pPr marL="0" lvl="2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/>
            </a:lvl3pPr>
            <a:lvl4pPr marL="0" lvl="3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/>
            </a:lvl4pPr>
            <a:lvl5pPr marL="0" lvl="4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/>
            </a:lvl5pPr>
            <a:lvl6pPr marL="0" lvl="5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/>
            </a:lvl6pPr>
            <a:lvl7pPr marL="0" lvl="6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/>
            </a:lvl7pPr>
            <a:lvl8pPr marL="0" lvl="7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/>
            </a:lvl8pPr>
            <a:lvl9pPr marL="0" lvl="8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re de section 1">
  <p:cSld name="1_Titre de section">
    <p:spTree>
      <p:nvGrpSpPr>
        <p:cNvPr id="1" name="Shape 11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7" name="Google Shape;1177;p44"/>
          <p:cNvSpPr txBox="1">
            <a:spLocks noGrp="1"/>
          </p:cNvSpPr>
          <p:nvPr>
            <p:ph type="title"/>
          </p:nvPr>
        </p:nvSpPr>
        <p:spPr>
          <a:xfrm>
            <a:off x="829818" y="880181"/>
            <a:ext cx="7475100" cy="219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b" anchorCtr="0">
            <a:noAutofit/>
          </a:bodyPr>
          <a:lstStyle>
            <a:lvl1pPr lvl="0" algn="ctr" rtl="0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400"/>
              <a:buFont typeface="Corbel"/>
              <a:buNone/>
              <a:defRPr sz="5400" b="0" cap="none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178" name="Google Shape;1178;p44"/>
          <p:cNvSpPr txBox="1">
            <a:spLocks noGrp="1"/>
          </p:cNvSpPr>
          <p:nvPr>
            <p:ph type="body" idx="1"/>
          </p:nvPr>
        </p:nvSpPr>
        <p:spPr>
          <a:xfrm>
            <a:off x="1282446" y="3115890"/>
            <a:ext cx="6576900" cy="102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t" anchorCtr="0">
            <a:noAutofit/>
          </a:bodyPr>
          <a:lstStyle>
            <a:lvl1pPr marL="457200" lvl="0" indent="-228600" algn="ctr" rtl="0">
              <a:lnSpc>
                <a:spcPct val="90000"/>
              </a:lnSpc>
              <a:spcBef>
                <a:spcPts val="1100"/>
              </a:spcBef>
              <a:spcAft>
                <a:spcPts val="0"/>
              </a:spcAft>
              <a:buClr>
                <a:schemeClr val="accent1"/>
              </a:buClr>
              <a:buSzPts val="1300"/>
              <a:buNone/>
              <a:defRPr sz="1700">
                <a:solidFill>
                  <a:schemeClr val="accent1"/>
                </a:solidFill>
              </a:defRPr>
            </a:lvl1pPr>
            <a:lvl2pPr marL="914400" lvl="1" indent="-228600" algn="l" rtl="0">
              <a:lnSpc>
                <a:spcPct val="90000"/>
              </a:lnSpc>
              <a:spcBef>
                <a:spcPts val="1600"/>
              </a:spcBef>
              <a:spcAft>
                <a:spcPts val="0"/>
              </a:spcAft>
              <a:buClr>
                <a:srgbClr val="888888"/>
              </a:buClr>
              <a:buSzPts val="1100"/>
              <a:buNone/>
              <a:defRPr sz="1400">
                <a:solidFill>
                  <a:srgbClr val="888888"/>
                </a:solidFill>
              </a:defRPr>
            </a:lvl2pPr>
            <a:lvl3pPr marL="1371600" lvl="2" indent="-228600" algn="l" rtl="0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888888"/>
              </a:buClr>
              <a:buSzPts val="1000"/>
              <a:buNone/>
              <a:defRPr sz="1200">
                <a:solidFill>
                  <a:srgbClr val="888888"/>
                </a:solidFill>
              </a:defRPr>
            </a:lvl3pPr>
            <a:lvl4pPr marL="1828800" lvl="3" indent="-228600" algn="l" rtl="0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888888"/>
              </a:buClr>
              <a:buSzPts val="800"/>
              <a:buNone/>
              <a:defRPr sz="1100">
                <a:solidFill>
                  <a:srgbClr val="888888"/>
                </a:solidFill>
              </a:defRPr>
            </a:lvl4pPr>
            <a:lvl5pPr marL="2286000" lvl="4" indent="-228600" algn="l" rtl="0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888888"/>
              </a:buClr>
              <a:buSzPts val="800"/>
              <a:buNone/>
              <a:defRPr sz="1100">
                <a:solidFill>
                  <a:srgbClr val="888888"/>
                </a:solidFill>
              </a:defRPr>
            </a:lvl5pPr>
            <a:lvl6pPr marL="2743200" lvl="5" indent="-228600" algn="l" rtl="0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888888"/>
              </a:buClr>
              <a:buSzPts val="800"/>
              <a:buNone/>
              <a:defRPr sz="1100">
                <a:solidFill>
                  <a:srgbClr val="888888"/>
                </a:solidFill>
              </a:defRPr>
            </a:lvl6pPr>
            <a:lvl7pPr marL="3200400" lvl="6" indent="-228600" algn="l" rtl="0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888888"/>
              </a:buClr>
              <a:buSzPts val="800"/>
              <a:buNone/>
              <a:defRPr sz="1100">
                <a:solidFill>
                  <a:srgbClr val="888888"/>
                </a:solidFill>
              </a:defRPr>
            </a:lvl7pPr>
            <a:lvl8pPr marL="3657600" lvl="7" indent="-228600" algn="l" rtl="0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888888"/>
              </a:buClr>
              <a:buSzPts val="800"/>
              <a:buNone/>
              <a:defRPr sz="1100">
                <a:solidFill>
                  <a:srgbClr val="888888"/>
                </a:solidFill>
              </a:defRPr>
            </a:lvl8pPr>
            <a:lvl9pPr marL="4114800" lvl="8" indent="-228600" algn="l" rtl="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rgbClr val="888888"/>
              </a:buClr>
              <a:buSzPts val="800"/>
              <a:buNone/>
              <a:defRPr sz="1100">
                <a:solidFill>
                  <a:srgbClr val="888888"/>
                </a:solidFill>
              </a:defRPr>
            </a:lvl9pPr>
          </a:lstStyle>
          <a:p>
            <a:endParaRPr/>
          </a:p>
        </p:txBody>
      </p:sp>
      <p:sp>
        <p:nvSpPr>
          <p:cNvPr id="1179" name="Google Shape;1179;p44"/>
          <p:cNvSpPr txBox="1">
            <a:spLocks noGrp="1"/>
          </p:cNvSpPr>
          <p:nvPr>
            <p:ph type="dt" idx="10"/>
          </p:nvPr>
        </p:nvSpPr>
        <p:spPr>
          <a:xfrm>
            <a:off x="857247" y="4667871"/>
            <a:ext cx="17469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1100"/>
              <a:buFont typeface="Calibri"/>
              <a:buNone/>
              <a:defRPr sz="1100"/>
            </a:lvl1pPr>
            <a:lvl2pPr lvl="1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2pPr>
            <a:lvl3pPr lvl="2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3pPr>
            <a:lvl4pPr lvl="3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4pPr>
            <a:lvl5pPr lvl="4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5pPr>
            <a:lvl6pPr lvl="5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6pPr>
            <a:lvl7pPr lvl="6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7pPr>
            <a:lvl8pPr lvl="7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8pPr>
            <a:lvl9pPr lvl="8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9pPr>
          </a:lstStyle>
          <a:p>
            <a:endParaRPr/>
          </a:p>
        </p:txBody>
      </p:sp>
      <p:sp>
        <p:nvSpPr>
          <p:cNvPr id="1180" name="Google Shape;1180;p44"/>
          <p:cNvSpPr txBox="1">
            <a:spLocks noGrp="1"/>
          </p:cNvSpPr>
          <p:nvPr>
            <p:ph type="ftr" idx="11"/>
          </p:nvPr>
        </p:nvSpPr>
        <p:spPr>
          <a:xfrm>
            <a:off x="2961861" y="4667871"/>
            <a:ext cx="35385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1100"/>
              <a:buFont typeface="Calibri"/>
              <a:buNone/>
              <a:defRPr sz="1100"/>
            </a:lvl1pPr>
            <a:lvl2pPr lvl="1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2pPr>
            <a:lvl3pPr lvl="2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3pPr>
            <a:lvl4pPr lvl="3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4pPr>
            <a:lvl5pPr lvl="4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5pPr>
            <a:lvl6pPr lvl="5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6pPr>
            <a:lvl7pPr lvl="6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7pPr>
            <a:lvl8pPr lvl="7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8pPr>
            <a:lvl9pPr lvl="8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9pPr>
          </a:lstStyle>
          <a:p>
            <a:endParaRPr/>
          </a:p>
        </p:txBody>
      </p:sp>
      <p:sp>
        <p:nvSpPr>
          <p:cNvPr id="1181" name="Google Shape;1181;p44"/>
          <p:cNvSpPr txBox="1">
            <a:spLocks noGrp="1"/>
          </p:cNvSpPr>
          <p:nvPr>
            <p:ph type="sldNum" idx="12"/>
          </p:nvPr>
        </p:nvSpPr>
        <p:spPr>
          <a:xfrm>
            <a:off x="6997147" y="4667871"/>
            <a:ext cx="12795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>
            <a:lvl1pPr marL="0" marR="0" lvl="0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>
  <p:cSld name="TITLE_4">
    <p:spTree>
      <p:nvGrpSpPr>
        <p:cNvPr id="1" name="Shape 1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3" name="Google Shape;1183;p45"/>
          <p:cNvSpPr txBox="1">
            <a:spLocks noGrp="1"/>
          </p:cNvSpPr>
          <p:nvPr>
            <p:ph type="ctrTitle"/>
          </p:nvPr>
        </p:nvSpPr>
        <p:spPr>
          <a:xfrm>
            <a:off x="311708" y="744575"/>
            <a:ext cx="8520600" cy="205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1184" name="Google Shape;1184;p45"/>
          <p:cNvSpPr txBox="1">
            <a:spLocks noGrp="1"/>
          </p:cNvSpPr>
          <p:nvPr>
            <p:ph type="subTitle" idx="1"/>
          </p:nvPr>
        </p:nvSpPr>
        <p:spPr>
          <a:xfrm>
            <a:off x="311700" y="2834125"/>
            <a:ext cx="8520600" cy="79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1185" name="Google Shape;1185;p45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" type="title">
  <p:cSld name="TITLE">
    <p:bg>
      <p:bgPr>
        <a:gradFill>
          <a:gsLst>
            <a:gs pos="0">
              <a:schemeClr val="accent5"/>
            </a:gs>
            <a:gs pos="100000">
              <a:schemeClr val="accent4"/>
            </a:gs>
          </a:gsLst>
          <a:lin ang="18900044" scaled="0"/>
        </a:gradFill>
        <a:effectLst/>
      </p:bgPr>
    </p:bg>
    <p:spTree>
      <p:nvGrpSpPr>
        <p:cNvPr id="1" name="Shape 11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1" name="Google Shape;1191;p47"/>
          <p:cNvSpPr/>
          <p:nvPr/>
        </p:nvSpPr>
        <p:spPr>
          <a:xfrm rot="5400000">
            <a:off x="254825" y="626250"/>
            <a:ext cx="3366900" cy="3891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1192" name="Google Shape;1192;p4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1193" name="Google Shape;1193;p47"/>
          <p:cNvSpPr txBox="1">
            <a:spLocks noGrp="1"/>
          </p:cNvSpPr>
          <p:nvPr>
            <p:ph type="ctrTitle"/>
          </p:nvPr>
        </p:nvSpPr>
        <p:spPr>
          <a:xfrm>
            <a:off x="4207975" y="1510600"/>
            <a:ext cx="4047900" cy="21222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ubtitle">
  <p:cSld name="TITLE_1">
    <p:bg>
      <p:bgPr>
        <a:gradFill>
          <a:gsLst>
            <a:gs pos="0">
              <a:schemeClr val="accent1"/>
            </a:gs>
            <a:gs pos="100000">
              <a:schemeClr val="accent2"/>
            </a:gs>
          </a:gsLst>
          <a:lin ang="18900044" scaled="0"/>
        </a:gradFill>
        <a:effectLst/>
      </p:bgPr>
    </p:bg>
    <p:spTree>
      <p:nvGrpSpPr>
        <p:cNvPr id="1" name="Shape 11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5" name="Google Shape;1195;p48"/>
          <p:cNvSpPr/>
          <p:nvPr/>
        </p:nvSpPr>
        <p:spPr>
          <a:xfrm rot="5400000">
            <a:off x="260250" y="1428700"/>
            <a:ext cx="1750800" cy="22860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1196" name="Google Shape;1196;p4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1197" name="Google Shape;1197;p48"/>
          <p:cNvSpPr txBox="1">
            <a:spLocks noGrp="1"/>
          </p:cNvSpPr>
          <p:nvPr>
            <p:ph type="ctrTitle"/>
          </p:nvPr>
        </p:nvSpPr>
        <p:spPr>
          <a:xfrm>
            <a:off x="2475275" y="2003875"/>
            <a:ext cx="5813400" cy="668100"/>
          </a:xfrm>
          <a:prstGeom prst="rect">
            <a:avLst/>
          </a:prstGeom>
        </p:spPr>
        <p:txBody>
          <a:bodyPr spcFirstLastPara="1" wrap="square" lIns="0" tIns="0" rIns="0" bIns="0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4400"/>
              <a:buNone/>
              <a:defRPr sz="4400">
                <a:solidFill>
                  <a:schemeClr val="accent5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4400"/>
              <a:buNone/>
              <a:defRPr sz="4400">
                <a:solidFill>
                  <a:schemeClr val="accent5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4400"/>
              <a:buNone/>
              <a:defRPr sz="4400">
                <a:solidFill>
                  <a:schemeClr val="accent5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4400"/>
              <a:buNone/>
              <a:defRPr sz="4400">
                <a:solidFill>
                  <a:schemeClr val="accent5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4400"/>
              <a:buNone/>
              <a:defRPr sz="4400">
                <a:solidFill>
                  <a:schemeClr val="accent5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4400"/>
              <a:buNone/>
              <a:defRPr sz="4400">
                <a:solidFill>
                  <a:schemeClr val="accent5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4400"/>
              <a:buNone/>
              <a:defRPr sz="4400">
                <a:solidFill>
                  <a:schemeClr val="accent5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4400"/>
              <a:buNone/>
              <a:defRPr sz="4400">
                <a:solidFill>
                  <a:schemeClr val="accent5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4400"/>
              <a:buNone/>
              <a:defRPr sz="4400">
                <a:solidFill>
                  <a:schemeClr val="accent5"/>
                </a:solidFill>
              </a:defRPr>
            </a:lvl9pPr>
          </a:lstStyle>
          <a:p>
            <a:endParaRPr/>
          </a:p>
        </p:txBody>
      </p:sp>
      <p:sp>
        <p:nvSpPr>
          <p:cNvPr id="1198" name="Google Shape;1198;p48"/>
          <p:cNvSpPr txBox="1">
            <a:spLocks noGrp="1"/>
          </p:cNvSpPr>
          <p:nvPr>
            <p:ph type="subTitle" idx="1"/>
          </p:nvPr>
        </p:nvSpPr>
        <p:spPr>
          <a:xfrm>
            <a:off x="2475275" y="2769050"/>
            <a:ext cx="5813400" cy="370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400"/>
              <a:buNone/>
              <a:defRPr>
                <a:solidFill>
                  <a:schemeClr val="accent4"/>
                </a:solidFill>
              </a:defRPr>
            </a:lvl1pPr>
            <a:lvl2pPr lvl="1" rtl="0">
              <a:spcBef>
                <a:spcPts val="800"/>
              </a:spcBef>
              <a:spcAft>
                <a:spcPts val="0"/>
              </a:spcAft>
              <a:buClr>
                <a:schemeClr val="accent4"/>
              </a:buClr>
              <a:buSzPts val="3000"/>
              <a:buNone/>
              <a:defRPr sz="3000">
                <a:solidFill>
                  <a:schemeClr val="accent4"/>
                </a:solidFill>
              </a:defRPr>
            </a:lvl2pPr>
            <a:lvl3pPr lvl="2" rtl="0">
              <a:spcBef>
                <a:spcPts val="800"/>
              </a:spcBef>
              <a:spcAft>
                <a:spcPts val="0"/>
              </a:spcAft>
              <a:buClr>
                <a:schemeClr val="accent4"/>
              </a:buClr>
              <a:buSzPts val="3000"/>
              <a:buNone/>
              <a:defRPr sz="3000">
                <a:solidFill>
                  <a:schemeClr val="accent4"/>
                </a:solidFill>
              </a:defRPr>
            </a:lvl3pPr>
            <a:lvl4pPr lvl="3" rtl="0">
              <a:spcBef>
                <a:spcPts val="800"/>
              </a:spcBef>
              <a:spcAft>
                <a:spcPts val="0"/>
              </a:spcAft>
              <a:buClr>
                <a:schemeClr val="accent4"/>
              </a:buClr>
              <a:buSzPts val="3000"/>
              <a:buNone/>
              <a:defRPr sz="3000">
                <a:solidFill>
                  <a:schemeClr val="accent4"/>
                </a:solidFill>
              </a:defRPr>
            </a:lvl4pPr>
            <a:lvl5pPr lvl="4" rtl="0">
              <a:spcBef>
                <a:spcPts val="800"/>
              </a:spcBef>
              <a:spcAft>
                <a:spcPts val="0"/>
              </a:spcAft>
              <a:buClr>
                <a:schemeClr val="accent4"/>
              </a:buClr>
              <a:buSzPts val="3000"/>
              <a:buNone/>
              <a:defRPr sz="3000">
                <a:solidFill>
                  <a:schemeClr val="accent4"/>
                </a:solidFill>
              </a:defRPr>
            </a:lvl5pPr>
            <a:lvl6pPr lvl="5" rtl="0">
              <a:spcBef>
                <a:spcPts val="800"/>
              </a:spcBef>
              <a:spcAft>
                <a:spcPts val="0"/>
              </a:spcAft>
              <a:buClr>
                <a:schemeClr val="accent4"/>
              </a:buClr>
              <a:buSzPts val="3000"/>
              <a:buNone/>
              <a:defRPr sz="3000">
                <a:solidFill>
                  <a:schemeClr val="accent4"/>
                </a:solidFill>
              </a:defRPr>
            </a:lvl6pPr>
            <a:lvl7pPr lvl="6" rtl="0">
              <a:spcBef>
                <a:spcPts val="800"/>
              </a:spcBef>
              <a:spcAft>
                <a:spcPts val="0"/>
              </a:spcAft>
              <a:buClr>
                <a:schemeClr val="accent4"/>
              </a:buClr>
              <a:buSzPts val="3000"/>
              <a:buNone/>
              <a:defRPr sz="3000">
                <a:solidFill>
                  <a:schemeClr val="accent4"/>
                </a:solidFill>
              </a:defRPr>
            </a:lvl7pPr>
            <a:lvl8pPr lvl="7" rtl="0">
              <a:spcBef>
                <a:spcPts val="800"/>
              </a:spcBef>
              <a:spcAft>
                <a:spcPts val="0"/>
              </a:spcAft>
              <a:buClr>
                <a:schemeClr val="accent4"/>
              </a:buClr>
              <a:buSzPts val="3000"/>
              <a:buNone/>
              <a:defRPr sz="3000">
                <a:solidFill>
                  <a:schemeClr val="accent4"/>
                </a:solidFill>
              </a:defRPr>
            </a:lvl8pPr>
            <a:lvl9pPr lvl="8" rtl="0">
              <a:spcBef>
                <a:spcPts val="800"/>
              </a:spcBef>
              <a:spcAft>
                <a:spcPts val="800"/>
              </a:spcAft>
              <a:buClr>
                <a:schemeClr val="accent4"/>
              </a:buClr>
              <a:buSzPts val="3000"/>
              <a:buNone/>
              <a:defRPr sz="3000">
                <a:solidFill>
                  <a:schemeClr val="accent4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TITLE_1_1">
    <p:spTree>
      <p:nvGrpSpPr>
        <p:cNvPr id="1" name="Shape 11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0" name="Google Shape;1200;p49"/>
          <p:cNvSpPr/>
          <p:nvPr/>
        </p:nvSpPr>
        <p:spPr>
          <a:xfrm>
            <a:off x="4091600" y="3948600"/>
            <a:ext cx="960900" cy="11949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01" name="Google Shape;1201;p49"/>
          <p:cNvSpPr/>
          <p:nvPr/>
        </p:nvSpPr>
        <p:spPr>
          <a:xfrm rot="10800000">
            <a:off x="4091600" y="0"/>
            <a:ext cx="960900" cy="11949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1202" name="Google Shape;1202;p4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1203" name="Google Shape;1203;p49"/>
          <p:cNvSpPr txBox="1">
            <a:spLocks noGrp="1"/>
          </p:cNvSpPr>
          <p:nvPr>
            <p:ph type="body" idx="1"/>
          </p:nvPr>
        </p:nvSpPr>
        <p:spPr>
          <a:xfrm>
            <a:off x="1441500" y="1194900"/>
            <a:ext cx="6261300" cy="27537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marL="457200" lvl="0" indent="-419100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000"/>
              <a:buFont typeface="Red Hat Display"/>
              <a:buChar char="●"/>
              <a:defRPr sz="3000" b="1">
                <a:solidFill>
                  <a:schemeClr val="accent5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1pPr>
            <a:lvl2pPr marL="914400" lvl="1" indent="-419100" algn="ctr" rtl="0">
              <a:spcBef>
                <a:spcPts val="800"/>
              </a:spcBef>
              <a:spcAft>
                <a:spcPts val="0"/>
              </a:spcAft>
              <a:buClr>
                <a:schemeClr val="accent5"/>
              </a:buClr>
              <a:buSzPts val="3000"/>
              <a:buFont typeface="Red Hat Display"/>
              <a:buChar char="○"/>
              <a:defRPr sz="3000" b="1">
                <a:solidFill>
                  <a:schemeClr val="accent5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2pPr>
            <a:lvl3pPr marL="1371600" lvl="2" indent="-419100" algn="ctr" rtl="0">
              <a:spcBef>
                <a:spcPts val="800"/>
              </a:spcBef>
              <a:spcAft>
                <a:spcPts val="0"/>
              </a:spcAft>
              <a:buClr>
                <a:schemeClr val="accent5"/>
              </a:buClr>
              <a:buSzPts val="3000"/>
              <a:buFont typeface="Red Hat Display"/>
              <a:buChar char="■"/>
              <a:defRPr sz="3000" b="1">
                <a:solidFill>
                  <a:schemeClr val="accent5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3pPr>
            <a:lvl4pPr marL="1828800" lvl="3" indent="-419100" algn="ctr" rtl="0">
              <a:spcBef>
                <a:spcPts val="800"/>
              </a:spcBef>
              <a:spcAft>
                <a:spcPts val="0"/>
              </a:spcAft>
              <a:buClr>
                <a:schemeClr val="accent5"/>
              </a:buClr>
              <a:buSzPts val="3000"/>
              <a:buFont typeface="Red Hat Display"/>
              <a:buChar char="●"/>
              <a:defRPr sz="3000" b="1">
                <a:solidFill>
                  <a:schemeClr val="accent5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4pPr>
            <a:lvl5pPr marL="2286000" lvl="4" indent="-419100" algn="ctr" rtl="0">
              <a:spcBef>
                <a:spcPts val="800"/>
              </a:spcBef>
              <a:spcAft>
                <a:spcPts val="0"/>
              </a:spcAft>
              <a:buClr>
                <a:schemeClr val="accent5"/>
              </a:buClr>
              <a:buSzPts val="3000"/>
              <a:buFont typeface="Red Hat Display"/>
              <a:buChar char="○"/>
              <a:defRPr sz="3000" b="1">
                <a:solidFill>
                  <a:schemeClr val="accent5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5pPr>
            <a:lvl6pPr marL="2743200" lvl="5" indent="-419100" algn="ctr" rtl="0">
              <a:spcBef>
                <a:spcPts val="800"/>
              </a:spcBef>
              <a:spcAft>
                <a:spcPts val="0"/>
              </a:spcAft>
              <a:buClr>
                <a:schemeClr val="accent5"/>
              </a:buClr>
              <a:buSzPts val="3000"/>
              <a:buFont typeface="Red Hat Display"/>
              <a:buChar char="■"/>
              <a:defRPr sz="3000" b="1">
                <a:solidFill>
                  <a:schemeClr val="accent5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6pPr>
            <a:lvl7pPr marL="3200400" lvl="6" indent="-419100" algn="ctr" rtl="0">
              <a:spcBef>
                <a:spcPts val="800"/>
              </a:spcBef>
              <a:spcAft>
                <a:spcPts val="0"/>
              </a:spcAft>
              <a:buClr>
                <a:schemeClr val="accent5"/>
              </a:buClr>
              <a:buSzPts val="3000"/>
              <a:buFont typeface="Red Hat Display"/>
              <a:buChar char="●"/>
              <a:defRPr sz="3000" b="1">
                <a:solidFill>
                  <a:schemeClr val="accent5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7pPr>
            <a:lvl8pPr marL="3657600" lvl="7" indent="-419100" algn="ctr" rtl="0">
              <a:spcBef>
                <a:spcPts val="800"/>
              </a:spcBef>
              <a:spcAft>
                <a:spcPts val="0"/>
              </a:spcAft>
              <a:buClr>
                <a:schemeClr val="accent5"/>
              </a:buClr>
              <a:buSzPts val="3000"/>
              <a:buFont typeface="Red Hat Display"/>
              <a:buChar char="○"/>
              <a:defRPr sz="3000" b="1">
                <a:solidFill>
                  <a:schemeClr val="accent5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8pPr>
            <a:lvl9pPr marL="4114800" lvl="8" indent="-419100" algn="ctr" rtl="0">
              <a:spcBef>
                <a:spcPts val="800"/>
              </a:spcBef>
              <a:spcAft>
                <a:spcPts val="800"/>
              </a:spcAft>
              <a:buClr>
                <a:schemeClr val="accent5"/>
              </a:buClr>
              <a:buSzPts val="3000"/>
              <a:buFont typeface="Red Hat Display"/>
              <a:buChar char="■"/>
              <a:defRPr sz="3000" b="1">
                <a:solidFill>
                  <a:schemeClr val="accent5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9pPr>
          </a:lstStyle>
          <a:p>
            <a:endParaRPr/>
          </a:p>
        </p:txBody>
      </p:sp>
      <p:sp>
        <p:nvSpPr>
          <p:cNvPr id="1204" name="Google Shape;1204;p49"/>
          <p:cNvSpPr txBox="1"/>
          <p:nvPr/>
        </p:nvSpPr>
        <p:spPr>
          <a:xfrm>
            <a:off x="3593400" y="405206"/>
            <a:ext cx="1957200" cy="653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9600">
                <a:solidFill>
                  <a:schemeClr val="accent4"/>
                </a:solidFill>
              </a:rPr>
              <a:t>“</a:t>
            </a:r>
            <a:endParaRPr sz="9600">
              <a:solidFill>
                <a:schemeClr val="accent4"/>
              </a:solidFill>
            </a:endParaRPr>
          </a:p>
        </p:txBody>
      </p:sp>
      <p:sp>
        <p:nvSpPr>
          <p:cNvPr id="1205" name="Google Shape;1205;p49"/>
          <p:cNvSpPr txBox="1">
            <a:spLocks noGrp="1"/>
          </p:cNvSpPr>
          <p:nvPr>
            <p:ph type="sldNum" idx="12"/>
          </p:nvPr>
        </p:nvSpPr>
        <p:spPr>
          <a:xfrm>
            <a:off x="4091600" y="4717600"/>
            <a:ext cx="960900" cy="426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buNone/>
              <a:defRPr>
                <a:solidFill>
                  <a:schemeClr val="lt1"/>
                </a:solidFill>
              </a:defRPr>
            </a:lvl1pPr>
            <a:lvl2pPr lvl="1" rtl="0">
              <a:buNone/>
              <a:defRPr>
                <a:solidFill>
                  <a:schemeClr val="lt1"/>
                </a:solidFill>
              </a:defRPr>
            </a:lvl2pPr>
            <a:lvl3pPr lvl="2" rtl="0">
              <a:buNone/>
              <a:defRPr>
                <a:solidFill>
                  <a:schemeClr val="lt1"/>
                </a:solidFill>
              </a:defRPr>
            </a:lvl3pPr>
            <a:lvl4pPr lvl="3" rtl="0">
              <a:buNone/>
              <a:defRPr>
                <a:solidFill>
                  <a:schemeClr val="lt1"/>
                </a:solidFill>
              </a:defRPr>
            </a:lvl4pPr>
            <a:lvl5pPr lvl="4" rtl="0">
              <a:buNone/>
              <a:defRPr>
                <a:solidFill>
                  <a:schemeClr val="lt1"/>
                </a:solidFill>
              </a:defRPr>
            </a:lvl5pPr>
            <a:lvl6pPr lvl="5" rtl="0">
              <a:buNone/>
              <a:defRPr>
                <a:solidFill>
                  <a:schemeClr val="lt1"/>
                </a:solidFill>
              </a:defRPr>
            </a:lvl6pPr>
            <a:lvl7pPr lvl="6" rtl="0">
              <a:buNone/>
              <a:defRPr>
                <a:solidFill>
                  <a:schemeClr val="lt1"/>
                </a:solidFill>
              </a:defRPr>
            </a:lvl7pPr>
            <a:lvl8pPr lvl="7" rtl="0">
              <a:buNone/>
              <a:defRPr>
                <a:solidFill>
                  <a:schemeClr val="lt1"/>
                </a:solidFill>
              </a:defRPr>
            </a:lvl8pPr>
            <a:lvl9pPr lvl="8" rtl="0">
              <a:buNone/>
              <a:defRPr>
                <a:solidFill>
                  <a:schemeClr val="lt1"/>
                </a:solidFill>
              </a:defRPr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  <p:sp>
        <p:nvSpPr>
          <p:cNvPr id="1206" name="Google Shape;1206;p49"/>
          <p:cNvSpPr txBox="1"/>
          <p:nvPr/>
        </p:nvSpPr>
        <p:spPr>
          <a:xfrm>
            <a:off x="3593400" y="3900356"/>
            <a:ext cx="1957200" cy="653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9600">
                <a:solidFill>
                  <a:schemeClr val="accent4"/>
                </a:solidFill>
              </a:rPr>
              <a:t>”</a:t>
            </a:r>
            <a:endParaRPr sz="9600">
              <a:solidFill>
                <a:schemeClr val="accent4"/>
              </a:solidFill>
            </a:endParaRPr>
          </a:p>
        </p:txBody>
      </p:sp>
    </p:spTree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1 column" type="tx">
  <p:cSld name="TITLE_AND_BODY">
    <p:spTree>
      <p:nvGrpSpPr>
        <p:cNvPr id="1" name="Shape 12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8" name="Google Shape;1208;p50"/>
          <p:cNvSpPr/>
          <p:nvPr/>
        </p:nvSpPr>
        <p:spPr>
          <a:xfrm rot="5400000">
            <a:off x="163900" y="578775"/>
            <a:ext cx="633300" cy="9609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1209" name="Google Shape;1209;p5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1210" name="Google Shape;1210;p50"/>
          <p:cNvSpPr txBox="1">
            <a:spLocks noGrp="1"/>
          </p:cNvSpPr>
          <p:nvPr>
            <p:ph type="title"/>
          </p:nvPr>
        </p:nvSpPr>
        <p:spPr>
          <a:xfrm>
            <a:off x="1044475" y="742575"/>
            <a:ext cx="7207500" cy="6333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>
            <a:endParaRPr/>
          </a:p>
        </p:txBody>
      </p:sp>
      <p:sp>
        <p:nvSpPr>
          <p:cNvPr id="1211" name="Google Shape;1211;p50"/>
          <p:cNvSpPr txBox="1">
            <a:spLocks noGrp="1"/>
          </p:cNvSpPr>
          <p:nvPr>
            <p:ph type="body" idx="1"/>
          </p:nvPr>
        </p:nvSpPr>
        <p:spPr>
          <a:xfrm>
            <a:off x="1044475" y="1468375"/>
            <a:ext cx="7207500" cy="27576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81000" rtl="0">
              <a:spcBef>
                <a:spcPts val="0"/>
              </a:spcBef>
              <a:spcAft>
                <a:spcPts val="0"/>
              </a:spcAft>
              <a:buSzPts val="2400"/>
              <a:buChar char="●"/>
              <a:defRPr/>
            </a:lvl1pPr>
            <a:lvl2pPr marL="914400" lvl="1" indent="-381000" rtl="0">
              <a:spcBef>
                <a:spcPts val="800"/>
              </a:spcBef>
              <a:spcAft>
                <a:spcPts val="0"/>
              </a:spcAft>
              <a:buSzPts val="2400"/>
              <a:buChar char="○"/>
              <a:defRPr/>
            </a:lvl2pPr>
            <a:lvl3pPr marL="1371600" lvl="2" indent="-381000" rtl="0">
              <a:spcBef>
                <a:spcPts val="800"/>
              </a:spcBef>
              <a:spcAft>
                <a:spcPts val="0"/>
              </a:spcAft>
              <a:buSzPts val="2400"/>
              <a:buChar char="■"/>
              <a:defRPr/>
            </a:lvl3pPr>
            <a:lvl4pPr marL="1828800" lvl="3" indent="-381000" rtl="0">
              <a:spcBef>
                <a:spcPts val="800"/>
              </a:spcBef>
              <a:spcAft>
                <a:spcPts val="0"/>
              </a:spcAft>
              <a:buSzPts val="2400"/>
              <a:buChar char="●"/>
              <a:defRPr/>
            </a:lvl4pPr>
            <a:lvl5pPr marL="2286000" lvl="4" indent="-381000" rtl="0">
              <a:spcBef>
                <a:spcPts val="800"/>
              </a:spcBef>
              <a:spcAft>
                <a:spcPts val="0"/>
              </a:spcAft>
              <a:buSzPts val="2400"/>
              <a:buChar char="○"/>
              <a:defRPr/>
            </a:lvl5pPr>
            <a:lvl6pPr marL="2743200" lvl="5" indent="-381000" rtl="0">
              <a:spcBef>
                <a:spcPts val="800"/>
              </a:spcBef>
              <a:spcAft>
                <a:spcPts val="0"/>
              </a:spcAft>
              <a:buSzPts val="2400"/>
              <a:buChar char="■"/>
              <a:defRPr/>
            </a:lvl6pPr>
            <a:lvl7pPr marL="3200400" lvl="6" indent="-381000" rtl="0">
              <a:spcBef>
                <a:spcPts val="800"/>
              </a:spcBef>
              <a:spcAft>
                <a:spcPts val="0"/>
              </a:spcAft>
              <a:buSzPts val="2400"/>
              <a:buChar char="●"/>
              <a:defRPr/>
            </a:lvl7pPr>
            <a:lvl8pPr marL="3657600" lvl="7" indent="-381000" rtl="0">
              <a:spcBef>
                <a:spcPts val="800"/>
              </a:spcBef>
              <a:spcAft>
                <a:spcPts val="0"/>
              </a:spcAft>
              <a:buSzPts val="2400"/>
              <a:buChar char="○"/>
              <a:defRPr/>
            </a:lvl8pPr>
            <a:lvl9pPr marL="4114800" lvl="8" indent="-381000" rtl="0">
              <a:spcBef>
                <a:spcPts val="800"/>
              </a:spcBef>
              <a:spcAft>
                <a:spcPts val="800"/>
              </a:spcAft>
              <a:buSzPts val="2400"/>
              <a:buChar char="■"/>
              <a:defRPr/>
            </a:lvl9pPr>
          </a:lstStyle>
          <a:p>
            <a:endParaRPr/>
          </a:p>
        </p:txBody>
      </p:sp>
      <p:sp>
        <p:nvSpPr>
          <p:cNvPr id="1212" name="Google Shape;1212;p50"/>
          <p:cNvSpPr txBox="1">
            <a:spLocks noGrp="1"/>
          </p:cNvSpPr>
          <p:nvPr>
            <p:ph type="sldNum" idx="12"/>
          </p:nvPr>
        </p:nvSpPr>
        <p:spPr>
          <a:xfrm>
            <a:off x="8619825" y="4630250"/>
            <a:ext cx="524100" cy="5133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2 columns" type="twoColTx">
  <p:cSld name="TITLE_AND_TWO_COLUMNS">
    <p:spTree>
      <p:nvGrpSpPr>
        <p:cNvPr id="1" name="Shape 12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4" name="Google Shape;1214;p51"/>
          <p:cNvSpPr/>
          <p:nvPr/>
        </p:nvSpPr>
        <p:spPr>
          <a:xfrm rot="5400000">
            <a:off x="163900" y="578775"/>
            <a:ext cx="633300" cy="9609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1215" name="Google Shape;1215;p5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1216" name="Google Shape;1216;p51"/>
          <p:cNvSpPr txBox="1">
            <a:spLocks noGrp="1"/>
          </p:cNvSpPr>
          <p:nvPr>
            <p:ph type="title"/>
          </p:nvPr>
        </p:nvSpPr>
        <p:spPr>
          <a:xfrm>
            <a:off x="1044475" y="742575"/>
            <a:ext cx="7207500" cy="6333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>
            <a:endParaRPr/>
          </a:p>
        </p:txBody>
      </p:sp>
      <p:sp>
        <p:nvSpPr>
          <p:cNvPr id="1217" name="Google Shape;1217;p51"/>
          <p:cNvSpPr txBox="1">
            <a:spLocks noGrp="1"/>
          </p:cNvSpPr>
          <p:nvPr>
            <p:ph type="body" idx="1"/>
          </p:nvPr>
        </p:nvSpPr>
        <p:spPr>
          <a:xfrm>
            <a:off x="1044350" y="1468375"/>
            <a:ext cx="3367500" cy="28998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55600" rtl="0">
              <a:spcBef>
                <a:spcPts val="0"/>
              </a:spcBef>
              <a:spcAft>
                <a:spcPts val="0"/>
              </a:spcAft>
              <a:buSzPts val="2000"/>
              <a:buChar char="●"/>
              <a:defRPr sz="2000"/>
            </a:lvl1pPr>
            <a:lvl2pPr marL="914400" lvl="1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 sz="2000"/>
            </a:lvl2pPr>
            <a:lvl3pPr marL="1371600" lvl="2" indent="-355600" rtl="0">
              <a:spcBef>
                <a:spcPts val="800"/>
              </a:spcBef>
              <a:spcAft>
                <a:spcPts val="0"/>
              </a:spcAft>
              <a:buSzPts val="2000"/>
              <a:buChar char="■"/>
              <a:defRPr sz="2000"/>
            </a:lvl3pPr>
            <a:lvl4pPr marL="1828800" lvl="3" indent="-355600" rtl="0">
              <a:spcBef>
                <a:spcPts val="800"/>
              </a:spcBef>
              <a:spcAft>
                <a:spcPts val="0"/>
              </a:spcAft>
              <a:buSzPts val="2000"/>
              <a:buChar char="●"/>
              <a:defRPr sz="2000"/>
            </a:lvl4pPr>
            <a:lvl5pPr marL="2286000" lvl="4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 sz="2000"/>
            </a:lvl5pPr>
            <a:lvl6pPr marL="2743200" lvl="5" indent="-355600" rtl="0">
              <a:spcBef>
                <a:spcPts val="800"/>
              </a:spcBef>
              <a:spcAft>
                <a:spcPts val="0"/>
              </a:spcAft>
              <a:buSzPts val="2000"/>
              <a:buChar char="■"/>
              <a:defRPr sz="2000"/>
            </a:lvl6pPr>
            <a:lvl7pPr marL="3200400" lvl="6" indent="-355600" rtl="0">
              <a:spcBef>
                <a:spcPts val="800"/>
              </a:spcBef>
              <a:spcAft>
                <a:spcPts val="0"/>
              </a:spcAft>
              <a:buSzPts val="2000"/>
              <a:buChar char="●"/>
              <a:defRPr sz="2000"/>
            </a:lvl7pPr>
            <a:lvl8pPr marL="3657600" lvl="7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 sz="2000"/>
            </a:lvl8pPr>
            <a:lvl9pPr marL="4114800" lvl="8" indent="-355600" rtl="0">
              <a:spcBef>
                <a:spcPts val="800"/>
              </a:spcBef>
              <a:spcAft>
                <a:spcPts val="800"/>
              </a:spcAft>
              <a:buSzPts val="2000"/>
              <a:buChar char="■"/>
              <a:defRPr sz="2000"/>
            </a:lvl9pPr>
          </a:lstStyle>
          <a:p>
            <a:endParaRPr/>
          </a:p>
        </p:txBody>
      </p:sp>
      <p:sp>
        <p:nvSpPr>
          <p:cNvPr id="1218" name="Google Shape;1218;p51"/>
          <p:cNvSpPr txBox="1">
            <a:spLocks noGrp="1"/>
          </p:cNvSpPr>
          <p:nvPr>
            <p:ph type="body" idx="2"/>
          </p:nvPr>
        </p:nvSpPr>
        <p:spPr>
          <a:xfrm>
            <a:off x="4884415" y="1468375"/>
            <a:ext cx="3367500" cy="28998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55600" rtl="0">
              <a:spcBef>
                <a:spcPts val="0"/>
              </a:spcBef>
              <a:spcAft>
                <a:spcPts val="0"/>
              </a:spcAft>
              <a:buSzPts val="2000"/>
              <a:buChar char="●"/>
              <a:defRPr sz="2000"/>
            </a:lvl1pPr>
            <a:lvl2pPr marL="914400" lvl="1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 sz="2000"/>
            </a:lvl2pPr>
            <a:lvl3pPr marL="1371600" lvl="2" indent="-355600" rtl="0">
              <a:spcBef>
                <a:spcPts val="800"/>
              </a:spcBef>
              <a:spcAft>
                <a:spcPts val="0"/>
              </a:spcAft>
              <a:buSzPts val="2000"/>
              <a:buChar char="■"/>
              <a:defRPr sz="2000"/>
            </a:lvl3pPr>
            <a:lvl4pPr marL="1828800" lvl="3" indent="-355600" rtl="0">
              <a:spcBef>
                <a:spcPts val="800"/>
              </a:spcBef>
              <a:spcAft>
                <a:spcPts val="0"/>
              </a:spcAft>
              <a:buSzPts val="2000"/>
              <a:buChar char="●"/>
              <a:defRPr sz="2000"/>
            </a:lvl4pPr>
            <a:lvl5pPr marL="2286000" lvl="4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 sz="2000"/>
            </a:lvl5pPr>
            <a:lvl6pPr marL="2743200" lvl="5" indent="-355600" rtl="0">
              <a:spcBef>
                <a:spcPts val="800"/>
              </a:spcBef>
              <a:spcAft>
                <a:spcPts val="0"/>
              </a:spcAft>
              <a:buSzPts val="2000"/>
              <a:buChar char="■"/>
              <a:defRPr sz="2000"/>
            </a:lvl6pPr>
            <a:lvl7pPr marL="3200400" lvl="6" indent="-355600" rtl="0">
              <a:spcBef>
                <a:spcPts val="800"/>
              </a:spcBef>
              <a:spcAft>
                <a:spcPts val="0"/>
              </a:spcAft>
              <a:buSzPts val="2000"/>
              <a:buChar char="●"/>
              <a:defRPr sz="2000"/>
            </a:lvl7pPr>
            <a:lvl8pPr marL="3657600" lvl="7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 sz="2000"/>
            </a:lvl8pPr>
            <a:lvl9pPr marL="4114800" lvl="8" indent="-355600" rtl="0">
              <a:spcBef>
                <a:spcPts val="800"/>
              </a:spcBef>
              <a:spcAft>
                <a:spcPts val="800"/>
              </a:spcAft>
              <a:buSzPts val="2000"/>
              <a:buChar char="■"/>
              <a:defRPr sz="2000"/>
            </a:lvl9pPr>
          </a:lstStyle>
          <a:p>
            <a:endParaRPr/>
          </a:p>
        </p:txBody>
      </p:sp>
      <p:sp>
        <p:nvSpPr>
          <p:cNvPr id="1219" name="Google Shape;1219;p51"/>
          <p:cNvSpPr txBox="1">
            <a:spLocks noGrp="1"/>
          </p:cNvSpPr>
          <p:nvPr>
            <p:ph type="sldNum" idx="12"/>
          </p:nvPr>
        </p:nvSpPr>
        <p:spPr>
          <a:xfrm>
            <a:off x="8619825" y="4630250"/>
            <a:ext cx="524100" cy="5133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3 columns">
  <p:cSld name="TITLE_AND_TWO_COLUMNS_1">
    <p:spTree>
      <p:nvGrpSpPr>
        <p:cNvPr id="1" name="Shape 12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1" name="Google Shape;1221;p52"/>
          <p:cNvSpPr/>
          <p:nvPr/>
        </p:nvSpPr>
        <p:spPr>
          <a:xfrm rot="5400000">
            <a:off x="163900" y="578775"/>
            <a:ext cx="633300" cy="9609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1222" name="Google Shape;1222;p5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1223" name="Google Shape;1223;p52"/>
          <p:cNvSpPr txBox="1">
            <a:spLocks noGrp="1"/>
          </p:cNvSpPr>
          <p:nvPr>
            <p:ph type="title"/>
          </p:nvPr>
        </p:nvSpPr>
        <p:spPr>
          <a:xfrm>
            <a:off x="1044475" y="742575"/>
            <a:ext cx="7207500" cy="6333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>
            <a:endParaRPr/>
          </a:p>
        </p:txBody>
      </p:sp>
      <p:sp>
        <p:nvSpPr>
          <p:cNvPr id="1224" name="Google Shape;1224;p52"/>
          <p:cNvSpPr txBox="1">
            <a:spLocks noGrp="1"/>
          </p:cNvSpPr>
          <p:nvPr>
            <p:ph type="body" idx="1"/>
          </p:nvPr>
        </p:nvSpPr>
        <p:spPr>
          <a:xfrm>
            <a:off x="1044446" y="1468375"/>
            <a:ext cx="2245200" cy="3009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 sz="1800"/>
            </a:lvl1pPr>
            <a:lvl2pPr marL="914400" lvl="1" indent="-342900" rtl="0">
              <a:spcBef>
                <a:spcPts val="800"/>
              </a:spcBef>
              <a:spcAft>
                <a:spcPts val="0"/>
              </a:spcAft>
              <a:buSzPts val="1800"/>
              <a:buChar char="○"/>
              <a:defRPr sz="1800"/>
            </a:lvl2pPr>
            <a:lvl3pPr marL="1371600" lvl="2" indent="-342900" rtl="0">
              <a:spcBef>
                <a:spcPts val="800"/>
              </a:spcBef>
              <a:spcAft>
                <a:spcPts val="0"/>
              </a:spcAft>
              <a:buSzPts val="1800"/>
              <a:buChar char="■"/>
              <a:defRPr sz="1800"/>
            </a:lvl3pPr>
            <a:lvl4pPr marL="1828800" lvl="3" indent="-342900" rtl="0">
              <a:spcBef>
                <a:spcPts val="800"/>
              </a:spcBef>
              <a:spcAft>
                <a:spcPts val="0"/>
              </a:spcAft>
              <a:buSzPts val="1800"/>
              <a:buChar char="●"/>
              <a:defRPr sz="1800"/>
            </a:lvl4pPr>
            <a:lvl5pPr marL="2286000" lvl="4" indent="-342900" rtl="0">
              <a:spcBef>
                <a:spcPts val="800"/>
              </a:spcBef>
              <a:spcAft>
                <a:spcPts val="0"/>
              </a:spcAft>
              <a:buSzPts val="1800"/>
              <a:buChar char="○"/>
              <a:defRPr sz="1800"/>
            </a:lvl5pPr>
            <a:lvl6pPr marL="2743200" lvl="5" indent="-342900" rtl="0">
              <a:spcBef>
                <a:spcPts val="800"/>
              </a:spcBef>
              <a:spcAft>
                <a:spcPts val="0"/>
              </a:spcAft>
              <a:buSzPts val="1800"/>
              <a:buChar char="■"/>
              <a:defRPr sz="1800"/>
            </a:lvl6pPr>
            <a:lvl7pPr marL="3200400" lvl="6" indent="-342900" rtl="0">
              <a:spcBef>
                <a:spcPts val="800"/>
              </a:spcBef>
              <a:spcAft>
                <a:spcPts val="0"/>
              </a:spcAft>
              <a:buSzPts val="1800"/>
              <a:buChar char="●"/>
              <a:defRPr sz="1800"/>
            </a:lvl7pPr>
            <a:lvl8pPr marL="3657600" lvl="7" indent="-342900" rtl="0">
              <a:spcBef>
                <a:spcPts val="800"/>
              </a:spcBef>
              <a:spcAft>
                <a:spcPts val="0"/>
              </a:spcAft>
              <a:buSzPts val="1800"/>
              <a:buChar char="○"/>
              <a:defRPr sz="1800"/>
            </a:lvl8pPr>
            <a:lvl9pPr marL="4114800" lvl="8" indent="-342900" rtl="0">
              <a:spcBef>
                <a:spcPts val="800"/>
              </a:spcBef>
              <a:spcAft>
                <a:spcPts val="800"/>
              </a:spcAft>
              <a:buSzPts val="1800"/>
              <a:buChar char="■"/>
              <a:defRPr sz="1800"/>
            </a:lvl9pPr>
          </a:lstStyle>
          <a:p>
            <a:endParaRPr/>
          </a:p>
        </p:txBody>
      </p:sp>
      <p:sp>
        <p:nvSpPr>
          <p:cNvPr id="1225" name="Google Shape;1225;p52"/>
          <p:cNvSpPr txBox="1">
            <a:spLocks noGrp="1"/>
          </p:cNvSpPr>
          <p:nvPr>
            <p:ph type="body" idx="2"/>
          </p:nvPr>
        </p:nvSpPr>
        <p:spPr>
          <a:xfrm>
            <a:off x="3525597" y="1468375"/>
            <a:ext cx="2245200" cy="3009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 sz="1800"/>
            </a:lvl1pPr>
            <a:lvl2pPr marL="914400" lvl="1" indent="-342900" rtl="0">
              <a:spcBef>
                <a:spcPts val="800"/>
              </a:spcBef>
              <a:spcAft>
                <a:spcPts val="0"/>
              </a:spcAft>
              <a:buSzPts val="1800"/>
              <a:buChar char="○"/>
              <a:defRPr sz="1800"/>
            </a:lvl2pPr>
            <a:lvl3pPr marL="1371600" lvl="2" indent="-342900" rtl="0">
              <a:spcBef>
                <a:spcPts val="800"/>
              </a:spcBef>
              <a:spcAft>
                <a:spcPts val="0"/>
              </a:spcAft>
              <a:buSzPts val="1800"/>
              <a:buChar char="■"/>
              <a:defRPr sz="1800"/>
            </a:lvl3pPr>
            <a:lvl4pPr marL="1828800" lvl="3" indent="-342900" rtl="0">
              <a:spcBef>
                <a:spcPts val="800"/>
              </a:spcBef>
              <a:spcAft>
                <a:spcPts val="0"/>
              </a:spcAft>
              <a:buSzPts val="1800"/>
              <a:buChar char="●"/>
              <a:defRPr sz="1800"/>
            </a:lvl4pPr>
            <a:lvl5pPr marL="2286000" lvl="4" indent="-342900" rtl="0">
              <a:spcBef>
                <a:spcPts val="800"/>
              </a:spcBef>
              <a:spcAft>
                <a:spcPts val="0"/>
              </a:spcAft>
              <a:buSzPts val="1800"/>
              <a:buChar char="○"/>
              <a:defRPr sz="1800"/>
            </a:lvl5pPr>
            <a:lvl6pPr marL="2743200" lvl="5" indent="-342900" rtl="0">
              <a:spcBef>
                <a:spcPts val="800"/>
              </a:spcBef>
              <a:spcAft>
                <a:spcPts val="0"/>
              </a:spcAft>
              <a:buSzPts val="1800"/>
              <a:buChar char="■"/>
              <a:defRPr sz="1800"/>
            </a:lvl6pPr>
            <a:lvl7pPr marL="3200400" lvl="6" indent="-342900" rtl="0">
              <a:spcBef>
                <a:spcPts val="800"/>
              </a:spcBef>
              <a:spcAft>
                <a:spcPts val="0"/>
              </a:spcAft>
              <a:buSzPts val="1800"/>
              <a:buChar char="●"/>
              <a:defRPr sz="1800"/>
            </a:lvl7pPr>
            <a:lvl8pPr marL="3657600" lvl="7" indent="-342900" rtl="0">
              <a:spcBef>
                <a:spcPts val="800"/>
              </a:spcBef>
              <a:spcAft>
                <a:spcPts val="0"/>
              </a:spcAft>
              <a:buSzPts val="1800"/>
              <a:buChar char="○"/>
              <a:defRPr sz="1800"/>
            </a:lvl8pPr>
            <a:lvl9pPr marL="4114800" lvl="8" indent="-342900" rtl="0">
              <a:spcBef>
                <a:spcPts val="800"/>
              </a:spcBef>
              <a:spcAft>
                <a:spcPts val="800"/>
              </a:spcAft>
              <a:buSzPts val="1800"/>
              <a:buChar char="■"/>
              <a:defRPr sz="1800"/>
            </a:lvl9pPr>
          </a:lstStyle>
          <a:p>
            <a:endParaRPr/>
          </a:p>
        </p:txBody>
      </p:sp>
      <p:sp>
        <p:nvSpPr>
          <p:cNvPr id="1226" name="Google Shape;1226;p52"/>
          <p:cNvSpPr txBox="1">
            <a:spLocks noGrp="1"/>
          </p:cNvSpPr>
          <p:nvPr>
            <p:ph type="body" idx="3"/>
          </p:nvPr>
        </p:nvSpPr>
        <p:spPr>
          <a:xfrm>
            <a:off x="6006748" y="1468375"/>
            <a:ext cx="2245200" cy="3009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 sz="1800"/>
            </a:lvl1pPr>
            <a:lvl2pPr marL="914400" lvl="1" indent="-342900" rtl="0">
              <a:spcBef>
                <a:spcPts val="800"/>
              </a:spcBef>
              <a:spcAft>
                <a:spcPts val="0"/>
              </a:spcAft>
              <a:buSzPts val="1800"/>
              <a:buChar char="○"/>
              <a:defRPr sz="1800"/>
            </a:lvl2pPr>
            <a:lvl3pPr marL="1371600" lvl="2" indent="-342900" rtl="0">
              <a:spcBef>
                <a:spcPts val="800"/>
              </a:spcBef>
              <a:spcAft>
                <a:spcPts val="0"/>
              </a:spcAft>
              <a:buSzPts val="1800"/>
              <a:buChar char="■"/>
              <a:defRPr sz="1800"/>
            </a:lvl3pPr>
            <a:lvl4pPr marL="1828800" lvl="3" indent="-342900" rtl="0">
              <a:spcBef>
                <a:spcPts val="800"/>
              </a:spcBef>
              <a:spcAft>
                <a:spcPts val="0"/>
              </a:spcAft>
              <a:buSzPts val="1800"/>
              <a:buChar char="●"/>
              <a:defRPr sz="1800"/>
            </a:lvl4pPr>
            <a:lvl5pPr marL="2286000" lvl="4" indent="-342900" rtl="0">
              <a:spcBef>
                <a:spcPts val="800"/>
              </a:spcBef>
              <a:spcAft>
                <a:spcPts val="0"/>
              </a:spcAft>
              <a:buSzPts val="1800"/>
              <a:buChar char="○"/>
              <a:defRPr sz="1800"/>
            </a:lvl5pPr>
            <a:lvl6pPr marL="2743200" lvl="5" indent="-342900" rtl="0">
              <a:spcBef>
                <a:spcPts val="800"/>
              </a:spcBef>
              <a:spcAft>
                <a:spcPts val="0"/>
              </a:spcAft>
              <a:buSzPts val="1800"/>
              <a:buChar char="■"/>
              <a:defRPr sz="1800"/>
            </a:lvl6pPr>
            <a:lvl7pPr marL="3200400" lvl="6" indent="-342900" rtl="0">
              <a:spcBef>
                <a:spcPts val="800"/>
              </a:spcBef>
              <a:spcAft>
                <a:spcPts val="0"/>
              </a:spcAft>
              <a:buSzPts val="1800"/>
              <a:buChar char="●"/>
              <a:defRPr sz="1800"/>
            </a:lvl7pPr>
            <a:lvl8pPr marL="3657600" lvl="7" indent="-342900" rtl="0">
              <a:spcBef>
                <a:spcPts val="800"/>
              </a:spcBef>
              <a:spcAft>
                <a:spcPts val="0"/>
              </a:spcAft>
              <a:buSzPts val="1800"/>
              <a:buChar char="○"/>
              <a:defRPr sz="1800"/>
            </a:lvl8pPr>
            <a:lvl9pPr marL="4114800" lvl="8" indent="-342900" rtl="0">
              <a:spcBef>
                <a:spcPts val="800"/>
              </a:spcBef>
              <a:spcAft>
                <a:spcPts val="800"/>
              </a:spcAft>
              <a:buSzPts val="1800"/>
              <a:buChar char="■"/>
              <a:defRPr sz="1800"/>
            </a:lvl9pPr>
          </a:lstStyle>
          <a:p>
            <a:endParaRPr/>
          </a:p>
        </p:txBody>
      </p:sp>
      <p:sp>
        <p:nvSpPr>
          <p:cNvPr id="1227" name="Google Shape;1227;p52"/>
          <p:cNvSpPr txBox="1">
            <a:spLocks noGrp="1"/>
          </p:cNvSpPr>
          <p:nvPr>
            <p:ph type="sldNum" idx="12"/>
          </p:nvPr>
        </p:nvSpPr>
        <p:spPr>
          <a:xfrm>
            <a:off x="8619825" y="4630250"/>
            <a:ext cx="524100" cy="5133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spTree>
      <p:nvGrpSpPr>
        <p:cNvPr id="1" name="Shape 12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9" name="Google Shape;1229;p53"/>
          <p:cNvSpPr/>
          <p:nvPr/>
        </p:nvSpPr>
        <p:spPr>
          <a:xfrm rot="5400000">
            <a:off x="163900" y="578775"/>
            <a:ext cx="633300" cy="9609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1230" name="Google Shape;1230;p5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1231" name="Google Shape;1231;p53"/>
          <p:cNvSpPr txBox="1">
            <a:spLocks noGrp="1"/>
          </p:cNvSpPr>
          <p:nvPr>
            <p:ph type="title"/>
          </p:nvPr>
        </p:nvSpPr>
        <p:spPr>
          <a:xfrm>
            <a:off x="1044475" y="742575"/>
            <a:ext cx="7207500" cy="6333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>
            <a:endParaRPr/>
          </a:p>
        </p:txBody>
      </p:sp>
      <p:sp>
        <p:nvSpPr>
          <p:cNvPr id="1232" name="Google Shape;1232;p53"/>
          <p:cNvSpPr txBox="1">
            <a:spLocks noGrp="1"/>
          </p:cNvSpPr>
          <p:nvPr>
            <p:ph type="sldNum" idx="12"/>
          </p:nvPr>
        </p:nvSpPr>
        <p:spPr>
          <a:xfrm>
            <a:off x="8619825" y="4630250"/>
            <a:ext cx="524100" cy="5133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">
    <p:spTree>
      <p:nvGrpSpPr>
        <p:cNvPr id="1" name="Shape 12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4" name="Google Shape;1234;p54"/>
          <p:cNvSpPr/>
          <p:nvPr/>
        </p:nvSpPr>
        <p:spPr>
          <a:xfrm>
            <a:off x="4255350" y="4182650"/>
            <a:ext cx="633300" cy="9609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1235" name="Google Shape;1235;p5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1236" name="Google Shape;1236;p54"/>
          <p:cNvSpPr txBox="1">
            <a:spLocks noGrp="1"/>
          </p:cNvSpPr>
          <p:nvPr>
            <p:ph type="body" idx="1"/>
          </p:nvPr>
        </p:nvSpPr>
        <p:spPr>
          <a:xfrm>
            <a:off x="855300" y="3872900"/>
            <a:ext cx="7433400" cy="2823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228600" algn="ctr" rtl="0">
              <a:spcBef>
                <a:spcPts val="0"/>
              </a:spcBef>
              <a:spcAft>
                <a:spcPts val="800"/>
              </a:spcAft>
              <a:buSzPts val="1600"/>
              <a:buNone/>
              <a:defRPr sz="1600"/>
            </a:lvl1pPr>
          </a:lstStyle>
          <a:p>
            <a:endParaRPr/>
          </a:p>
        </p:txBody>
      </p:sp>
      <p:sp>
        <p:nvSpPr>
          <p:cNvPr id="1237" name="Google Shape;1237;p54"/>
          <p:cNvSpPr txBox="1">
            <a:spLocks noGrp="1"/>
          </p:cNvSpPr>
          <p:nvPr>
            <p:ph type="sldNum" idx="12"/>
          </p:nvPr>
        </p:nvSpPr>
        <p:spPr>
          <a:xfrm>
            <a:off x="4255350" y="4717625"/>
            <a:ext cx="633300" cy="426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buNone/>
              <a:defRPr>
                <a:solidFill>
                  <a:schemeClr val="lt1"/>
                </a:solidFill>
              </a:defRPr>
            </a:lvl1pPr>
            <a:lvl2pPr lvl="1" rtl="0">
              <a:buNone/>
              <a:defRPr>
                <a:solidFill>
                  <a:schemeClr val="lt1"/>
                </a:solidFill>
              </a:defRPr>
            </a:lvl2pPr>
            <a:lvl3pPr lvl="2" rtl="0">
              <a:buNone/>
              <a:defRPr>
                <a:solidFill>
                  <a:schemeClr val="lt1"/>
                </a:solidFill>
              </a:defRPr>
            </a:lvl3pPr>
            <a:lvl4pPr lvl="3" rtl="0">
              <a:buNone/>
              <a:defRPr>
                <a:solidFill>
                  <a:schemeClr val="lt1"/>
                </a:solidFill>
              </a:defRPr>
            </a:lvl4pPr>
            <a:lvl5pPr lvl="4" rtl="0">
              <a:buNone/>
              <a:defRPr>
                <a:solidFill>
                  <a:schemeClr val="lt1"/>
                </a:solidFill>
              </a:defRPr>
            </a:lvl5pPr>
            <a:lvl6pPr lvl="5" rtl="0">
              <a:buNone/>
              <a:defRPr>
                <a:solidFill>
                  <a:schemeClr val="lt1"/>
                </a:solidFill>
              </a:defRPr>
            </a:lvl6pPr>
            <a:lvl7pPr lvl="6" rtl="0">
              <a:buNone/>
              <a:defRPr>
                <a:solidFill>
                  <a:schemeClr val="lt1"/>
                </a:solidFill>
              </a:defRPr>
            </a:lvl7pPr>
            <a:lvl8pPr lvl="7" rtl="0">
              <a:buNone/>
              <a:defRPr>
                <a:solidFill>
                  <a:schemeClr val="lt1"/>
                </a:solidFill>
              </a:defRPr>
            </a:lvl8pPr>
            <a:lvl9pPr lvl="8" rtl="0">
              <a:buNone/>
              <a:defRPr>
                <a:solidFill>
                  <a:schemeClr val="lt1"/>
                </a:solidFill>
              </a:defRPr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 - Light background" type="blank">
  <p:cSld name="BLANK">
    <p:spTree>
      <p:nvGrpSpPr>
        <p:cNvPr id="1" name="Shape 12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9" name="Google Shape;1239;p55"/>
          <p:cNvSpPr/>
          <p:nvPr/>
        </p:nvSpPr>
        <p:spPr>
          <a:xfrm rot="5400000">
            <a:off x="163900" y="2091300"/>
            <a:ext cx="633300" cy="9609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1240" name="Google Shape;1240;p5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1241" name="Google Shape;1241;p55"/>
          <p:cNvSpPr txBox="1">
            <a:spLocks noGrp="1"/>
          </p:cNvSpPr>
          <p:nvPr>
            <p:ph type="sldNum" idx="12"/>
          </p:nvPr>
        </p:nvSpPr>
        <p:spPr>
          <a:xfrm>
            <a:off x="8619825" y="4630250"/>
            <a:ext cx="524100" cy="5133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 - Dark background">
  <p:cSld name="BLANK_1">
    <p:bg>
      <p:bgPr>
        <a:gradFill>
          <a:gsLst>
            <a:gs pos="0">
              <a:schemeClr val="accent5"/>
            </a:gs>
            <a:gs pos="100000">
              <a:schemeClr val="accent4"/>
            </a:gs>
          </a:gsLst>
          <a:lin ang="18900044" scaled="0"/>
        </a:gradFill>
        <a:effectLst/>
      </p:bgPr>
    </p:bg>
    <p:spTree>
      <p:nvGrpSpPr>
        <p:cNvPr id="1" name="Shape 12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3" name="Google Shape;1243;p56"/>
          <p:cNvSpPr/>
          <p:nvPr/>
        </p:nvSpPr>
        <p:spPr>
          <a:xfrm rot="5400000">
            <a:off x="163900" y="2091300"/>
            <a:ext cx="633300" cy="9609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1244" name="Google Shape;1244;p5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1245" name="Google Shape;1245;p56"/>
          <p:cNvSpPr txBox="1">
            <a:spLocks noGrp="1"/>
          </p:cNvSpPr>
          <p:nvPr>
            <p:ph type="sldNum" idx="12"/>
          </p:nvPr>
        </p:nvSpPr>
        <p:spPr>
          <a:xfrm>
            <a:off x="8619825" y="4630250"/>
            <a:ext cx="524100" cy="5133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buNone/>
              <a:defRPr>
                <a:solidFill>
                  <a:schemeClr val="lt1"/>
                </a:solidFill>
              </a:defRPr>
            </a:lvl1pPr>
            <a:lvl2pPr lvl="1" rtl="0">
              <a:buNone/>
              <a:defRPr>
                <a:solidFill>
                  <a:schemeClr val="lt1"/>
                </a:solidFill>
              </a:defRPr>
            </a:lvl2pPr>
            <a:lvl3pPr lvl="2" rtl="0">
              <a:buNone/>
              <a:defRPr>
                <a:solidFill>
                  <a:schemeClr val="lt1"/>
                </a:solidFill>
              </a:defRPr>
            </a:lvl3pPr>
            <a:lvl4pPr lvl="3" rtl="0">
              <a:buNone/>
              <a:defRPr>
                <a:solidFill>
                  <a:schemeClr val="lt1"/>
                </a:solidFill>
              </a:defRPr>
            </a:lvl4pPr>
            <a:lvl5pPr lvl="4" rtl="0">
              <a:buNone/>
              <a:defRPr>
                <a:solidFill>
                  <a:schemeClr val="lt1"/>
                </a:solidFill>
              </a:defRPr>
            </a:lvl5pPr>
            <a:lvl6pPr lvl="5" rtl="0">
              <a:buNone/>
              <a:defRPr>
                <a:solidFill>
                  <a:schemeClr val="lt1"/>
                </a:solidFill>
              </a:defRPr>
            </a:lvl6pPr>
            <a:lvl7pPr lvl="6" rtl="0">
              <a:buNone/>
              <a:defRPr>
                <a:solidFill>
                  <a:schemeClr val="lt1"/>
                </a:solidFill>
              </a:defRPr>
            </a:lvl7pPr>
            <a:lvl8pPr lvl="7" rtl="0">
              <a:buNone/>
              <a:defRPr>
                <a:solidFill>
                  <a:schemeClr val="lt1"/>
                </a:solidFill>
              </a:defRPr>
            </a:lvl8pPr>
            <a:lvl9pPr lvl="8" rtl="0">
              <a:buNone/>
              <a:defRPr>
                <a:solidFill>
                  <a:schemeClr val="lt1"/>
                </a:solidFill>
              </a:defRPr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9.xml"/><Relationship Id="rId3" Type="http://schemas.openxmlformats.org/officeDocument/2006/relationships/slideLayout" Target="../slideLayouts/slideLayout14.xml"/><Relationship Id="rId7" Type="http://schemas.openxmlformats.org/officeDocument/2006/relationships/slideLayout" Target="../slideLayouts/slideLayout18.xml"/><Relationship Id="rId12" Type="http://schemas.openxmlformats.org/officeDocument/2006/relationships/theme" Target="../theme/theme2.xml"/><Relationship Id="rId2" Type="http://schemas.openxmlformats.org/officeDocument/2006/relationships/slideLayout" Target="../slideLayouts/slideLayout13.xml"/><Relationship Id="rId1" Type="http://schemas.openxmlformats.org/officeDocument/2006/relationships/slideLayout" Target="../slideLayouts/slideLayout12.xml"/><Relationship Id="rId6" Type="http://schemas.openxmlformats.org/officeDocument/2006/relationships/slideLayout" Target="../slideLayouts/slideLayout17.xml"/><Relationship Id="rId11" Type="http://schemas.openxmlformats.org/officeDocument/2006/relationships/slideLayout" Target="../slideLayouts/slideLayout22.xml"/><Relationship Id="rId5" Type="http://schemas.openxmlformats.org/officeDocument/2006/relationships/slideLayout" Target="../slideLayouts/slideLayout16.xml"/><Relationship Id="rId10" Type="http://schemas.openxmlformats.org/officeDocument/2006/relationships/slideLayout" Target="../slideLayouts/slideLayout21.xml"/><Relationship Id="rId4" Type="http://schemas.openxmlformats.org/officeDocument/2006/relationships/slideLayout" Target="../slideLayouts/slideLayout15.xml"/><Relationship Id="rId9" Type="http://schemas.openxmlformats.org/officeDocument/2006/relationships/slideLayout" Target="../slideLayouts/slideLayout20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0.xml"/><Relationship Id="rId13" Type="http://schemas.openxmlformats.org/officeDocument/2006/relationships/slideLayout" Target="../slideLayouts/slideLayout35.xml"/><Relationship Id="rId18" Type="http://schemas.openxmlformats.org/officeDocument/2006/relationships/slideLayout" Target="../slideLayouts/slideLayout40.xml"/><Relationship Id="rId3" Type="http://schemas.openxmlformats.org/officeDocument/2006/relationships/slideLayout" Target="../slideLayouts/slideLayout25.xml"/><Relationship Id="rId21" Type="http://schemas.openxmlformats.org/officeDocument/2006/relationships/theme" Target="../theme/theme3.xml"/><Relationship Id="rId7" Type="http://schemas.openxmlformats.org/officeDocument/2006/relationships/slideLayout" Target="../slideLayouts/slideLayout29.xml"/><Relationship Id="rId12" Type="http://schemas.openxmlformats.org/officeDocument/2006/relationships/slideLayout" Target="../slideLayouts/slideLayout34.xml"/><Relationship Id="rId17" Type="http://schemas.openxmlformats.org/officeDocument/2006/relationships/slideLayout" Target="../slideLayouts/slideLayout39.xml"/><Relationship Id="rId2" Type="http://schemas.openxmlformats.org/officeDocument/2006/relationships/slideLayout" Target="../slideLayouts/slideLayout24.xml"/><Relationship Id="rId16" Type="http://schemas.openxmlformats.org/officeDocument/2006/relationships/slideLayout" Target="../slideLayouts/slideLayout38.xml"/><Relationship Id="rId20" Type="http://schemas.openxmlformats.org/officeDocument/2006/relationships/slideLayout" Target="../slideLayouts/slideLayout42.xml"/><Relationship Id="rId1" Type="http://schemas.openxmlformats.org/officeDocument/2006/relationships/slideLayout" Target="../slideLayouts/slideLayout23.xml"/><Relationship Id="rId6" Type="http://schemas.openxmlformats.org/officeDocument/2006/relationships/slideLayout" Target="../slideLayouts/slideLayout28.xml"/><Relationship Id="rId11" Type="http://schemas.openxmlformats.org/officeDocument/2006/relationships/slideLayout" Target="../slideLayouts/slideLayout33.xml"/><Relationship Id="rId5" Type="http://schemas.openxmlformats.org/officeDocument/2006/relationships/slideLayout" Target="../slideLayouts/slideLayout27.xml"/><Relationship Id="rId15" Type="http://schemas.openxmlformats.org/officeDocument/2006/relationships/slideLayout" Target="../slideLayouts/slideLayout37.xml"/><Relationship Id="rId10" Type="http://schemas.openxmlformats.org/officeDocument/2006/relationships/slideLayout" Target="../slideLayouts/slideLayout32.xml"/><Relationship Id="rId19" Type="http://schemas.openxmlformats.org/officeDocument/2006/relationships/slideLayout" Target="../slideLayouts/slideLayout41.xml"/><Relationship Id="rId4" Type="http://schemas.openxmlformats.org/officeDocument/2006/relationships/slideLayout" Target="../slideLayouts/slideLayout26.xml"/><Relationship Id="rId9" Type="http://schemas.openxmlformats.org/officeDocument/2006/relationships/slideLayout" Target="../slideLayouts/slideLayout31.xml"/><Relationship Id="rId14" Type="http://schemas.openxmlformats.org/officeDocument/2006/relationships/slideLayout" Target="../slideLayouts/slideLayout36.xml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50.xml"/><Relationship Id="rId3" Type="http://schemas.openxmlformats.org/officeDocument/2006/relationships/slideLayout" Target="../slideLayouts/slideLayout45.xml"/><Relationship Id="rId7" Type="http://schemas.openxmlformats.org/officeDocument/2006/relationships/slideLayout" Target="../slideLayouts/slideLayout49.xml"/><Relationship Id="rId2" Type="http://schemas.openxmlformats.org/officeDocument/2006/relationships/slideLayout" Target="../slideLayouts/slideLayout44.xml"/><Relationship Id="rId1" Type="http://schemas.openxmlformats.org/officeDocument/2006/relationships/slideLayout" Target="../slideLayouts/slideLayout43.xml"/><Relationship Id="rId6" Type="http://schemas.openxmlformats.org/officeDocument/2006/relationships/slideLayout" Target="../slideLayouts/slideLayout48.xml"/><Relationship Id="rId11" Type="http://schemas.openxmlformats.org/officeDocument/2006/relationships/theme" Target="../theme/theme4.xml"/><Relationship Id="rId5" Type="http://schemas.openxmlformats.org/officeDocument/2006/relationships/slideLayout" Target="../slideLayouts/slideLayout47.xml"/><Relationship Id="rId10" Type="http://schemas.openxmlformats.org/officeDocument/2006/relationships/slideLayout" Target="../slideLayouts/slideLayout52.xml"/><Relationship Id="rId4" Type="http://schemas.openxmlformats.org/officeDocument/2006/relationships/slideLayout" Target="../slideLayouts/slideLayout46.xml"/><Relationship Id="rId9" Type="http://schemas.openxmlformats.org/officeDocument/2006/relationships/slideLayout" Target="../slideLayouts/slideLayout5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"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oogle Shape;6;p1"/>
          <p:cNvGrpSpPr/>
          <p:nvPr/>
        </p:nvGrpSpPr>
        <p:grpSpPr>
          <a:xfrm>
            <a:off x="-6" y="-23"/>
            <a:ext cx="9143797" cy="5143378"/>
            <a:chOff x="239950" y="872550"/>
            <a:chExt cx="7042900" cy="3961625"/>
          </a:xfrm>
        </p:grpSpPr>
        <p:sp>
          <p:nvSpPr>
            <p:cNvPr id="7" name="Google Shape;7;p1"/>
            <p:cNvSpPr/>
            <p:nvPr/>
          </p:nvSpPr>
          <p:spPr>
            <a:xfrm>
              <a:off x="239950" y="872550"/>
              <a:ext cx="7042900" cy="3961625"/>
            </a:xfrm>
            <a:custGeom>
              <a:avLst/>
              <a:gdLst/>
              <a:ahLst/>
              <a:cxnLst/>
              <a:rect l="l" t="t" r="r" b="b"/>
              <a:pathLst>
                <a:path w="281716" h="158465" fill="none" extrusionOk="0">
                  <a:moveTo>
                    <a:pt x="0" y="0"/>
                  </a:moveTo>
                  <a:lnTo>
                    <a:pt x="281715" y="0"/>
                  </a:lnTo>
                  <a:lnTo>
                    <a:pt x="281715" y="158464"/>
                  </a:lnTo>
                  <a:lnTo>
                    <a:pt x="0" y="15846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" name="Google Shape;8;p1"/>
            <p:cNvSpPr/>
            <p:nvPr/>
          </p:nvSpPr>
          <p:spPr>
            <a:xfrm>
              <a:off x="239950" y="47617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" name="Google Shape;9;p1"/>
            <p:cNvSpPr/>
            <p:nvPr/>
          </p:nvSpPr>
          <p:spPr>
            <a:xfrm>
              <a:off x="239950" y="46901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" name="Google Shape;10;p1"/>
            <p:cNvSpPr/>
            <p:nvPr/>
          </p:nvSpPr>
          <p:spPr>
            <a:xfrm>
              <a:off x="239950" y="46177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" name="Google Shape;11;p1"/>
            <p:cNvSpPr/>
            <p:nvPr/>
          </p:nvSpPr>
          <p:spPr>
            <a:xfrm>
              <a:off x="239950" y="45462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" name="Google Shape;12;p1"/>
            <p:cNvSpPr/>
            <p:nvPr/>
          </p:nvSpPr>
          <p:spPr>
            <a:xfrm>
              <a:off x="239950" y="44737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" name="Google Shape;13;p1"/>
            <p:cNvSpPr/>
            <p:nvPr/>
          </p:nvSpPr>
          <p:spPr>
            <a:xfrm>
              <a:off x="239950" y="44022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" name="Google Shape;14;p1"/>
            <p:cNvSpPr/>
            <p:nvPr/>
          </p:nvSpPr>
          <p:spPr>
            <a:xfrm>
              <a:off x="239950" y="43297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" name="Google Shape;15;p1"/>
            <p:cNvSpPr/>
            <p:nvPr/>
          </p:nvSpPr>
          <p:spPr>
            <a:xfrm>
              <a:off x="239950" y="42582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16;p1"/>
            <p:cNvSpPr/>
            <p:nvPr/>
          </p:nvSpPr>
          <p:spPr>
            <a:xfrm>
              <a:off x="239950" y="41858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7;p1"/>
            <p:cNvSpPr/>
            <p:nvPr/>
          </p:nvSpPr>
          <p:spPr>
            <a:xfrm>
              <a:off x="239950" y="41142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18;p1"/>
            <p:cNvSpPr/>
            <p:nvPr/>
          </p:nvSpPr>
          <p:spPr>
            <a:xfrm>
              <a:off x="239950" y="40418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19;p1"/>
            <p:cNvSpPr/>
            <p:nvPr/>
          </p:nvSpPr>
          <p:spPr>
            <a:xfrm>
              <a:off x="239950" y="39693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20;p1"/>
            <p:cNvSpPr/>
            <p:nvPr/>
          </p:nvSpPr>
          <p:spPr>
            <a:xfrm>
              <a:off x="239950" y="38978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21;p1"/>
            <p:cNvSpPr/>
            <p:nvPr/>
          </p:nvSpPr>
          <p:spPr>
            <a:xfrm>
              <a:off x="239950" y="38254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22;p1"/>
            <p:cNvSpPr/>
            <p:nvPr/>
          </p:nvSpPr>
          <p:spPr>
            <a:xfrm>
              <a:off x="239950" y="37538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23;p1"/>
            <p:cNvSpPr/>
            <p:nvPr/>
          </p:nvSpPr>
          <p:spPr>
            <a:xfrm>
              <a:off x="239950" y="36814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24;p1"/>
            <p:cNvSpPr/>
            <p:nvPr/>
          </p:nvSpPr>
          <p:spPr>
            <a:xfrm>
              <a:off x="239950" y="36099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25;p1"/>
            <p:cNvSpPr/>
            <p:nvPr/>
          </p:nvSpPr>
          <p:spPr>
            <a:xfrm>
              <a:off x="239950" y="35374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26;p1"/>
            <p:cNvSpPr/>
            <p:nvPr/>
          </p:nvSpPr>
          <p:spPr>
            <a:xfrm>
              <a:off x="239950" y="34659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27;p1"/>
            <p:cNvSpPr/>
            <p:nvPr/>
          </p:nvSpPr>
          <p:spPr>
            <a:xfrm>
              <a:off x="239950" y="33934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28;p1"/>
            <p:cNvSpPr/>
            <p:nvPr/>
          </p:nvSpPr>
          <p:spPr>
            <a:xfrm>
              <a:off x="239950" y="33219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29;p1"/>
            <p:cNvSpPr/>
            <p:nvPr/>
          </p:nvSpPr>
          <p:spPr>
            <a:xfrm>
              <a:off x="239950" y="32495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30;p1"/>
            <p:cNvSpPr/>
            <p:nvPr/>
          </p:nvSpPr>
          <p:spPr>
            <a:xfrm>
              <a:off x="239950" y="31770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31;p1"/>
            <p:cNvSpPr/>
            <p:nvPr/>
          </p:nvSpPr>
          <p:spPr>
            <a:xfrm>
              <a:off x="239950" y="31055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32;p1"/>
            <p:cNvSpPr/>
            <p:nvPr/>
          </p:nvSpPr>
          <p:spPr>
            <a:xfrm>
              <a:off x="239950" y="3033100"/>
              <a:ext cx="7042900" cy="0"/>
            </a:xfrm>
            <a:custGeom>
              <a:avLst/>
              <a:gdLst/>
              <a:ahLst/>
              <a:cxnLst/>
              <a:rect l="l" t="t" r="r" b="b"/>
              <a:pathLst>
                <a:path w="281716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" name="Google Shape;33;p1"/>
            <p:cNvSpPr/>
            <p:nvPr/>
          </p:nvSpPr>
          <p:spPr>
            <a:xfrm>
              <a:off x="239950" y="29615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" name="Google Shape;34;p1"/>
            <p:cNvSpPr/>
            <p:nvPr/>
          </p:nvSpPr>
          <p:spPr>
            <a:xfrm>
              <a:off x="239950" y="28891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35;p1"/>
            <p:cNvSpPr/>
            <p:nvPr/>
          </p:nvSpPr>
          <p:spPr>
            <a:xfrm>
              <a:off x="239950" y="28175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36;p1"/>
            <p:cNvSpPr/>
            <p:nvPr/>
          </p:nvSpPr>
          <p:spPr>
            <a:xfrm>
              <a:off x="239950" y="27451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37;p1"/>
            <p:cNvSpPr/>
            <p:nvPr/>
          </p:nvSpPr>
          <p:spPr>
            <a:xfrm>
              <a:off x="239950" y="26736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38;p1"/>
            <p:cNvSpPr/>
            <p:nvPr/>
          </p:nvSpPr>
          <p:spPr>
            <a:xfrm>
              <a:off x="239950" y="26011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39;p1"/>
            <p:cNvSpPr/>
            <p:nvPr/>
          </p:nvSpPr>
          <p:spPr>
            <a:xfrm>
              <a:off x="239950" y="25296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40;p1"/>
            <p:cNvSpPr/>
            <p:nvPr/>
          </p:nvSpPr>
          <p:spPr>
            <a:xfrm>
              <a:off x="239950" y="24572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41;p1"/>
            <p:cNvSpPr/>
            <p:nvPr/>
          </p:nvSpPr>
          <p:spPr>
            <a:xfrm>
              <a:off x="239950" y="23847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42;p1"/>
            <p:cNvSpPr/>
            <p:nvPr/>
          </p:nvSpPr>
          <p:spPr>
            <a:xfrm>
              <a:off x="239950" y="23132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43;p1"/>
            <p:cNvSpPr/>
            <p:nvPr/>
          </p:nvSpPr>
          <p:spPr>
            <a:xfrm>
              <a:off x="239950" y="22407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44;p1"/>
            <p:cNvSpPr/>
            <p:nvPr/>
          </p:nvSpPr>
          <p:spPr>
            <a:xfrm>
              <a:off x="239950" y="21692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45;p1"/>
            <p:cNvSpPr/>
            <p:nvPr/>
          </p:nvSpPr>
          <p:spPr>
            <a:xfrm>
              <a:off x="239950" y="20968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46;p1"/>
            <p:cNvSpPr/>
            <p:nvPr/>
          </p:nvSpPr>
          <p:spPr>
            <a:xfrm>
              <a:off x="239950" y="20252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" name="Google Shape;47;p1"/>
            <p:cNvSpPr/>
            <p:nvPr/>
          </p:nvSpPr>
          <p:spPr>
            <a:xfrm>
              <a:off x="239950" y="19528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" name="Google Shape;48;p1"/>
            <p:cNvSpPr/>
            <p:nvPr/>
          </p:nvSpPr>
          <p:spPr>
            <a:xfrm>
              <a:off x="239950" y="18813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" name="Google Shape;49;p1"/>
            <p:cNvSpPr/>
            <p:nvPr/>
          </p:nvSpPr>
          <p:spPr>
            <a:xfrm>
              <a:off x="239950" y="18088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50;p1"/>
            <p:cNvSpPr/>
            <p:nvPr/>
          </p:nvSpPr>
          <p:spPr>
            <a:xfrm>
              <a:off x="239950" y="17373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51;p1"/>
            <p:cNvSpPr/>
            <p:nvPr/>
          </p:nvSpPr>
          <p:spPr>
            <a:xfrm>
              <a:off x="239950" y="16648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" name="Google Shape;52;p1"/>
            <p:cNvSpPr/>
            <p:nvPr/>
          </p:nvSpPr>
          <p:spPr>
            <a:xfrm>
              <a:off x="239950" y="15924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" name="Google Shape;53;p1"/>
            <p:cNvSpPr/>
            <p:nvPr/>
          </p:nvSpPr>
          <p:spPr>
            <a:xfrm>
              <a:off x="239950" y="15209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" name="Google Shape;54;p1"/>
            <p:cNvSpPr/>
            <p:nvPr/>
          </p:nvSpPr>
          <p:spPr>
            <a:xfrm>
              <a:off x="239950" y="14484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" name="Google Shape;55;p1"/>
            <p:cNvSpPr/>
            <p:nvPr/>
          </p:nvSpPr>
          <p:spPr>
            <a:xfrm>
              <a:off x="239950" y="13769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" name="Google Shape;56;p1"/>
            <p:cNvSpPr/>
            <p:nvPr/>
          </p:nvSpPr>
          <p:spPr>
            <a:xfrm>
              <a:off x="239950" y="13044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" name="Google Shape;57;p1"/>
            <p:cNvSpPr/>
            <p:nvPr/>
          </p:nvSpPr>
          <p:spPr>
            <a:xfrm>
              <a:off x="239950" y="12329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58;p1"/>
            <p:cNvSpPr/>
            <p:nvPr/>
          </p:nvSpPr>
          <p:spPr>
            <a:xfrm>
              <a:off x="239950" y="11605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" name="Google Shape;59;p1"/>
            <p:cNvSpPr/>
            <p:nvPr/>
          </p:nvSpPr>
          <p:spPr>
            <a:xfrm>
              <a:off x="239950" y="10889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" name="Google Shape;60;p1"/>
            <p:cNvSpPr/>
            <p:nvPr/>
          </p:nvSpPr>
          <p:spPr>
            <a:xfrm>
              <a:off x="239950" y="10165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" name="Google Shape;61;p1"/>
            <p:cNvSpPr/>
            <p:nvPr/>
          </p:nvSpPr>
          <p:spPr>
            <a:xfrm>
              <a:off x="239950" y="9450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" name="Google Shape;62;p1"/>
            <p:cNvSpPr/>
            <p:nvPr/>
          </p:nvSpPr>
          <p:spPr>
            <a:xfrm>
              <a:off x="7210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" name="Google Shape;63;p1"/>
            <p:cNvSpPr/>
            <p:nvPr/>
          </p:nvSpPr>
          <p:spPr>
            <a:xfrm>
              <a:off x="7137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" name="Google Shape;64;p1"/>
            <p:cNvSpPr/>
            <p:nvPr/>
          </p:nvSpPr>
          <p:spPr>
            <a:xfrm>
              <a:off x="70645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" name="Google Shape;65;p1"/>
            <p:cNvSpPr/>
            <p:nvPr/>
          </p:nvSpPr>
          <p:spPr>
            <a:xfrm>
              <a:off x="69921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" name="Google Shape;66;p1"/>
            <p:cNvSpPr/>
            <p:nvPr/>
          </p:nvSpPr>
          <p:spPr>
            <a:xfrm>
              <a:off x="69196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" name="Google Shape;67;p1"/>
            <p:cNvSpPr/>
            <p:nvPr/>
          </p:nvSpPr>
          <p:spPr>
            <a:xfrm>
              <a:off x="68472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" name="Google Shape;68;p1"/>
            <p:cNvSpPr/>
            <p:nvPr/>
          </p:nvSpPr>
          <p:spPr>
            <a:xfrm>
              <a:off x="6774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" name="Google Shape;69;p1"/>
            <p:cNvSpPr/>
            <p:nvPr/>
          </p:nvSpPr>
          <p:spPr>
            <a:xfrm>
              <a:off x="6702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" name="Google Shape;70;p1"/>
            <p:cNvSpPr/>
            <p:nvPr/>
          </p:nvSpPr>
          <p:spPr>
            <a:xfrm>
              <a:off x="66289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" name="Google Shape;71;p1"/>
            <p:cNvSpPr/>
            <p:nvPr/>
          </p:nvSpPr>
          <p:spPr>
            <a:xfrm>
              <a:off x="65565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" name="Google Shape;72;p1"/>
            <p:cNvSpPr/>
            <p:nvPr/>
          </p:nvSpPr>
          <p:spPr>
            <a:xfrm>
              <a:off x="64840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" name="Google Shape;73;p1"/>
            <p:cNvSpPr/>
            <p:nvPr/>
          </p:nvSpPr>
          <p:spPr>
            <a:xfrm>
              <a:off x="64116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" name="Google Shape;74;p1"/>
            <p:cNvSpPr/>
            <p:nvPr/>
          </p:nvSpPr>
          <p:spPr>
            <a:xfrm>
              <a:off x="63391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" name="Google Shape;75;p1"/>
            <p:cNvSpPr/>
            <p:nvPr/>
          </p:nvSpPr>
          <p:spPr>
            <a:xfrm>
              <a:off x="62667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" name="Google Shape;76;p1"/>
            <p:cNvSpPr/>
            <p:nvPr/>
          </p:nvSpPr>
          <p:spPr>
            <a:xfrm>
              <a:off x="6193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" name="Google Shape;77;p1"/>
            <p:cNvSpPr/>
            <p:nvPr/>
          </p:nvSpPr>
          <p:spPr>
            <a:xfrm>
              <a:off x="6120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" name="Google Shape;78;p1"/>
            <p:cNvSpPr/>
            <p:nvPr/>
          </p:nvSpPr>
          <p:spPr>
            <a:xfrm>
              <a:off x="60484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" name="Google Shape;79;p1"/>
            <p:cNvSpPr/>
            <p:nvPr/>
          </p:nvSpPr>
          <p:spPr>
            <a:xfrm>
              <a:off x="59760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" name="Google Shape;80;p1"/>
            <p:cNvSpPr/>
            <p:nvPr/>
          </p:nvSpPr>
          <p:spPr>
            <a:xfrm>
              <a:off x="59036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" name="Google Shape;81;p1"/>
            <p:cNvSpPr/>
            <p:nvPr/>
          </p:nvSpPr>
          <p:spPr>
            <a:xfrm>
              <a:off x="58302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" name="Google Shape;82;p1"/>
            <p:cNvSpPr/>
            <p:nvPr/>
          </p:nvSpPr>
          <p:spPr>
            <a:xfrm>
              <a:off x="5757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" name="Google Shape;83;p1"/>
            <p:cNvSpPr/>
            <p:nvPr/>
          </p:nvSpPr>
          <p:spPr>
            <a:xfrm>
              <a:off x="5685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84;p1"/>
            <p:cNvSpPr/>
            <p:nvPr/>
          </p:nvSpPr>
          <p:spPr>
            <a:xfrm>
              <a:off x="56129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" name="Google Shape;85;p1"/>
            <p:cNvSpPr/>
            <p:nvPr/>
          </p:nvSpPr>
          <p:spPr>
            <a:xfrm>
              <a:off x="55404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" name="Google Shape;86;p1"/>
            <p:cNvSpPr/>
            <p:nvPr/>
          </p:nvSpPr>
          <p:spPr>
            <a:xfrm>
              <a:off x="54680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" name="Google Shape;87;p1"/>
            <p:cNvSpPr/>
            <p:nvPr/>
          </p:nvSpPr>
          <p:spPr>
            <a:xfrm>
              <a:off x="53946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" name="Google Shape;88;p1"/>
            <p:cNvSpPr/>
            <p:nvPr/>
          </p:nvSpPr>
          <p:spPr>
            <a:xfrm>
              <a:off x="53222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" name="Google Shape;89;p1"/>
            <p:cNvSpPr/>
            <p:nvPr/>
          </p:nvSpPr>
          <p:spPr>
            <a:xfrm>
              <a:off x="52497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" name="Google Shape;90;p1"/>
            <p:cNvSpPr/>
            <p:nvPr/>
          </p:nvSpPr>
          <p:spPr>
            <a:xfrm>
              <a:off x="51773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" name="Google Shape;91;p1"/>
            <p:cNvSpPr/>
            <p:nvPr/>
          </p:nvSpPr>
          <p:spPr>
            <a:xfrm>
              <a:off x="5104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" name="Google Shape;92;p1"/>
            <p:cNvSpPr/>
            <p:nvPr/>
          </p:nvSpPr>
          <p:spPr>
            <a:xfrm>
              <a:off x="5032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" name="Google Shape;93;p1"/>
            <p:cNvSpPr/>
            <p:nvPr/>
          </p:nvSpPr>
          <p:spPr>
            <a:xfrm>
              <a:off x="49590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" name="Google Shape;94;p1"/>
            <p:cNvSpPr/>
            <p:nvPr/>
          </p:nvSpPr>
          <p:spPr>
            <a:xfrm>
              <a:off x="48866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" name="Google Shape;95;p1"/>
            <p:cNvSpPr/>
            <p:nvPr/>
          </p:nvSpPr>
          <p:spPr>
            <a:xfrm>
              <a:off x="48141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" name="Google Shape;96;p1"/>
            <p:cNvSpPr/>
            <p:nvPr/>
          </p:nvSpPr>
          <p:spPr>
            <a:xfrm>
              <a:off x="47417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" name="Google Shape;97;p1"/>
            <p:cNvSpPr/>
            <p:nvPr/>
          </p:nvSpPr>
          <p:spPr>
            <a:xfrm>
              <a:off x="46692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" name="Google Shape;98;p1"/>
            <p:cNvSpPr/>
            <p:nvPr/>
          </p:nvSpPr>
          <p:spPr>
            <a:xfrm>
              <a:off x="45968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" name="Google Shape;99;p1"/>
            <p:cNvSpPr/>
            <p:nvPr/>
          </p:nvSpPr>
          <p:spPr>
            <a:xfrm>
              <a:off x="45234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" name="Google Shape;100;p1"/>
            <p:cNvSpPr/>
            <p:nvPr/>
          </p:nvSpPr>
          <p:spPr>
            <a:xfrm>
              <a:off x="44510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" name="Google Shape;101;p1"/>
            <p:cNvSpPr/>
            <p:nvPr/>
          </p:nvSpPr>
          <p:spPr>
            <a:xfrm>
              <a:off x="43785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" name="Google Shape;102;p1"/>
            <p:cNvSpPr/>
            <p:nvPr/>
          </p:nvSpPr>
          <p:spPr>
            <a:xfrm>
              <a:off x="43061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" name="Google Shape;103;p1"/>
            <p:cNvSpPr/>
            <p:nvPr/>
          </p:nvSpPr>
          <p:spPr>
            <a:xfrm>
              <a:off x="42336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" name="Google Shape;104;p1"/>
            <p:cNvSpPr/>
            <p:nvPr/>
          </p:nvSpPr>
          <p:spPr>
            <a:xfrm>
              <a:off x="41603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105;p1"/>
            <p:cNvSpPr/>
            <p:nvPr/>
          </p:nvSpPr>
          <p:spPr>
            <a:xfrm>
              <a:off x="4087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106;p1"/>
            <p:cNvSpPr/>
            <p:nvPr/>
          </p:nvSpPr>
          <p:spPr>
            <a:xfrm>
              <a:off x="4015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107;p1"/>
            <p:cNvSpPr/>
            <p:nvPr/>
          </p:nvSpPr>
          <p:spPr>
            <a:xfrm>
              <a:off x="39429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108;p1"/>
            <p:cNvSpPr/>
            <p:nvPr/>
          </p:nvSpPr>
          <p:spPr>
            <a:xfrm>
              <a:off x="38705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109;p1"/>
            <p:cNvSpPr/>
            <p:nvPr/>
          </p:nvSpPr>
          <p:spPr>
            <a:xfrm>
              <a:off x="37980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110;p1"/>
            <p:cNvSpPr/>
            <p:nvPr/>
          </p:nvSpPr>
          <p:spPr>
            <a:xfrm>
              <a:off x="37247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" name="Google Shape;111;p1"/>
            <p:cNvSpPr/>
            <p:nvPr/>
          </p:nvSpPr>
          <p:spPr>
            <a:xfrm>
              <a:off x="36522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112;p1"/>
            <p:cNvSpPr/>
            <p:nvPr/>
          </p:nvSpPr>
          <p:spPr>
            <a:xfrm>
              <a:off x="35798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113;p1"/>
            <p:cNvSpPr/>
            <p:nvPr/>
          </p:nvSpPr>
          <p:spPr>
            <a:xfrm>
              <a:off x="3507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" name="Google Shape;114;p1"/>
            <p:cNvSpPr/>
            <p:nvPr/>
          </p:nvSpPr>
          <p:spPr>
            <a:xfrm>
              <a:off x="3434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" name="Google Shape;115;p1"/>
            <p:cNvSpPr/>
            <p:nvPr/>
          </p:nvSpPr>
          <p:spPr>
            <a:xfrm>
              <a:off x="33624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116;p1"/>
            <p:cNvSpPr/>
            <p:nvPr/>
          </p:nvSpPr>
          <p:spPr>
            <a:xfrm>
              <a:off x="32891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" name="Google Shape;117;p1"/>
            <p:cNvSpPr/>
            <p:nvPr/>
          </p:nvSpPr>
          <p:spPr>
            <a:xfrm>
              <a:off x="32166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" name="Google Shape;118;p1"/>
            <p:cNvSpPr/>
            <p:nvPr/>
          </p:nvSpPr>
          <p:spPr>
            <a:xfrm>
              <a:off x="31442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" name="Google Shape;119;p1"/>
            <p:cNvSpPr/>
            <p:nvPr/>
          </p:nvSpPr>
          <p:spPr>
            <a:xfrm>
              <a:off x="3071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" name="Google Shape;120;p1"/>
            <p:cNvSpPr/>
            <p:nvPr/>
          </p:nvSpPr>
          <p:spPr>
            <a:xfrm>
              <a:off x="2999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121;p1"/>
            <p:cNvSpPr/>
            <p:nvPr/>
          </p:nvSpPr>
          <p:spPr>
            <a:xfrm>
              <a:off x="29259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" name="Google Shape;122;p1"/>
            <p:cNvSpPr/>
            <p:nvPr/>
          </p:nvSpPr>
          <p:spPr>
            <a:xfrm>
              <a:off x="28535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" name="Google Shape;123;p1"/>
            <p:cNvSpPr/>
            <p:nvPr/>
          </p:nvSpPr>
          <p:spPr>
            <a:xfrm>
              <a:off x="27810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" name="Google Shape;124;p1"/>
            <p:cNvSpPr/>
            <p:nvPr/>
          </p:nvSpPr>
          <p:spPr>
            <a:xfrm>
              <a:off x="27086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" name="Google Shape;125;p1"/>
            <p:cNvSpPr/>
            <p:nvPr/>
          </p:nvSpPr>
          <p:spPr>
            <a:xfrm>
              <a:off x="26361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126;p1"/>
            <p:cNvSpPr/>
            <p:nvPr/>
          </p:nvSpPr>
          <p:spPr>
            <a:xfrm>
              <a:off x="25637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127;p1"/>
            <p:cNvSpPr/>
            <p:nvPr/>
          </p:nvSpPr>
          <p:spPr>
            <a:xfrm>
              <a:off x="2490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128;p1"/>
            <p:cNvSpPr/>
            <p:nvPr/>
          </p:nvSpPr>
          <p:spPr>
            <a:xfrm>
              <a:off x="2417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129;p1"/>
            <p:cNvSpPr/>
            <p:nvPr/>
          </p:nvSpPr>
          <p:spPr>
            <a:xfrm>
              <a:off x="23454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130;p1"/>
            <p:cNvSpPr/>
            <p:nvPr/>
          </p:nvSpPr>
          <p:spPr>
            <a:xfrm>
              <a:off x="22730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131;p1"/>
            <p:cNvSpPr/>
            <p:nvPr/>
          </p:nvSpPr>
          <p:spPr>
            <a:xfrm>
              <a:off x="22005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132;p1"/>
            <p:cNvSpPr/>
            <p:nvPr/>
          </p:nvSpPr>
          <p:spPr>
            <a:xfrm>
              <a:off x="21281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133;p1"/>
            <p:cNvSpPr/>
            <p:nvPr/>
          </p:nvSpPr>
          <p:spPr>
            <a:xfrm>
              <a:off x="2054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134;p1"/>
            <p:cNvSpPr/>
            <p:nvPr/>
          </p:nvSpPr>
          <p:spPr>
            <a:xfrm>
              <a:off x="1982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135;p1"/>
            <p:cNvSpPr/>
            <p:nvPr/>
          </p:nvSpPr>
          <p:spPr>
            <a:xfrm>
              <a:off x="19098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136;p1"/>
            <p:cNvSpPr/>
            <p:nvPr/>
          </p:nvSpPr>
          <p:spPr>
            <a:xfrm>
              <a:off x="18374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137;p1"/>
            <p:cNvSpPr/>
            <p:nvPr/>
          </p:nvSpPr>
          <p:spPr>
            <a:xfrm>
              <a:off x="17649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138;p1"/>
            <p:cNvSpPr/>
            <p:nvPr/>
          </p:nvSpPr>
          <p:spPr>
            <a:xfrm>
              <a:off x="16925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139;p1"/>
            <p:cNvSpPr/>
            <p:nvPr/>
          </p:nvSpPr>
          <p:spPr>
            <a:xfrm>
              <a:off x="16191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140;p1"/>
            <p:cNvSpPr/>
            <p:nvPr/>
          </p:nvSpPr>
          <p:spPr>
            <a:xfrm>
              <a:off x="15467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141;p1"/>
            <p:cNvSpPr/>
            <p:nvPr/>
          </p:nvSpPr>
          <p:spPr>
            <a:xfrm>
              <a:off x="14742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142;p1"/>
            <p:cNvSpPr/>
            <p:nvPr/>
          </p:nvSpPr>
          <p:spPr>
            <a:xfrm>
              <a:off x="1401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143;p1"/>
            <p:cNvSpPr/>
            <p:nvPr/>
          </p:nvSpPr>
          <p:spPr>
            <a:xfrm>
              <a:off x="1329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144;p1"/>
            <p:cNvSpPr/>
            <p:nvPr/>
          </p:nvSpPr>
          <p:spPr>
            <a:xfrm>
              <a:off x="12560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145;p1"/>
            <p:cNvSpPr/>
            <p:nvPr/>
          </p:nvSpPr>
          <p:spPr>
            <a:xfrm>
              <a:off x="11835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146;p1"/>
            <p:cNvSpPr/>
            <p:nvPr/>
          </p:nvSpPr>
          <p:spPr>
            <a:xfrm>
              <a:off x="11111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147;p1"/>
            <p:cNvSpPr/>
            <p:nvPr/>
          </p:nvSpPr>
          <p:spPr>
            <a:xfrm>
              <a:off x="10387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148;p1"/>
            <p:cNvSpPr/>
            <p:nvPr/>
          </p:nvSpPr>
          <p:spPr>
            <a:xfrm>
              <a:off x="9662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149;p1"/>
            <p:cNvSpPr/>
            <p:nvPr/>
          </p:nvSpPr>
          <p:spPr>
            <a:xfrm>
              <a:off x="8938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150;p1"/>
            <p:cNvSpPr/>
            <p:nvPr/>
          </p:nvSpPr>
          <p:spPr>
            <a:xfrm>
              <a:off x="8204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151;p1"/>
            <p:cNvSpPr/>
            <p:nvPr/>
          </p:nvSpPr>
          <p:spPr>
            <a:xfrm>
              <a:off x="7479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152;p1"/>
            <p:cNvSpPr/>
            <p:nvPr/>
          </p:nvSpPr>
          <p:spPr>
            <a:xfrm>
              <a:off x="6755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153;p1"/>
            <p:cNvSpPr/>
            <p:nvPr/>
          </p:nvSpPr>
          <p:spPr>
            <a:xfrm>
              <a:off x="6031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154;p1"/>
            <p:cNvSpPr/>
            <p:nvPr/>
          </p:nvSpPr>
          <p:spPr>
            <a:xfrm>
              <a:off x="5306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155;p1"/>
            <p:cNvSpPr/>
            <p:nvPr/>
          </p:nvSpPr>
          <p:spPr>
            <a:xfrm>
              <a:off x="4582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156;p1"/>
            <p:cNvSpPr/>
            <p:nvPr/>
          </p:nvSpPr>
          <p:spPr>
            <a:xfrm>
              <a:off x="384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157;p1"/>
            <p:cNvSpPr/>
            <p:nvPr/>
          </p:nvSpPr>
          <p:spPr>
            <a:xfrm>
              <a:off x="312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58" name="Google Shape;158;p1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791700" cy="857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>
            <a:endParaRPr/>
          </a:p>
        </p:txBody>
      </p:sp>
      <p:sp>
        <p:nvSpPr>
          <p:cNvPr id="159" name="Google Shape;159;p1"/>
          <p:cNvSpPr txBox="1">
            <a:spLocks noGrp="1"/>
          </p:cNvSpPr>
          <p:nvPr>
            <p:ph type="body" idx="1"/>
          </p:nvPr>
        </p:nvSpPr>
        <p:spPr>
          <a:xfrm>
            <a:off x="747925" y="1314900"/>
            <a:ext cx="6791700" cy="361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93700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Dosis"/>
              <a:buChar char="✘"/>
              <a:defRPr sz="26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1pPr>
            <a:lvl2pPr marL="914400" lvl="1" indent="-35560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Dosis"/>
              <a:buChar char="✗"/>
              <a:defRPr sz="20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2pPr>
            <a:lvl3pPr marL="1371600" lvl="2" indent="-35560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Dosis"/>
              <a:buChar char="■"/>
              <a:defRPr sz="20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3pPr>
            <a:lvl4pPr marL="1828800" lvl="3" indent="-34290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●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4pPr>
            <a:lvl5pPr marL="2286000" lvl="4" indent="-34290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○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5pPr>
            <a:lvl6pPr marL="2743200" lvl="5" indent="-34290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■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6pPr>
            <a:lvl7pPr marL="3200400" lvl="6" indent="-34290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●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7pPr>
            <a:lvl8pPr marL="3657600" lvl="7" indent="-34290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○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8pPr>
            <a:lvl9pPr marL="4114800" lvl="8" indent="-34290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■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9pPr>
          </a:lstStyle>
          <a:p>
            <a:endParaRPr/>
          </a:p>
        </p:txBody>
      </p:sp>
      <p:sp>
        <p:nvSpPr>
          <p:cNvPr id="160" name="Google Shape;160;p1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lvl="1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lvl="2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lvl="3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lvl="4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lvl="5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lvl="6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lvl="7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lvl="8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</p:sldLayoutIdLst>
  <p:transition>
    <p:fade thruBlk="1"/>
  </p:transition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chemeClr val="lt1"/>
        </a:solidFill>
        <a:effectLst/>
      </p:bgPr>
    </p:bg>
    <p:spTree>
      <p:nvGrpSpPr>
        <p:cNvPr id="1" name="Shape 5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4" name="Google Shape;534;p13"/>
          <p:cNvSpPr txBox="1">
            <a:spLocks noGrp="1"/>
          </p:cNvSpPr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Viga"/>
              <a:buNone/>
              <a:defRPr sz="2800">
                <a:solidFill>
                  <a:schemeClr val="dk1"/>
                </a:solidFill>
                <a:latin typeface="Viga"/>
                <a:ea typeface="Viga"/>
                <a:cs typeface="Viga"/>
                <a:sym typeface="Viga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535" name="Google Shape;535;p13"/>
          <p:cNvSpPr txBox="1">
            <a:spLocks noGrp="1"/>
          </p:cNvSpPr>
          <p:nvPr>
            <p:ph type="body" idx="1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Font typeface="Ubuntu"/>
              <a:buChar char="●"/>
              <a:defRPr sz="1800"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defRPr>
            </a:lvl1pPr>
            <a:lvl2pPr marL="914400" lvl="1" indent="-3175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Ubuntu"/>
              <a:buChar char="○"/>
              <a:defRPr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defRPr>
            </a:lvl2pPr>
            <a:lvl3pPr marL="1371600" lvl="2" indent="-3175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Ubuntu"/>
              <a:buChar char="■"/>
              <a:defRPr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defRPr>
            </a:lvl3pPr>
            <a:lvl4pPr marL="1828800" lvl="3" indent="-3175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Ubuntu"/>
              <a:buChar char="●"/>
              <a:defRPr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defRPr>
            </a:lvl4pPr>
            <a:lvl5pPr marL="2286000" lvl="4" indent="-3175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Ubuntu"/>
              <a:buChar char="○"/>
              <a:defRPr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defRPr>
            </a:lvl5pPr>
            <a:lvl6pPr marL="2743200" lvl="5" indent="-3175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Ubuntu"/>
              <a:buChar char="■"/>
              <a:defRPr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defRPr>
            </a:lvl6pPr>
            <a:lvl7pPr marL="3200400" lvl="6" indent="-3175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Ubuntu"/>
              <a:buChar char="●"/>
              <a:defRPr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defRPr>
            </a:lvl7pPr>
            <a:lvl8pPr marL="3657600" lvl="7" indent="-3175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Ubuntu"/>
              <a:buChar char="○"/>
              <a:defRPr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defRPr>
            </a:lvl8pPr>
            <a:lvl9pPr marL="4114800" lvl="8" indent="-317500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rgbClr val="434343"/>
              </a:buClr>
              <a:buSzPts val="1400"/>
              <a:buFont typeface="Ubuntu"/>
              <a:buChar char="■"/>
              <a:defRPr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defRPr>
            </a:lvl9pPr>
          </a:lstStyle>
          <a:p>
            <a:endParaRPr/>
          </a:p>
        </p:txBody>
      </p:sp>
      <p:sp>
        <p:nvSpPr>
          <p:cNvPr id="536" name="Google Shape;536;p13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buNone/>
              <a:defRPr sz="1000">
                <a:solidFill>
                  <a:schemeClr val="dk2"/>
                </a:solidFill>
              </a:defRPr>
            </a:lvl1pPr>
            <a:lvl2pPr lvl="1" algn="r" rtl="0">
              <a:buNone/>
              <a:defRPr sz="1000">
                <a:solidFill>
                  <a:schemeClr val="dk2"/>
                </a:solidFill>
              </a:defRPr>
            </a:lvl2pPr>
            <a:lvl3pPr lvl="2" algn="r" rtl="0">
              <a:buNone/>
              <a:defRPr sz="1000">
                <a:solidFill>
                  <a:schemeClr val="dk2"/>
                </a:solidFill>
              </a:defRPr>
            </a:lvl3pPr>
            <a:lvl4pPr lvl="3" algn="r" rtl="0">
              <a:buNone/>
              <a:defRPr sz="1000">
                <a:solidFill>
                  <a:schemeClr val="dk2"/>
                </a:solidFill>
              </a:defRPr>
            </a:lvl4pPr>
            <a:lvl5pPr lvl="4" algn="r" rtl="0">
              <a:buNone/>
              <a:defRPr sz="1000">
                <a:solidFill>
                  <a:schemeClr val="dk2"/>
                </a:solidFill>
              </a:defRPr>
            </a:lvl5pPr>
            <a:lvl6pPr lvl="5" algn="r" rtl="0">
              <a:buNone/>
              <a:defRPr sz="1000">
                <a:solidFill>
                  <a:schemeClr val="dk2"/>
                </a:solidFill>
              </a:defRPr>
            </a:lvl6pPr>
            <a:lvl7pPr lvl="6" algn="r" rtl="0">
              <a:buNone/>
              <a:defRPr sz="1000">
                <a:solidFill>
                  <a:schemeClr val="dk2"/>
                </a:solidFill>
              </a:defRPr>
            </a:lvl7pPr>
            <a:lvl8pPr lvl="7" algn="r" rtl="0">
              <a:buNone/>
              <a:defRPr sz="1000">
                <a:solidFill>
                  <a:schemeClr val="dk2"/>
                </a:solidFill>
              </a:defRPr>
            </a:lvl8pPr>
            <a:lvl9pPr lvl="8" algn="r" rtl="0">
              <a:buNone/>
              <a:defRPr sz="1000">
                <a:solidFill>
                  <a:schemeClr val="dk2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59" r:id="rId1"/>
    <p:sldLayoutId id="2147483660" r:id="rId2"/>
    <p:sldLayoutId id="2147483661" r:id="rId3"/>
    <p:sldLayoutId id="2147483662" r:id="rId4"/>
    <p:sldLayoutId id="2147483663" r:id="rId5"/>
    <p:sldLayoutId id="2147483664" r:id="rId6"/>
    <p:sldLayoutId id="2147483665" r:id="rId7"/>
    <p:sldLayoutId id="2147483666" r:id="rId8"/>
    <p:sldLayoutId id="2147483667" r:id="rId9"/>
    <p:sldLayoutId id="2147483668" r:id="rId10"/>
    <p:sldLayoutId id="2147483669" r:id="rId11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">
    <p:bg>
      <p:bgPr>
        <a:solidFill>
          <a:schemeClr val="lt1"/>
        </a:solidFill>
        <a:effectLst/>
      </p:bgPr>
    </p:bg>
    <p:spTree>
      <p:nvGrpSpPr>
        <p:cNvPr id="1" name="Shape 5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79" name="Google Shape;579;p25"/>
          <p:cNvGrpSpPr/>
          <p:nvPr/>
        </p:nvGrpSpPr>
        <p:grpSpPr>
          <a:xfrm>
            <a:off x="-6" y="-23"/>
            <a:ext cx="9143797" cy="5143378"/>
            <a:chOff x="239950" y="872550"/>
            <a:chExt cx="7042900" cy="3961625"/>
          </a:xfrm>
        </p:grpSpPr>
        <p:sp>
          <p:nvSpPr>
            <p:cNvPr id="580" name="Google Shape;580;p25"/>
            <p:cNvSpPr/>
            <p:nvPr/>
          </p:nvSpPr>
          <p:spPr>
            <a:xfrm>
              <a:off x="239950" y="872550"/>
              <a:ext cx="7042900" cy="3961625"/>
            </a:xfrm>
            <a:custGeom>
              <a:avLst/>
              <a:gdLst/>
              <a:ahLst/>
              <a:cxnLst/>
              <a:rect l="l" t="t" r="r" b="b"/>
              <a:pathLst>
                <a:path w="281716" h="158465" fill="none" extrusionOk="0">
                  <a:moveTo>
                    <a:pt x="0" y="0"/>
                  </a:moveTo>
                  <a:lnTo>
                    <a:pt x="281715" y="0"/>
                  </a:lnTo>
                  <a:lnTo>
                    <a:pt x="281715" y="158464"/>
                  </a:lnTo>
                  <a:lnTo>
                    <a:pt x="0" y="15846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" name="Google Shape;581;p25"/>
            <p:cNvSpPr/>
            <p:nvPr/>
          </p:nvSpPr>
          <p:spPr>
            <a:xfrm>
              <a:off x="239950" y="47617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" name="Google Shape;582;p25"/>
            <p:cNvSpPr/>
            <p:nvPr/>
          </p:nvSpPr>
          <p:spPr>
            <a:xfrm>
              <a:off x="239950" y="46901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" name="Google Shape;583;p25"/>
            <p:cNvSpPr/>
            <p:nvPr/>
          </p:nvSpPr>
          <p:spPr>
            <a:xfrm>
              <a:off x="239950" y="46177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" name="Google Shape;584;p25"/>
            <p:cNvSpPr/>
            <p:nvPr/>
          </p:nvSpPr>
          <p:spPr>
            <a:xfrm>
              <a:off x="239950" y="45462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" name="Google Shape;585;p25"/>
            <p:cNvSpPr/>
            <p:nvPr/>
          </p:nvSpPr>
          <p:spPr>
            <a:xfrm>
              <a:off x="239950" y="44737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" name="Google Shape;586;p25"/>
            <p:cNvSpPr/>
            <p:nvPr/>
          </p:nvSpPr>
          <p:spPr>
            <a:xfrm>
              <a:off x="239950" y="44022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" name="Google Shape;587;p25"/>
            <p:cNvSpPr/>
            <p:nvPr/>
          </p:nvSpPr>
          <p:spPr>
            <a:xfrm>
              <a:off x="239950" y="43297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" name="Google Shape;588;p25"/>
            <p:cNvSpPr/>
            <p:nvPr/>
          </p:nvSpPr>
          <p:spPr>
            <a:xfrm>
              <a:off x="239950" y="42582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" name="Google Shape;589;p25"/>
            <p:cNvSpPr/>
            <p:nvPr/>
          </p:nvSpPr>
          <p:spPr>
            <a:xfrm>
              <a:off x="239950" y="41858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" name="Google Shape;590;p25"/>
            <p:cNvSpPr/>
            <p:nvPr/>
          </p:nvSpPr>
          <p:spPr>
            <a:xfrm>
              <a:off x="239950" y="41142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" name="Google Shape;591;p25"/>
            <p:cNvSpPr/>
            <p:nvPr/>
          </p:nvSpPr>
          <p:spPr>
            <a:xfrm>
              <a:off x="239950" y="40418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" name="Google Shape;592;p25"/>
            <p:cNvSpPr/>
            <p:nvPr/>
          </p:nvSpPr>
          <p:spPr>
            <a:xfrm>
              <a:off x="239950" y="39693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" name="Google Shape;593;p25"/>
            <p:cNvSpPr/>
            <p:nvPr/>
          </p:nvSpPr>
          <p:spPr>
            <a:xfrm>
              <a:off x="239950" y="38978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" name="Google Shape;594;p25"/>
            <p:cNvSpPr/>
            <p:nvPr/>
          </p:nvSpPr>
          <p:spPr>
            <a:xfrm>
              <a:off x="239950" y="38254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" name="Google Shape;595;p25"/>
            <p:cNvSpPr/>
            <p:nvPr/>
          </p:nvSpPr>
          <p:spPr>
            <a:xfrm>
              <a:off x="239950" y="37538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" name="Google Shape;596;p25"/>
            <p:cNvSpPr/>
            <p:nvPr/>
          </p:nvSpPr>
          <p:spPr>
            <a:xfrm>
              <a:off x="239950" y="36814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" name="Google Shape;597;p25"/>
            <p:cNvSpPr/>
            <p:nvPr/>
          </p:nvSpPr>
          <p:spPr>
            <a:xfrm>
              <a:off x="239950" y="36099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" name="Google Shape;598;p25"/>
            <p:cNvSpPr/>
            <p:nvPr/>
          </p:nvSpPr>
          <p:spPr>
            <a:xfrm>
              <a:off x="239950" y="35374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" name="Google Shape;599;p25"/>
            <p:cNvSpPr/>
            <p:nvPr/>
          </p:nvSpPr>
          <p:spPr>
            <a:xfrm>
              <a:off x="239950" y="34659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" name="Google Shape;600;p25"/>
            <p:cNvSpPr/>
            <p:nvPr/>
          </p:nvSpPr>
          <p:spPr>
            <a:xfrm>
              <a:off x="239950" y="33934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" name="Google Shape;601;p25"/>
            <p:cNvSpPr/>
            <p:nvPr/>
          </p:nvSpPr>
          <p:spPr>
            <a:xfrm>
              <a:off x="239950" y="33219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" name="Google Shape;602;p25"/>
            <p:cNvSpPr/>
            <p:nvPr/>
          </p:nvSpPr>
          <p:spPr>
            <a:xfrm>
              <a:off x="239950" y="32495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" name="Google Shape;603;p25"/>
            <p:cNvSpPr/>
            <p:nvPr/>
          </p:nvSpPr>
          <p:spPr>
            <a:xfrm>
              <a:off x="239950" y="31770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" name="Google Shape;604;p25"/>
            <p:cNvSpPr/>
            <p:nvPr/>
          </p:nvSpPr>
          <p:spPr>
            <a:xfrm>
              <a:off x="239950" y="31055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" name="Google Shape;605;p25"/>
            <p:cNvSpPr/>
            <p:nvPr/>
          </p:nvSpPr>
          <p:spPr>
            <a:xfrm>
              <a:off x="239950" y="3033100"/>
              <a:ext cx="7042900" cy="0"/>
            </a:xfrm>
            <a:custGeom>
              <a:avLst/>
              <a:gdLst/>
              <a:ahLst/>
              <a:cxnLst/>
              <a:rect l="l" t="t" r="r" b="b"/>
              <a:pathLst>
                <a:path w="281716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" name="Google Shape;606;p25"/>
            <p:cNvSpPr/>
            <p:nvPr/>
          </p:nvSpPr>
          <p:spPr>
            <a:xfrm>
              <a:off x="239950" y="29615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" name="Google Shape;607;p25"/>
            <p:cNvSpPr/>
            <p:nvPr/>
          </p:nvSpPr>
          <p:spPr>
            <a:xfrm>
              <a:off x="239950" y="28891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" name="Google Shape;608;p25"/>
            <p:cNvSpPr/>
            <p:nvPr/>
          </p:nvSpPr>
          <p:spPr>
            <a:xfrm>
              <a:off x="239950" y="28175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" name="Google Shape;609;p25"/>
            <p:cNvSpPr/>
            <p:nvPr/>
          </p:nvSpPr>
          <p:spPr>
            <a:xfrm>
              <a:off x="239950" y="27451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" name="Google Shape;610;p25"/>
            <p:cNvSpPr/>
            <p:nvPr/>
          </p:nvSpPr>
          <p:spPr>
            <a:xfrm>
              <a:off x="239950" y="26736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" name="Google Shape;611;p25"/>
            <p:cNvSpPr/>
            <p:nvPr/>
          </p:nvSpPr>
          <p:spPr>
            <a:xfrm>
              <a:off x="239950" y="26011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" name="Google Shape;612;p25"/>
            <p:cNvSpPr/>
            <p:nvPr/>
          </p:nvSpPr>
          <p:spPr>
            <a:xfrm>
              <a:off x="239950" y="25296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" name="Google Shape;613;p25"/>
            <p:cNvSpPr/>
            <p:nvPr/>
          </p:nvSpPr>
          <p:spPr>
            <a:xfrm>
              <a:off x="239950" y="24572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" name="Google Shape;614;p25"/>
            <p:cNvSpPr/>
            <p:nvPr/>
          </p:nvSpPr>
          <p:spPr>
            <a:xfrm>
              <a:off x="239950" y="23847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" name="Google Shape;615;p25"/>
            <p:cNvSpPr/>
            <p:nvPr/>
          </p:nvSpPr>
          <p:spPr>
            <a:xfrm>
              <a:off x="239950" y="23132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" name="Google Shape;616;p25"/>
            <p:cNvSpPr/>
            <p:nvPr/>
          </p:nvSpPr>
          <p:spPr>
            <a:xfrm>
              <a:off x="239950" y="22407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" name="Google Shape;617;p25"/>
            <p:cNvSpPr/>
            <p:nvPr/>
          </p:nvSpPr>
          <p:spPr>
            <a:xfrm>
              <a:off x="239950" y="21692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" name="Google Shape;618;p25"/>
            <p:cNvSpPr/>
            <p:nvPr/>
          </p:nvSpPr>
          <p:spPr>
            <a:xfrm>
              <a:off x="239950" y="20968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" name="Google Shape;619;p25"/>
            <p:cNvSpPr/>
            <p:nvPr/>
          </p:nvSpPr>
          <p:spPr>
            <a:xfrm>
              <a:off x="239950" y="20252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" name="Google Shape;620;p25"/>
            <p:cNvSpPr/>
            <p:nvPr/>
          </p:nvSpPr>
          <p:spPr>
            <a:xfrm>
              <a:off x="239950" y="19528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" name="Google Shape;621;p25"/>
            <p:cNvSpPr/>
            <p:nvPr/>
          </p:nvSpPr>
          <p:spPr>
            <a:xfrm>
              <a:off x="239950" y="18813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" name="Google Shape;622;p25"/>
            <p:cNvSpPr/>
            <p:nvPr/>
          </p:nvSpPr>
          <p:spPr>
            <a:xfrm>
              <a:off x="239950" y="18088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" name="Google Shape;623;p25"/>
            <p:cNvSpPr/>
            <p:nvPr/>
          </p:nvSpPr>
          <p:spPr>
            <a:xfrm>
              <a:off x="239950" y="17373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" name="Google Shape;624;p25"/>
            <p:cNvSpPr/>
            <p:nvPr/>
          </p:nvSpPr>
          <p:spPr>
            <a:xfrm>
              <a:off x="239950" y="16648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" name="Google Shape;625;p25"/>
            <p:cNvSpPr/>
            <p:nvPr/>
          </p:nvSpPr>
          <p:spPr>
            <a:xfrm>
              <a:off x="239950" y="15924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" name="Google Shape;626;p25"/>
            <p:cNvSpPr/>
            <p:nvPr/>
          </p:nvSpPr>
          <p:spPr>
            <a:xfrm>
              <a:off x="239950" y="15209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" name="Google Shape;627;p25"/>
            <p:cNvSpPr/>
            <p:nvPr/>
          </p:nvSpPr>
          <p:spPr>
            <a:xfrm>
              <a:off x="239950" y="14484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" name="Google Shape;628;p25"/>
            <p:cNvSpPr/>
            <p:nvPr/>
          </p:nvSpPr>
          <p:spPr>
            <a:xfrm>
              <a:off x="239950" y="13769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" name="Google Shape;629;p25"/>
            <p:cNvSpPr/>
            <p:nvPr/>
          </p:nvSpPr>
          <p:spPr>
            <a:xfrm>
              <a:off x="239950" y="13044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" name="Google Shape;630;p25"/>
            <p:cNvSpPr/>
            <p:nvPr/>
          </p:nvSpPr>
          <p:spPr>
            <a:xfrm>
              <a:off x="239950" y="12329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" name="Google Shape;631;p25"/>
            <p:cNvSpPr/>
            <p:nvPr/>
          </p:nvSpPr>
          <p:spPr>
            <a:xfrm>
              <a:off x="239950" y="11605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" name="Google Shape;632;p25"/>
            <p:cNvSpPr/>
            <p:nvPr/>
          </p:nvSpPr>
          <p:spPr>
            <a:xfrm>
              <a:off x="239950" y="10889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" name="Google Shape;633;p25"/>
            <p:cNvSpPr/>
            <p:nvPr/>
          </p:nvSpPr>
          <p:spPr>
            <a:xfrm>
              <a:off x="239950" y="10165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" name="Google Shape;634;p25"/>
            <p:cNvSpPr/>
            <p:nvPr/>
          </p:nvSpPr>
          <p:spPr>
            <a:xfrm>
              <a:off x="239950" y="9450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" name="Google Shape;635;p25"/>
            <p:cNvSpPr/>
            <p:nvPr/>
          </p:nvSpPr>
          <p:spPr>
            <a:xfrm>
              <a:off x="7210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" name="Google Shape;636;p25"/>
            <p:cNvSpPr/>
            <p:nvPr/>
          </p:nvSpPr>
          <p:spPr>
            <a:xfrm>
              <a:off x="7137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" name="Google Shape;637;p25"/>
            <p:cNvSpPr/>
            <p:nvPr/>
          </p:nvSpPr>
          <p:spPr>
            <a:xfrm>
              <a:off x="70645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" name="Google Shape;638;p25"/>
            <p:cNvSpPr/>
            <p:nvPr/>
          </p:nvSpPr>
          <p:spPr>
            <a:xfrm>
              <a:off x="69921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" name="Google Shape;639;p25"/>
            <p:cNvSpPr/>
            <p:nvPr/>
          </p:nvSpPr>
          <p:spPr>
            <a:xfrm>
              <a:off x="69196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" name="Google Shape;640;p25"/>
            <p:cNvSpPr/>
            <p:nvPr/>
          </p:nvSpPr>
          <p:spPr>
            <a:xfrm>
              <a:off x="68472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" name="Google Shape;641;p25"/>
            <p:cNvSpPr/>
            <p:nvPr/>
          </p:nvSpPr>
          <p:spPr>
            <a:xfrm>
              <a:off x="6774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" name="Google Shape;642;p25"/>
            <p:cNvSpPr/>
            <p:nvPr/>
          </p:nvSpPr>
          <p:spPr>
            <a:xfrm>
              <a:off x="6702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" name="Google Shape;643;p25"/>
            <p:cNvSpPr/>
            <p:nvPr/>
          </p:nvSpPr>
          <p:spPr>
            <a:xfrm>
              <a:off x="66289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" name="Google Shape;644;p25"/>
            <p:cNvSpPr/>
            <p:nvPr/>
          </p:nvSpPr>
          <p:spPr>
            <a:xfrm>
              <a:off x="65565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" name="Google Shape;645;p25"/>
            <p:cNvSpPr/>
            <p:nvPr/>
          </p:nvSpPr>
          <p:spPr>
            <a:xfrm>
              <a:off x="64840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" name="Google Shape;646;p25"/>
            <p:cNvSpPr/>
            <p:nvPr/>
          </p:nvSpPr>
          <p:spPr>
            <a:xfrm>
              <a:off x="64116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" name="Google Shape;647;p25"/>
            <p:cNvSpPr/>
            <p:nvPr/>
          </p:nvSpPr>
          <p:spPr>
            <a:xfrm>
              <a:off x="63391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" name="Google Shape;648;p25"/>
            <p:cNvSpPr/>
            <p:nvPr/>
          </p:nvSpPr>
          <p:spPr>
            <a:xfrm>
              <a:off x="62667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" name="Google Shape;649;p25"/>
            <p:cNvSpPr/>
            <p:nvPr/>
          </p:nvSpPr>
          <p:spPr>
            <a:xfrm>
              <a:off x="6193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" name="Google Shape;650;p25"/>
            <p:cNvSpPr/>
            <p:nvPr/>
          </p:nvSpPr>
          <p:spPr>
            <a:xfrm>
              <a:off x="6120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" name="Google Shape;651;p25"/>
            <p:cNvSpPr/>
            <p:nvPr/>
          </p:nvSpPr>
          <p:spPr>
            <a:xfrm>
              <a:off x="60484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" name="Google Shape;652;p25"/>
            <p:cNvSpPr/>
            <p:nvPr/>
          </p:nvSpPr>
          <p:spPr>
            <a:xfrm>
              <a:off x="59760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" name="Google Shape;653;p25"/>
            <p:cNvSpPr/>
            <p:nvPr/>
          </p:nvSpPr>
          <p:spPr>
            <a:xfrm>
              <a:off x="59036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" name="Google Shape;654;p25"/>
            <p:cNvSpPr/>
            <p:nvPr/>
          </p:nvSpPr>
          <p:spPr>
            <a:xfrm>
              <a:off x="58302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" name="Google Shape;655;p25"/>
            <p:cNvSpPr/>
            <p:nvPr/>
          </p:nvSpPr>
          <p:spPr>
            <a:xfrm>
              <a:off x="5757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" name="Google Shape;656;p25"/>
            <p:cNvSpPr/>
            <p:nvPr/>
          </p:nvSpPr>
          <p:spPr>
            <a:xfrm>
              <a:off x="5685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" name="Google Shape;657;p25"/>
            <p:cNvSpPr/>
            <p:nvPr/>
          </p:nvSpPr>
          <p:spPr>
            <a:xfrm>
              <a:off x="56129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" name="Google Shape;658;p25"/>
            <p:cNvSpPr/>
            <p:nvPr/>
          </p:nvSpPr>
          <p:spPr>
            <a:xfrm>
              <a:off x="55404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" name="Google Shape;659;p25"/>
            <p:cNvSpPr/>
            <p:nvPr/>
          </p:nvSpPr>
          <p:spPr>
            <a:xfrm>
              <a:off x="54680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" name="Google Shape;660;p25"/>
            <p:cNvSpPr/>
            <p:nvPr/>
          </p:nvSpPr>
          <p:spPr>
            <a:xfrm>
              <a:off x="53946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" name="Google Shape;661;p25"/>
            <p:cNvSpPr/>
            <p:nvPr/>
          </p:nvSpPr>
          <p:spPr>
            <a:xfrm>
              <a:off x="53222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" name="Google Shape;662;p25"/>
            <p:cNvSpPr/>
            <p:nvPr/>
          </p:nvSpPr>
          <p:spPr>
            <a:xfrm>
              <a:off x="52497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" name="Google Shape;663;p25"/>
            <p:cNvSpPr/>
            <p:nvPr/>
          </p:nvSpPr>
          <p:spPr>
            <a:xfrm>
              <a:off x="51773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" name="Google Shape;664;p25"/>
            <p:cNvSpPr/>
            <p:nvPr/>
          </p:nvSpPr>
          <p:spPr>
            <a:xfrm>
              <a:off x="5104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" name="Google Shape;665;p25"/>
            <p:cNvSpPr/>
            <p:nvPr/>
          </p:nvSpPr>
          <p:spPr>
            <a:xfrm>
              <a:off x="5032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" name="Google Shape;666;p25"/>
            <p:cNvSpPr/>
            <p:nvPr/>
          </p:nvSpPr>
          <p:spPr>
            <a:xfrm>
              <a:off x="49590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" name="Google Shape;667;p25"/>
            <p:cNvSpPr/>
            <p:nvPr/>
          </p:nvSpPr>
          <p:spPr>
            <a:xfrm>
              <a:off x="48866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" name="Google Shape;668;p25"/>
            <p:cNvSpPr/>
            <p:nvPr/>
          </p:nvSpPr>
          <p:spPr>
            <a:xfrm>
              <a:off x="48141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" name="Google Shape;669;p25"/>
            <p:cNvSpPr/>
            <p:nvPr/>
          </p:nvSpPr>
          <p:spPr>
            <a:xfrm>
              <a:off x="47417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" name="Google Shape;670;p25"/>
            <p:cNvSpPr/>
            <p:nvPr/>
          </p:nvSpPr>
          <p:spPr>
            <a:xfrm>
              <a:off x="46692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" name="Google Shape;671;p25"/>
            <p:cNvSpPr/>
            <p:nvPr/>
          </p:nvSpPr>
          <p:spPr>
            <a:xfrm>
              <a:off x="45968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" name="Google Shape;672;p25"/>
            <p:cNvSpPr/>
            <p:nvPr/>
          </p:nvSpPr>
          <p:spPr>
            <a:xfrm>
              <a:off x="45234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" name="Google Shape;673;p25"/>
            <p:cNvSpPr/>
            <p:nvPr/>
          </p:nvSpPr>
          <p:spPr>
            <a:xfrm>
              <a:off x="44510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" name="Google Shape;674;p25"/>
            <p:cNvSpPr/>
            <p:nvPr/>
          </p:nvSpPr>
          <p:spPr>
            <a:xfrm>
              <a:off x="43785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" name="Google Shape;675;p25"/>
            <p:cNvSpPr/>
            <p:nvPr/>
          </p:nvSpPr>
          <p:spPr>
            <a:xfrm>
              <a:off x="43061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" name="Google Shape;676;p25"/>
            <p:cNvSpPr/>
            <p:nvPr/>
          </p:nvSpPr>
          <p:spPr>
            <a:xfrm>
              <a:off x="42336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" name="Google Shape;677;p25"/>
            <p:cNvSpPr/>
            <p:nvPr/>
          </p:nvSpPr>
          <p:spPr>
            <a:xfrm>
              <a:off x="41603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" name="Google Shape;678;p25"/>
            <p:cNvSpPr/>
            <p:nvPr/>
          </p:nvSpPr>
          <p:spPr>
            <a:xfrm>
              <a:off x="4087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" name="Google Shape;679;p25"/>
            <p:cNvSpPr/>
            <p:nvPr/>
          </p:nvSpPr>
          <p:spPr>
            <a:xfrm>
              <a:off x="4015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" name="Google Shape;680;p25"/>
            <p:cNvSpPr/>
            <p:nvPr/>
          </p:nvSpPr>
          <p:spPr>
            <a:xfrm>
              <a:off x="39429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" name="Google Shape;681;p25"/>
            <p:cNvSpPr/>
            <p:nvPr/>
          </p:nvSpPr>
          <p:spPr>
            <a:xfrm>
              <a:off x="38705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" name="Google Shape;682;p25"/>
            <p:cNvSpPr/>
            <p:nvPr/>
          </p:nvSpPr>
          <p:spPr>
            <a:xfrm>
              <a:off x="37980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" name="Google Shape;683;p25"/>
            <p:cNvSpPr/>
            <p:nvPr/>
          </p:nvSpPr>
          <p:spPr>
            <a:xfrm>
              <a:off x="37247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" name="Google Shape;684;p25"/>
            <p:cNvSpPr/>
            <p:nvPr/>
          </p:nvSpPr>
          <p:spPr>
            <a:xfrm>
              <a:off x="36522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" name="Google Shape;685;p25"/>
            <p:cNvSpPr/>
            <p:nvPr/>
          </p:nvSpPr>
          <p:spPr>
            <a:xfrm>
              <a:off x="35798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" name="Google Shape;686;p25"/>
            <p:cNvSpPr/>
            <p:nvPr/>
          </p:nvSpPr>
          <p:spPr>
            <a:xfrm>
              <a:off x="3507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" name="Google Shape;687;p25"/>
            <p:cNvSpPr/>
            <p:nvPr/>
          </p:nvSpPr>
          <p:spPr>
            <a:xfrm>
              <a:off x="3434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" name="Google Shape;688;p25"/>
            <p:cNvSpPr/>
            <p:nvPr/>
          </p:nvSpPr>
          <p:spPr>
            <a:xfrm>
              <a:off x="33624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" name="Google Shape;689;p25"/>
            <p:cNvSpPr/>
            <p:nvPr/>
          </p:nvSpPr>
          <p:spPr>
            <a:xfrm>
              <a:off x="32891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" name="Google Shape;690;p25"/>
            <p:cNvSpPr/>
            <p:nvPr/>
          </p:nvSpPr>
          <p:spPr>
            <a:xfrm>
              <a:off x="32166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" name="Google Shape;691;p25"/>
            <p:cNvSpPr/>
            <p:nvPr/>
          </p:nvSpPr>
          <p:spPr>
            <a:xfrm>
              <a:off x="31442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" name="Google Shape;692;p25"/>
            <p:cNvSpPr/>
            <p:nvPr/>
          </p:nvSpPr>
          <p:spPr>
            <a:xfrm>
              <a:off x="3071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" name="Google Shape;693;p25"/>
            <p:cNvSpPr/>
            <p:nvPr/>
          </p:nvSpPr>
          <p:spPr>
            <a:xfrm>
              <a:off x="2999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" name="Google Shape;694;p25"/>
            <p:cNvSpPr/>
            <p:nvPr/>
          </p:nvSpPr>
          <p:spPr>
            <a:xfrm>
              <a:off x="29259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" name="Google Shape;695;p25"/>
            <p:cNvSpPr/>
            <p:nvPr/>
          </p:nvSpPr>
          <p:spPr>
            <a:xfrm>
              <a:off x="28535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" name="Google Shape;696;p25"/>
            <p:cNvSpPr/>
            <p:nvPr/>
          </p:nvSpPr>
          <p:spPr>
            <a:xfrm>
              <a:off x="27810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" name="Google Shape;697;p25"/>
            <p:cNvSpPr/>
            <p:nvPr/>
          </p:nvSpPr>
          <p:spPr>
            <a:xfrm>
              <a:off x="27086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" name="Google Shape;698;p25"/>
            <p:cNvSpPr/>
            <p:nvPr/>
          </p:nvSpPr>
          <p:spPr>
            <a:xfrm>
              <a:off x="26361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" name="Google Shape;699;p25"/>
            <p:cNvSpPr/>
            <p:nvPr/>
          </p:nvSpPr>
          <p:spPr>
            <a:xfrm>
              <a:off x="25637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" name="Google Shape;700;p25"/>
            <p:cNvSpPr/>
            <p:nvPr/>
          </p:nvSpPr>
          <p:spPr>
            <a:xfrm>
              <a:off x="2490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" name="Google Shape;701;p25"/>
            <p:cNvSpPr/>
            <p:nvPr/>
          </p:nvSpPr>
          <p:spPr>
            <a:xfrm>
              <a:off x="2417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" name="Google Shape;702;p25"/>
            <p:cNvSpPr/>
            <p:nvPr/>
          </p:nvSpPr>
          <p:spPr>
            <a:xfrm>
              <a:off x="23454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" name="Google Shape;703;p25"/>
            <p:cNvSpPr/>
            <p:nvPr/>
          </p:nvSpPr>
          <p:spPr>
            <a:xfrm>
              <a:off x="22730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" name="Google Shape;704;p25"/>
            <p:cNvSpPr/>
            <p:nvPr/>
          </p:nvSpPr>
          <p:spPr>
            <a:xfrm>
              <a:off x="22005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" name="Google Shape;705;p25"/>
            <p:cNvSpPr/>
            <p:nvPr/>
          </p:nvSpPr>
          <p:spPr>
            <a:xfrm>
              <a:off x="21281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" name="Google Shape;706;p25"/>
            <p:cNvSpPr/>
            <p:nvPr/>
          </p:nvSpPr>
          <p:spPr>
            <a:xfrm>
              <a:off x="2054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" name="Google Shape;707;p25"/>
            <p:cNvSpPr/>
            <p:nvPr/>
          </p:nvSpPr>
          <p:spPr>
            <a:xfrm>
              <a:off x="1982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" name="Google Shape;708;p25"/>
            <p:cNvSpPr/>
            <p:nvPr/>
          </p:nvSpPr>
          <p:spPr>
            <a:xfrm>
              <a:off x="19098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" name="Google Shape;709;p25"/>
            <p:cNvSpPr/>
            <p:nvPr/>
          </p:nvSpPr>
          <p:spPr>
            <a:xfrm>
              <a:off x="18374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" name="Google Shape;710;p25"/>
            <p:cNvSpPr/>
            <p:nvPr/>
          </p:nvSpPr>
          <p:spPr>
            <a:xfrm>
              <a:off x="17649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" name="Google Shape;711;p25"/>
            <p:cNvSpPr/>
            <p:nvPr/>
          </p:nvSpPr>
          <p:spPr>
            <a:xfrm>
              <a:off x="16925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" name="Google Shape;712;p25"/>
            <p:cNvSpPr/>
            <p:nvPr/>
          </p:nvSpPr>
          <p:spPr>
            <a:xfrm>
              <a:off x="16191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" name="Google Shape;713;p25"/>
            <p:cNvSpPr/>
            <p:nvPr/>
          </p:nvSpPr>
          <p:spPr>
            <a:xfrm>
              <a:off x="15467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" name="Google Shape;714;p25"/>
            <p:cNvSpPr/>
            <p:nvPr/>
          </p:nvSpPr>
          <p:spPr>
            <a:xfrm>
              <a:off x="14742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" name="Google Shape;715;p25"/>
            <p:cNvSpPr/>
            <p:nvPr/>
          </p:nvSpPr>
          <p:spPr>
            <a:xfrm>
              <a:off x="1401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" name="Google Shape;716;p25"/>
            <p:cNvSpPr/>
            <p:nvPr/>
          </p:nvSpPr>
          <p:spPr>
            <a:xfrm>
              <a:off x="1329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" name="Google Shape;717;p25"/>
            <p:cNvSpPr/>
            <p:nvPr/>
          </p:nvSpPr>
          <p:spPr>
            <a:xfrm>
              <a:off x="12560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" name="Google Shape;718;p25"/>
            <p:cNvSpPr/>
            <p:nvPr/>
          </p:nvSpPr>
          <p:spPr>
            <a:xfrm>
              <a:off x="11835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" name="Google Shape;719;p25"/>
            <p:cNvSpPr/>
            <p:nvPr/>
          </p:nvSpPr>
          <p:spPr>
            <a:xfrm>
              <a:off x="11111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" name="Google Shape;720;p25"/>
            <p:cNvSpPr/>
            <p:nvPr/>
          </p:nvSpPr>
          <p:spPr>
            <a:xfrm>
              <a:off x="10387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" name="Google Shape;721;p25"/>
            <p:cNvSpPr/>
            <p:nvPr/>
          </p:nvSpPr>
          <p:spPr>
            <a:xfrm>
              <a:off x="9662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" name="Google Shape;722;p25"/>
            <p:cNvSpPr/>
            <p:nvPr/>
          </p:nvSpPr>
          <p:spPr>
            <a:xfrm>
              <a:off x="8938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" name="Google Shape;723;p25"/>
            <p:cNvSpPr/>
            <p:nvPr/>
          </p:nvSpPr>
          <p:spPr>
            <a:xfrm>
              <a:off x="8204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" name="Google Shape;724;p25"/>
            <p:cNvSpPr/>
            <p:nvPr/>
          </p:nvSpPr>
          <p:spPr>
            <a:xfrm>
              <a:off x="7479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" name="Google Shape;725;p25"/>
            <p:cNvSpPr/>
            <p:nvPr/>
          </p:nvSpPr>
          <p:spPr>
            <a:xfrm>
              <a:off x="6755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" name="Google Shape;726;p25"/>
            <p:cNvSpPr/>
            <p:nvPr/>
          </p:nvSpPr>
          <p:spPr>
            <a:xfrm>
              <a:off x="6031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" name="Google Shape;727;p25"/>
            <p:cNvSpPr/>
            <p:nvPr/>
          </p:nvSpPr>
          <p:spPr>
            <a:xfrm>
              <a:off x="5306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" name="Google Shape;728;p25"/>
            <p:cNvSpPr/>
            <p:nvPr/>
          </p:nvSpPr>
          <p:spPr>
            <a:xfrm>
              <a:off x="4582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" name="Google Shape;729;p25"/>
            <p:cNvSpPr/>
            <p:nvPr/>
          </p:nvSpPr>
          <p:spPr>
            <a:xfrm>
              <a:off x="384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" name="Google Shape;730;p25"/>
            <p:cNvSpPr/>
            <p:nvPr/>
          </p:nvSpPr>
          <p:spPr>
            <a:xfrm>
              <a:off x="312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31" name="Google Shape;731;p25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791700" cy="857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>
            <a:endParaRPr/>
          </a:p>
        </p:txBody>
      </p:sp>
      <p:sp>
        <p:nvSpPr>
          <p:cNvPr id="732" name="Google Shape;732;p25"/>
          <p:cNvSpPr txBox="1">
            <a:spLocks noGrp="1"/>
          </p:cNvSpPr>
          <p:nvPr>
            <p:ph type="body" idx="1"/>
          </p:nvPr>
        </p:nvSpPr>
        <p:spPr>
          <a:xfrm>
            <a:off x="747925" y="1314900"/>
            <a:ext cx="6791700" cy="361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93700" rtl="0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Dosis"/>
              <a:buChar char="✘"/>
              <a:defRPr sz="26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1pPr>
            <a:lvl2pPr marL="914400" lvl="1" indent="-3556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Dosis"/>
              <a:buChar char="✗"/>
              <a:defRPr sz="20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2pPr>
            <a:lvl3pPr marL="1371600" lvl="2" indent="-3556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Dosis"/>
              <a:buChar char="■"/>
              <a:defRPr sz="20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3pPr>
            <a:lvl4pPr marL="1828800" lvl="3" indent="-3429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●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4pPr>
            <a:lvl5pPr marL="2286000" lvl="4" indent="-3429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○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5pPr>
            <a:lvl6pPr marL="2743200" lvl="5" indent="-3429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■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6pPr>
            <a:lvl7pPr marL="3200400" lvl="6" indent="-3429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●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7pPr>
            <a:lvl8pPr marL="3657600" lvl="7" indent="-3429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○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8pPr>
            <a:lvl9pPr marL="4114800" lvl="8" indent="-3429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■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9pPr>
          </a:lstStyle>
          <a:p>
            <a:endParaRPr/>
          </a:p>
        </p:txBody>
      </p:sp>
      <p:sp>
        <p:nvSpPr>
          <p:cNvPr id="733" name="Google Shape;733;p25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lvl="1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lvl="2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lvl="3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lvl="4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lvl="5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lvl="6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lvl="7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lvl="8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70" r:id="rId1"/>
    <p:sldLayoutId id="2147483671" r:id="rId2"/>
    <p:sldLayoutId id="2147483672" r:id="rId3"/>
    <p:sldLayoutId id="2147483673" r:id="rId4"/>
    <p:sldLayoutId id="2147483674" r:id="rId5"/>
    <p:sldLayoutId id="2147483675" r:id="rId6"/>
    <p:sldLayoutId id="2147483676" r:id="rId7"/>
    <p:sldLayoutId id="2147483677" r:id="rId8"/>
    <p:sldLayoutId id="2147483678" r:id="rId9"/>
    <p:sldLayoutId id="2147483679" r:id="rId10"/>
    <p:sldLayoutId id="2147483680" r:id="rId11"/>
    <p:sldLayoutId id="2147483681" r:id="rId12"/>
    <p:sldLayoutId id="2147483682" r:id="rId13"/>
    <p:sldLayoutId id="2147483683" r:id="rId14"/>
    <p:sldLayoutId id="2147483684" r:id="rId15"/>
    <p:sldLayoutId id="2147483685" r:id="rId16"/>
    <p:sldLayoutId id="2147483686" r:id="rId17"/>
    <p:sldLayoutId id="2147483687" r:id="rId18"/>
    <p:sldLayoutId id="2147483688" r:id="rId19"/>
    <p:sldLayoutId id="2147483689" r:id="rId20"/>
  </p:sldLayoutIdLst>
  <p:transition>
    <p:fade thruBlk="1"/>
  </p:transition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">
    <p:bg>
      <p:bgPr>
        <a:solidFill>
          <a:schemeClr val="lt2"/>
        </a:solidFill>
        <a:effectLst/>
      </p:bgPr>
    </p:bg>
    <p:spTree>
      <p:nvGrpSpPr>
        <p:cNvPr id="1" name="Shape 11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" name="Google Shape;1187;p46"/>
          <p:cNvSpPr txBox="1">
            <a:spLocks noGrp="1"/>
          </p:cNvSpPr>
          <p:nvPr>
            <p:ph type="title"/>
          </p:nvPr>
        </p:nvSpPr>
        <p:spPr>
          <a:xfrm>
            <a:off x="1044475" y="742575"/>
            <a:ext cx="7207500" cy="633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200"/>
              <a:buFont typeface="Red Hat Display"/>
              <a:buNone/>
              <a:defRPr sz="3200" b="1">
                <a:solidFill>
                  <a:schemeClr val="accent4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1pPr>
            <a:lvl2pPr lvl="1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200"/>
              <a:buFont typeface="Red Hat Display"/>
              <a:buNone/>
              <a:defRPr sz="3200" b="1">
                <a:solidFill>
                  <a:schemeClr val="accent4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2pPr>
            <a:lvl3pPr lvl="2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200"/>
              <a:buFont typeface="Red Hat Display"/>
              <a:buNone/>
              <a:defRPr sz="3200" b="1">
                <a:solidFill>
                  <a:schemeClr val="accent4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3pPr>
            <a:lvl4pPr lvl="3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200"/>
              <a:buFont typeface="Red Hat Display"/>
              <a:buNone/>
              <a:defRPr sz="3200" b="1">
                <a:solidFill>
                  <a:schemeClr val="accent4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4pPr>
            <a:lvl5pPr lvl="4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200"/>
              <a:buFont typeface="Red Hat Display"/>
              <a:buNone/>
              <a:defRPr sz="3200" b="1">
                <a:solidFill>
                  <a:schemeClr val="accent4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5pPr>
            <a:lvl6pPr lvl="5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200"/>
              <a:buFont typeface="Red Hat Display"/>
              <a:buNone/>
              <a:defRPr sz="3200" b="1">
                <a:solidFill>
                  <a:schemeClr val="accent4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6pPr>
            <a:lvl7pPr lvl="6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200"/>
              <a:buFont typeface="Red Hat Display"/>
              <a:buNone/>
              <a:defRPr sz="3200" b="1">
                <a:solidFill>
                  <a:schemeClr val="accent4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7pPr>
            <a:lvl8pPr lvl="7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200"/>
              <a:buFont typeface="Red Hat Display"/>
              <a:buNone/>
              <a:defRPr sz="3200" b="1">
                <a:solidFill>
                  <a:schemeClr val="accent4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8pPr>
            <a:lvl9pPr lvl="8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200"/>
              <a:buFont typeface="Red Hat Display"/>
              <a:buNone/>
              <a:defRPr sz="3200" b="1">
                <a:solidFill>
                  <a:schemeClr val="accent4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9pPr>
          </a:lstStyle>
          <a:p>
            <a:endParaRPr/>
          </a:p>
        </p:txBody>
      </p:sp>
      <p:sp>
        <p:nvSpPr>
          <p:cNvPr id="1188" name="Google Shape;1188;p46"/>
          <p:cNvSpPr txBox="1">
            <a:spLocks noGrp="1"/>
          </p:cNvSpPr>
          <p:nvPr>
            <p:ph type="body" idx="1"/>
          </p:nvPr>
        </p:nvSpPr>
        <p:spPr>
          <a:xfrm>
            <a:off x="1044475" y="1468375"/>
            <a:ext cx="7207500" cy="2757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81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Font typeface="Red Hat Text"/>
              <a:buChar char="●"/>
              <a:defRPr sz="2400">
                <a:solidFill>
                  <a:schemeClr val="dk1"/>
                </a:solidFill>
                <a:latin typeface="Red Hat Text"/>
                <a:ea typeface="Red Hat Text"/>
                <a:cs typeface="Red Hat Text"/>
                <a:sym typeface="Red Hat Text"/>
              </a:defRPr>
            </a:lvl1pPr>
            <a:lvl2pPr marL="914400" lvl="1" indent="-381000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400"/>
              <a:buFont typeface="Red Hat Text"/>
              <a:buChar char="○"/>
              <a:defRPr sz="2400">
                <a:solidFill>
                  <a:schemeClr val="dk1"/>
                </a:solidFill>
                <a:latin typeface="Red Hat Text"/>
                <a:ea typeface="Red Hat Text"/>
                <a:cs typeface="Red Hat Text"/>
                <a:sym typeface="Red Hat Text"/>
              </a:defRPr>
            </a:lvl2pPr>
            <a:lvl3pPr marL="1371600" lvl="2" indent="-381000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400"/>
              <a:buFont typeface="Red Hat Text"/>
              <a:buChar char="■"/>
              <a:defRPr sz="2400">
                <a:solidFill>
                  <a:schemeClr val="dk1"/>
                </a:solidFill>
                <a:latin typeface="Red Hat Text"/>
                <a:ea typeface="Red Hat Text"/>
                <a:cs typeface="Red Hat Text"/>
                <a:sym typeface="Red Hat Text"/>
              </a:defRPr>
            </a:lvl3pPr>
            <a:lvl4pPr marL="1828800" lvl="3" indent="-381000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ed Hat Text"/>
              <a:buChar char="●"/>
              <a:defRPr sz="2400">
                <a:solidFill>
                  <a:schemeClr val="dk1"/>
                </a:solidFill>
                <a:latin typeface="Red Hat Text"/>
                <a:ea typeface="Red Hat Text"/>
                <a:cs typeface="Red Hat Text"/>
                <a:sym typeface="Red Hat Text"/>
              </a:defRPr>
            </a:lvl4pPr>
            <a:lvl5pPr marL="2286000" lvl="4" indent="-381000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ed Hat Text"/>
              <a:buChar char="○"/>
              <a:defRPr sz="2400">
                <a:solidFill>
                  <a:schemeClr val="dk1"/>
                </a:solidFill>
                <a:latin typeface="Red Hat Text"/>
                <a:ea typeface="Red Hat Text"/>
                <a:cs typeface="Red Hat Text"/>
                <a:sym typeface="Red Hat Text"/>
              </a:defRPr>
            </a:lvl5pPr>
            <a:lvl6pPr marL="2743200" lvl="5" indent="-381000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ed Hat Text"/>
              <a:buChar char="■"/>
              <a:defRPr sz="2400">
                <a:solidFill>
                  <a:schemeClr val="dk1"/>
                </a:solidFill>
                <a:latin typeface="Red Hat Text"/>
                <a:ea typeface="Red Hat Text"/>
                <a:cs typeface="Red Hat Text"/>
                <a:sym typeface="Red Hat Text"/>
              </a:defRPr>
            </a:lvl6pPr>
            <a:lvl7pPr marL="3200400" lvl="6" indent="-381000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ed Hat Text"/>
              <a:buChar char="●"/>
              <a:defRPr sz="2400">
                <a:solidFill>
                  <a:schemeClr val="dk1"/>
                </a:solidFill>
                <a:latin typeface="Red Hat Text"/>
                <a:ea typeface="Red Hat Text"/>
                <a:cs typeface="Red Hat Text"/>
                <a:sym typeface="Red Hat Text"/>
              </a:defRPr>
            </a:lvl7pPr>
            <a:lvl8pPr marL="3657600" lvl="7" indent="-381000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ed Hat Text"/>
              <a:buChar char="○"/>
              <a:defRPr sz="2400">
                <a:solidFill>
                  <a:schemeClr val="dk1"/>
                </a:solidFill>
                <a:latin typeface="Red Hat Text"/>
                <a:ea typeface="Red Hat Text"/>
                <a:cs typeface="Red Hat Text"/>
                <a:sym typeface="Red Hat Text"/>
              </a:defRPr>
            </a:lvl8pPr>
            <a:lvl9pPr marL="4114800" lvl="8" indent="-381000" rtl="0">
              <a:lnSpc>
                <a:spcPct val="115000"/>
              </a:lnSpc>
              <a:spcBef>
                <a:spcPts val="800"/>
              </a:spcBef>
              <a:spcAft>
                <a:spcPts val="800"/>
              </a:spcAft>
              <a:buClr>
                <a:schemeClr val="dk1"/>
              </a:buClr>
              <a:buSzPts val="2400"/>
              <a:buFont typeface="Red Hat Text"/>
              <a:buChar char="■"/>
              <a:defRPr sz="2400">
                <a:solidFill>
                  <a:schemeClr val="dk1"/>
                </a:solidFill>
                <a:latin typeface="Red Hat Text"/>
                <a:ea typeface="Red Hat Text"/>
                <a:cs typeface="Red Hat Text"/>
                <a:sym typeface="Red Hat Text"/>
              </a:defRPr>
            </a:lvl9pPr>
          </a:lstStyle>
          <a:p>
            <a:endParaRPr/>
          </a:p>
        </p:txBody>
      </p:sp>
      <p:sp>
        <p:nvSpPr>
          <p:cNvPr id="1189" name="Google Shape;1189;p46"/>
          <p:cNvSpPr txBox="1">
            <a:spLocks noGrp="1"/>
          </p:cNvSpPr>
          <p:nvPr>
            <p:ph type="sldNum" idx="12"/>
          </p:nvPr>
        </p:nvSpPr>
        <p:spPr>
          <a:xfrm>
            <a:off x="8619825" y="4630250"/>
            <a:ext cx="524100" cy="513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buNone/>
              <a:defRPr sz="1300" b="1">
                <a:solidFill>
                  <a:schemeClr val="dk2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1pPr>
            <a:lvl2pPr lvl="1" algn="ctr" rtl="0">
              <a:buNone/>
              <a:defRPr sz="1300" b="1">
                <a:solidFill>
                  <a:schemeClr val="dk2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2pPr>
            <a:lvl3pPr lvl="2" algn="ctr" rtl="0">
              <a:buNone/>
              <a:defRPr sz="1300" b="1">
                <a:solidFill>
                  <a:schemeClr val="dk2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3pPr>
            <a:lvl4pPr lvl="3" algn="ctr" rtl="0">
              <a:buNone/>
              <a:defRPr sz="1300" b="1">
                <a:solidFill>
                  <a:schemeClr val="dk2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4pPr>
            <a:lvl5pPr lvl="4" algn="ctr" rtl="0">
              <a:buNone/>
              <a:defRPr sz="1300" b="1">
                <a:solidFill>
                  <a:schemeClr val="dk2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5pPr>
            <a:lvl6pPr lvl="5" algn="ctr" rtl="0">
              <a:buNone/>
              <a:defRPr sz="1300" b="1">
                <a:solidFill>
                  <a:schemeClr val="dk2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6pPr>
            <a:lvl7pPr lvl="6" algn="ctr" rtl="0">
              <a:buNone/>
              <a:defRPr sz="1300" b="1">
                <a:solidFill>
                  <a:schemeClr val="dk2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7pPr>
            <a:lvl8pPr lvl="7" algn="ctr" rtl="0">
              <a:buNone/>
              <a:defRPr sz="1300" b="1">
                <a:solidFill>
                  <a:schemeClr val="dk2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8pPr>
            <a:lvl9pPr lvl="8" algn="ctr" rtl="0">
              <a:buNone/>
              <a:defRPr sz="1300" b="1">
                <a:solidFill>
                  <a:schemeClr val="dk2"/>
                </a:solidFill>
                <a:latin typeface="Red Hat Display"/>
                <a:ea typeface="Red Hat Display"/>
                <a:cs typeface="Red Hat Display"/>
                <a:sym typeface="Red Hat Display"/>
              </a:defRPr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90" r:id="rId1"/>
    <p:sldLayoutId id="2147483691" r:id="rId2"/>
    <p:sldLayoutId id="2147483692" r:id="rId3"/>
    <p:sldLayoutId id="2147483693" r:id="rId4"/>
    <p:sldLayoutId id="2147483694" r:id="rId5"/>
    <p:sldLayoutId id="2147483695" r:id="rId6"/>
    <p:sldLayoutId id="2147483696" r:id="rId7"/>
    <p:sldLayoutId id="2147483697" r:id="rId8"/>
    <p:sldLayoutId id="2147483698" r:id="rId9"/>
    <p:sldLayoutId id="2147483699" r:id="rId10"/>
  </p:sldLayoutIdLst>
  <p:transition>
    <p:fade thruBlk="1"/>
  </p:transition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8" Type="http://schemas.openxmlformats.org/officeDocument/2006/relationships/hyperlink" Target="mailto:equipe@recitmst.qc.ca" TargetMode="External"/><Relationship Id="rId3" Type="http://schemas.openxmlformats.org/officeDocument/2006/relationships/image" Target="../media/image3.jpg"/><Relationship Id="rId7" Type="http://schemas.openxmlformats.org/officeDocument/2006/relationships/image" Target="../media/image5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2.xml"/><Relationship Id="rId6" Type="http://schemas.openxmlformats.org/officeDocument/2006/relationships/image" Target="../media/image4.png"/><Relationship Id="rId5" Type="http://schemas.openxmlformats.org/officeDocument/2006/relationships/hyperlink" Target="https://recitmst.qc.ca/" TargetMode="External"/><Relationship Id="rId10" Type="http://schemas.openxmlformats.org/officeDocument/2006/relationships/image" Target="../media/image6.png"/><Relationship Id="rId4" Type="http://schemas.openxmlformats.org/officeDocument/2006/relationships/hyperlink" Target="https://monurl.ca/mst27oct22" TargetMode="External"/><Relationship Id="rId9" Type="http://schemas.openxmlformats.org/officeDocument/2006/relationships/hyperlink" Target="http://creativecommons.org/licenses/by-nc-sa/4.0/" TargetMode="Externa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hyperlink" Target="mailto:sonya.fiset@recitmst.qc.ca" TargetMode="External"/><Relationship Id="rId7" Type="http://schemas.openxmlformats.org/officeDocument/2006/relationships/image" Target="../media/image9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31.xml"/><Relationship Id="rId6" Type="http://schemas.openxmlformats.org/officeDocument/2006/relationships/image" Target="../media/image6.png"/><Relationship Id="rId5" Type="http://schemas.openxmlformats.org/officeDocument/2006/relationships/image" Target="../media/image8.png"/><Relationship Id="rId4" Type="http://schemas.openxmlformats.org/officeDocument/2006/relationships/image" Target="../media/image7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jp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8.xml"/><Relationship Id="rId5" Type="http://schemas.openxmlformats.org/officeDocument/2006/relationships/image" Target="../media/image11.png"/><Relationship Id="rId4" Type="http://schemas.openxmlformats.org/officeDocument/2006/relationships/hyperlink" Target="https://padlet.com/sonya_fiset/scratchjr" TargetMode="Externa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0.xml"/><Relationship Id="rId4" Type="http://schemas.openxmlformats.org/officeDocument/2006/relationships/image" Target="../media/image13.png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5.png"/><Relationship Id="rId3" Type="http://schemas.openxmlformats.org/officeDocument/2006/relationships/hyperlink" Target="https://campus.recit.qc.ca/course/view.php?id=16" TargetMode="External"/><Relationship Id="rId7" Type="http://schemas.openxmlformats.org/officeDocument/2006/relationships/image" Target="../media/image12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4.xml"/><Relationship Id="rId6" Type="http://schemas.openxmlformats.org/officeDocument/2006/relationships/hyperlink" Target="https://bit.ly/mstactivitescreatives" TargetMode="External"/><Relationship Id="rId5" Type="http://schemas.openxmlformats.org/officeDocument/2006/relationships/hyperlink" Target="https://recitpresco.qc.ca/fr/scratch-junior" TargetMode="External"/><Relationship Id="rId4" Type="http://schemas.openxmlformats.org/officeDocument/2006/relationships/hyperlink" Target="https://padlet.com/sonya_fiset/scratchjr" TargetMode="Externa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geogebra.org/" TargetMode="External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9.xml"/><Relationship Id="rId5" Type="http://schemas.openxmlformats.org/officeDocument/2006/relationships/image" Target="../media/image14.png"/><Relationship Id="rId4" Type="http://schemas.openxmlformats.org/officeDocument/2006/relationships/hyperlink" Target="http://recitmst.qc.ca/ecv-zoom" TargetMode="External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hyperlink" Target="https://www.youtube.com/channel/UC7IcadI_rZFwso9N81PYqFg" TargetMode="External"/><Relationship Id="rId3" Type="http://schemas.openxmlformats.org/officeDocument/2006/relationships/image" Target="../media/image7.png"/><Relationship Id="rId7" Type="http://schemas.openxmlformats.org/officeDocument/2006/relationships/hyperlink" Target="https://twitter.com/recitmst" TargetMode="External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9.xml"/><Relationship Id="rId6" Type="http://schemas.openxmlformats.org/officeDocument/2006/relationships/hyperlink" Target="https://www.facebook.com/RECITMST2020/" TargetMode="External"/><Relationship Id="rId5" Type="http://schemas.openxmlformats.org/officeDocument/2006/relationships/hyperlink" Target="mailto:equipe@recitmst.qc.ca" TargetMode="External"/><Relationship Id="rId10" Type="http://schemas.openxmlformats.org/officeDocument/2006/relationships/image" Target="../media/image15.png"/><Relationship Id="rId4" Type="http://schemas.openxmlformats.org/officeDocument/2006/relationships/hyperlink" Target="mailto:Sonya.Fiset@recitmst.qc.ca" TargetMode="External"/><Relationship Id="rId9" Type="http://schemas.openxmlformats.org/officeDocument/2006/relationships/hyperlink" Target="http://creativecommons.org/licenses/by-nc-sa/4.0/" TargetMode="Externa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slidescarnival.com/?utm_source=template" TargetMode="External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52.xml"/><Relationship Id="rId4" Type="http://schemas.openxmlformats.org/officeDocument/2006/relationships/image" Target="../media/image16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50" name="Google Shape;1250;p57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0" y="0"/>
            <a:ext cx="9144000" cy="5143501"/>
          </a:xfrm>
          <a:prstGeom prst="rect">
            <a:avLst/>
          </a:prstGeom>
          <a:noFill/>
          <a:ln>
            <a:noFill/>
          </a:ln>
        </p:spPr>
      </p:pic>
      <p:sp>
        <p:nvSpPr>
          <p:cNvPr id="1251" name="Google Shape;1251;p57"/>
          <p:cNvSpPr txBox="1"/>
          <p:nvPr/>
        </p:nvSpPr>
        <p:spPr>
          <a:xfrm>
            <a:off x="295750" y="1299200"/>
            <a:ext cx="5862900" cy="1376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3600">
                <a:solidFill>
                  <a:schemeClr val="lt1"/>
                </a:solidFill>
                <a:latin typeface="Viga"/>
                <a:ea typeface="Viga"/>
                <a:cs typeface="Viga"/>
                <a:sym typeface="Viga"/>
              </a:rPr>
              <a:t>ScratchJr , </a:t>
            </a:r>
            <a:endParaRPr sz="3600">
              <a:solidFill>
                <a:schemeClr val="lt1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3600">
                <a:solidFill>
                  <a:schemeClr val="lt1"/>
                </a:solidFill>
                <a:latin typeface="Viga"/>
                <a:ea typeface="Viga"/>
                <a:cs typeface="Viga"/>
                <a:sym typeface="Viga"/>
              </a:rPr>
              <a:t>apprendre à programmer </a:t>
            </a:r>
            <a:endParaRPr sz="3600">
              <a:solidFill>
                <a:schemeClr val="lt1"/>
              </a:solidFill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252" name="Google Shape;1252;p57"/>
          <p:cNvSpPr txBox="1"/>
          <p:nvPr/>
        </p:nvSpPr>
        <p:spPr>
          <a:xfrm>
            <a:off x="5570775" y="3346175"/>
            <a:ext cx="3573300" cy="1385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chemeClr val="lt1"/>
                </a:solidFill>
                <a:latin typeface="Ubuntu"/>
                <a:ea typeface="Ubuntu"/>
                <a:cs typeface="Ubuntu"/>
                <a:sym typeface="Ubuntu"/>
              </a:rPr>
              <a:t>27 octobre 2022</a:t>
            </a:r>
            <a:endParaRPr sz="1800">
              <a:solidFill>
                <a:schemeClr val="l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300" b="1" u="sng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monurl.ca/mst27oct22</a:t>
            </a:r>
            <a:r>
              <a:rPr lang="en" sz="2300" b="1">
                <a:solidFill>
                  <a:schemeClr val="lt1"/>
                </a:solidFill>
                <a:latin typeface="Ubuntu"/>
                <a:ea typeface="Ubuntu"/>
                <a:cs typeface="Ubuntu"/>
                <a:sym typeface="Ubuntu"/>
              </a:rPr>
              <a:t> </a:t>
            </a:r>
            <a:r>
              <a:rPr lang="en" sz="2300" b="1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 </a:t>
            </a:r>
            <a:r>
              <a:rPr lang="en" sz="3000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</a:rPr>
              <a:t> </a:t>
            </a:r>
            <a:endParaRPr>
              <a:solidFill>
                <a:schemeClr val="l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200"/>
          </a:p>
        </p:txBody>
      </p:sp>
      <p:sp>
        <p:nvSpPr>
          <p:cNvPr id="1253" name="Google Shape;1253;p57"/>
          <p:cNvSpPr txBox="1"/>
          <p:nvPr/>
        </p:nvSpPr>
        <p:spPr>
          <a:xfrm>
            <a:off x="142775" y="4814450"/>
            <a:ext cx="3009600" cy="369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lt1"/>
                </a:solidFill>
                <a:latin typeface="Ubuntu"/>
                <a:ea typeface="Ubuntu"/>
                <a:cs typeface="Ubuntu"/>
                <a:sym typeface="Ubuntu"/>
              </a:rPr>
              <a:t>Pour plus de détails : </a:t>
            </a:r>
            <a:r>
              <a:rPr lang="en" sz="1200" u="sng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  <a:hlinkClick r:id="rId5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recitmst.qc.ca</a:t>
            </a:r>
            <a:endParaRPr sz="1200"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1254" name="Google Shape;1254;p57"/>
          <p:cNvPicPr preferRelativeResize="0"/>
          <p:nvPr/>
        </p:nvPicPr>
        <p:blipFill rotWithShape="1">
          <a:blip r:embed="rId6">
            <a:alphaModFix/>
          </a:blip>
          <a:srcRect t="18540" b="15829"/>
          <a:stretch/>
        </p:blipFill>
        <p:spPr>
          <a:xfrm>
            <a:off x="203625" y="4147575"/>
            <a:ext cx="737050" cy="780650"/>
          </a:xfrm>
          <a:prstGeom prst="rect">
            <a:avLst/>
          </a:prstGeom>
          <a:noFill/>
          <a:ln>
            <a:noFill/>
          </a:ln>
        </p:spPr>
      </p:pic>
      <p:sp>
        <p:nvSpPr>
          <p:cNvPr id="1255" name="Google Shape;1255;p57"/>
          <p:cNvSpPr txBox="1"/>
          <p:nvPr/>
        </p:nvSpPr>
        <p:spPr>
          <a:xfrm>
            <a:off x="1037900" y="4043675"/>
            <a:ext cx="2030100" cy="88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lt1"/>
                </a:solidFill>
                <a:latin typeface="Ubuntu"/>
                <a:ea typeface="Ubuntu"/>
                <a:cs typeface="Ubuntu"/>
                <a:sym typeface="Ubuntu"/>
              </a:rPr>
              <a:t>Domaine de la mathématique, de la science et technologie </a:t>
            </a:r>
            <a:r>
              <a:rPr lang="en" sz="1200">
                <a:latin typeface="Ubuntu"/>
                <a:ea typeface="Ubuntu"/>
                <a:cs typeface="Ubuntu"/>
                <a:sym typeface="Ubuntu"/>
              </a:rPr>
              <a:t>(MST)</a:t>
            </a:r>
            <a:endParaRPr sz="1200"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1256" name="Google Shape;1256;p57"/>
          <p:cNvPicPr preferRelativeResize="0"/>
          <p:nvPr/>
        </p:nvPicPr>
        <p:blipFill>
          <a:blip r:embed="rId7">
            <a:alphaModFix/>
          </a:blip>
          <a:stretch>
            <a:fillRect/>
          </a:stretch>
        </p:blipFill>
        <p:spPr>
          <a:xfrm>
            <a:off x="295750" y="157288"/>
            <a:ext cx="1383926" cy="978525"/>
          </a:xfrm>
          <a:prstGeom prst="rect">
            <a:avLst/>
          </a:prstGeom>
          <a:noFill/>
          <a:ln>
            <a:noFill/>
          </a:ln>
        </p:spPr>
      </p:pic>
      <p:sp>
        <p:nvSpPr>
          <p:cNvPr id="1257" name="Google Shape;1257;p57"/>
          <p:cNvSpPr txBox="1"/>
          <p:nvPr/>
        </p:nvSpPr>
        <p:spPr>
          <a:xfrm>
            <a:off x="3402125" y="4731575"/>
            <a:ext cx="4643700" cy="406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3D4965"/>
              </a:buClr>
              <a:buSzPts val="1100"/>
              <a:buFont typeface="Arial"/>
              <a:buNone/>
            </a:pPr>
            <a:r>
              <a:rPr lang="en" sz="900">
                <a:solidFill>
                  <a:schemeClr val="lt1"/>
                </a:solidFill>
                <a:latin typeface="Ubuntu"/>
                <a:ea typeface="Ubuntu"/>
                <a:cs typeface="Ubuntu"/>
                <a:sym typeface="Ubuntu"/>
              </a:rPr>
              <a:t>Cette présentation, </a:t>
            </a:r>
            <a:r>
              <a:rPr lang="en" sz="900" u="sng">
                <a:solidFill>
                  <a:schemeClr val="lt1"/>
                </a:solidFill>
                <a:latin typeface="Ubuntu"/>
                <a:ea typeface="Ubuntu"/>
                <a:cs typeface="Ubuntu"/>
                <a:sym typeface="Ubuntu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monurl.ca/mst27oct22</a:t>
            </a:r>
            <a:r>
              <a:rPr lang="en" sz="900">
                <a:solidFill>
                  <a:schemeClr val="lt1"/>
                </a:solidFill>
                <a:latin typeface="Ubuntu"/>
                <a:ea typeface="Ubuntu"/>
                <a:cs typeface="Ubuntu"/>
                <a:sym typeface="Ubuntu"/>
              </a:rPr>
              <a:t>  du </a:t>
            </a:r>
            <a:r>
              <a:rPr lang="en" sz="900" u="sng">
                <a:solidFill>
                  <a:schemeClr val="lt1"/>
                </a:solidFill>
                <a:latin typeface="Ubuntu"/>
                <a:ea typeface="Ubuntu"/>
                <a:cs typeface="Ubuntu"/>
                <a:sym typeface="Ubuntu"/>
                <a:hlinkClick r:id="rId8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RÉCITMST, </a:t>
            </a:r>
            <a:r>
              <a:rPr lang="en" sz="900">
                <a:solidFill>
                  <a:schemeClr val="lt1"/>
                </a:solidFill>
                <a:latin typeface="Ubuntu"/>
                <a:ea typeface="Ubuntu"/>
                <a:cs typeface="Ubuntu"/>
                <a:sym typeface="Ubuntu"/>
              </a:rPr>
              <a:t>est mise à disposition, sauf exception, selon les termes de la </a:t>
            </a:r>
            <a:r>
              <a:rPr lang="en" sz="900" u="sng">
                <a:solidFill>
                  <a:schemeClr val="lt1"/>
                </a:solidFill>
                <a:latin typeface="Ubuntu"/>
                <a:ea typeface="Ubuntu"/>
                <a:cs typeface="Ubuntu"/>
                <a:sym typeface="Ubuntu"/>
                <a:hlinkClick r:id="rId9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Licence Creative Common</a:t>
            </a:r>
            <a:r>
              <a:rPr lang="en" sz="900">
                <a:solidFill>
                  <a:schemeClr val="lt1"/>
                </a:solidFill>
                <a:latin typeface="Ubuntu"/>
                <a:ea typeface="Ubuntu"/>
                <a:cs typeface="Ubuntu"/>
                <a:sym typeface="Ubuntu"/>
              </a:rPr>
              <a:t>.</a:t>
            </a:r>
            <a:endParaRPr>
              <a:solidFill>
                <a:schemeClr val="lt1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1258" name="Google Shape;1258;p57"/>
          <p:cNvPicPr preferRelativeResize="0"/>
          <p:nvPr/>
        </p:nvPicPr>
        <p:blipFill rotWithShape="1">
          <a:blip r:embed="rId10">
            <a:alphaModFix/>
          </a:blip>
          <a:srcRect/>
          <a:stretch/>
        </p:blipFill>
        <p:spPr>
          <a:xfrm>
            <a:off x="7983713" y="4670645"/>
            <a:ext cx="1108530" cy="3924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3" name="Google Shape;1263;p58"/>
          <p:cNvSpPr txBox="1">
            <a:spLocks noGrp="1"/>
          </p:cNvSpPr>
          <p:nvPr>
            <p:ph type="body" idx="4294967295"/>
          </p:nvPr>
        </p:nvSpPr>
        <p:spPr>
          <a:xfrm>
            <a:off x="2713975" y="1723475"/>
            <a:ext cx="3696300" cy="2137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en" sz="3600" b="1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Sonya Fiset</a:t>
            </a:r>
            <a:endParaRPr sz="3600" b="1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en" sz="2000" b="1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3"/>
              </a:rPr>
              <a:t>sonya.fiset@recitmst.qc.ca</a:t>
            </a:r>
            <a:endParaRPr sz="2000" b="1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en" sz="1100" b="1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 </a:t>
            </a:r>
            <a:endParaRPr sz="1100" b="1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1264" name="Google Shape;1264;p58"/>
          <p:cNvSpPr txBox="1">
            <a:spLocks noGrp="1"/>
          </p:cNvSpPr>
          <p:nvPr>
            <p:ph type="sldNum" idx="12"/>
          </p:nvPr>
        </p:nvSpPr>
        <p:spPr>
          <a:xfrm>
            <a:off x="5730200" y="6471066"/>
            <a:ext cx="731700" cy="386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2</a:t>
            </a:fld>
            <a:endParaRPr/>
          </a:p>
        </p:txBody>
      </p:sp>
      <p:pic>
        <p:nvPicPr>
          <p:cNvPr id="1265" name="Google Shape;1265;p58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2581275" y="247500"/>
            <a:ext cx="3981450" cy="11430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266" name="Google Shape;1266;p58"/>
          <p:cNvPicPr preferRelativeResize="0"/>
          <p:nvPr/>
        </p:nvPicPr>
        <p:blipFill rotWithShape="1">
          <a:blip r:embed="rId5">
            <a:alphaModFix/>
          </a:blip>
          <a:srcRect l="3113" t="6884" r="3113" b="28657"/>
          <a:stretch/>
        </p:blipFill>
        <p:spPr>
          <a:xfrm>
            <a:off x="680000" y="1768100"/>
            <a:ext cx="1608600" cy="1481700"/>
          </a:xfrm>
          <a:prstGeom prst="ellipse">
            <a:avLst/>
          </a:prstGeom>
          <a:noFill/>
          <a:ln>
            <a:noFill/>
          </a:ln>
        </p:spPr>
      </p:pic>
      <p:sp>
        <p:nvSpPr>
          <p:cNvPr id="1267" name="Google Shape;1267;p58"/>
          <p:cNvSpPr txBox="1"/>
          <p:nvPr/>
        </p:nvSpPr>
        <p:spPr>
          <a:xfrm>
            <a:off x="0" y="0"/>
            <a:ext cx="3000000" cy="35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1268" name="Google Shape;1268;p58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>
            <a:off x="7831313" y="4594445"/>
            <a:ext cx="1108530" cy="3924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269" name="Google Shape;1269;p58"/>
          <p:cNvPicPr preferRelativeResize="0"/>
          <p:nvPr/>
        </p:nvPicPr>
        <p:blipFill>
          <a:blip r:embed="rId7">
            <a:alphaModFix/>
          </a:blip>
          <a:stretch>
            <a:fillRect/>
          </a:stretch>
        </p:blipFill>
        <p:spPr>
          <a:xfrm>
            <a:off x="6562675" y="1542900"/>
            <a:ext cx="2428925" cy="242892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4" name="Google Shape;1274;p59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3</a:t>
            </a:fld>
            <a:endParaRPr/>
          </a:p>
        </p:txBody>
      </p:sp>
      <p:sp>
        <p:nvSpPr>
          <p:cNvPr id="1275" name="Google Shape;1275;p59"/>
          <p:cNvSpPr txBox="1"/>
          <p:nvPr/>
        </p:nvSpPr>
        <p:spPr>
          <a:xfrm>
            <a:off x="313175" y="225375"/>
            <a:ext cx="3415200" cy="92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4800">
                <a:solidFill>
                  <a:srgbClr val="0069BF"/>
                </a:solidFill>
                <a:latin typeface="Viga"/>
                <a:ea typeface="Viga"/>
                <a:cs typeface="Viga"/>
                <a:sym typeface="Viga"/>
              </a:rPr>
              <a:t>ScratchJr</a:t>
            </a:r>
            <a:endParaRPr sz="4800">
              <a:solidFill>
                <a:srgbClr val="0069BF"/>
              </a:solidFill>
              <a:latin typeface="Viga"/>
              <a:ea typeface="Viga"/>
              <a:cs typeface="Viga"/>
              <a:sym typeface="Viga"/>
            </a:endParaRPr>
          </a:p>
        </p:txBody>
      </p:sp>
      <p:pic>
        <p:nvPicPr>
          <p:cNvPr id="1276" name="Google Shape;1276;p59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846750" y="1215175"/>
            <a:ext cx="1603875" cy="1336555"/>
          </a:xfrm>
          <a:prstGeom prst="rect">
            <a:avLst/>
          </a:prstGeom>
          <a:noFill/>
          <a:ln>
            <a:noFill/>
          </a:ln>
        </p:spPr>
      </p:pic>
      <p:sp>
        <p:nvSpPr>
          <p:cNvPr id="1277" name="Google Shape;1277;p59"/>
          <p:cNvSpPr txBox="1"/>
          <p:nvPr/>
        </p:nvSpPr>
        <p:spPr>
          <a:xfrm>
            <a:off x="509288" y="3286975"/>
            <a:ext cx="2278800" cy="1169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solidFill>
                  <a:srgbClr val="FF9900"/>
                </a:solidFill>
                <a:latin typeface="Ubuntu"/>
                <a:ea typeface="Ubuntu"/>
                <a:cs typeface="Ubuntu"/>
                <a:sym typeface="Ubuntu"/>
              </a:rPr>
              <a:t>Pour commencer : </a:t>
            </a:r>
            <a:r>
              <a:rPr lang="en" sz="24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4"/>
              </a:rPr>
              <a:t>Missions</a:t>
            </a:r>
            <a:endParaRPr sz="2400">
              <a:solidFill>
                <a:srgbClr val="FF9900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Vidéos et aide</a:t>
            </a:r>
            <a:endParaRPr sz="2000"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1278" name="Google Shape;1278;p59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3207193" y="228600"/>
            <a:ext cx="5860607" cy="4612076"/>
          </a:xfrm>
          <a:prstGeom prst="rect">
            <a:avLst/>
          </a:prstGeom>
          <a:noFill/>
          <a:ln>
            <a:noFill/>
          </a:ln>
        </p:spPr>
      </p:pic>
      <p:sp>
        <p:nvSpPr>
          <p:cNvPr id="1279" name="Google Shape;1279;p59"/>
          <p:cNvSpPr txBox="1"/>
          <p:nvPr/>
        </p:nvSpPr>
        <p:spPr>
          <a:xfrm>
            <a:off x="4958075" y="1148775"/>
            <a:ext cx="1330200" cy="400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Dosis"/>
                <a:ea typeface="Dosis"/>
                <a:cs typeface="Dosis"/>
                <a:sym typeface="Dosis"/>
              </a:rPr>
              <a:t>2.Choisir a-plan</a:t>
            </a:r>
            <a:endParaRPr>
              <a:latin typeface="Dosis"/>
              <a:ea typeface="Dosis"/>
              <a:cs typeface="Dosis"/>
              <a:sym typeface="Dosis"/>
            </a:endParaRPr>
          </a:p>
        </p:txBody>
      </p:sp>
      <p:sp>
        <p:nvSpPr>
          <p:cNvPr id="1280" name="Google Shape;1280;p59"/>
          <p:cNvSpPr txBox="1"/>
          <p:nvPr/>
        </p:nvSpPr>
        <p:spPr>
          <a:xfrm>
            <a:off x="3410250" y="2249275"/>
            <a:ext cx="1436100" cy="400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Dosis"/>
                <a:ea typeface="Dosis"/>
                <a:cs typeface="Dosis"/>
                <a:sym typeface="Dosis"/>
              </a:rPr>
              <a:t>1.Choisir lutin.</a:t>
            </a:r>
            <a:endParaRPr>
              <a:latin typeface="Dosis"/>
              <a:ea typeface="Dosis"/>
              <a:cs typeface="Dosis"/>
              <a:sym typeface="Dosis"/>
            </a:endParaRPr>
          </a:p>
        </p:txBody>
      </p:sp>
      <p:sp>
        <p:nvSpPr>
          <p:cNvPr id="1281" name="Google Shape;1281;p59"/>
          <p:cNvSpPr txBox="1"/>
          <p:nvPr/>
        </p:nvSpPr>
        <p:spPr>
          <a:xfrm>
            <a:off x="4958075" y="3974525"/>
            <a:ext cx="2426700" cy="400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Dosis"/>
                <a:ea typeface="Dosis"/>
                <a:cs typeface="Dosis"/>
                <a:sym typeface="Dosis"/>
              </a:rPr>
              <a:t>3.Déplacer les blocs ici.</a:t>
            </a:r>
            <a:endParaRPr>
              <a:latin typeface="Dosis"/>
              <a:ea typeface="Dosis"/>
              <a:cs typeface="Dosis"/>
              <a:sym typeface="Dosis"/>
            </a:endParaRPr>
          </a:p>
        </p:txBody>
      </p:sp>
      <p:sp>
        <p:nvSpPr>
          <p:cNvPr id="1282" name="Google Shape;1282;p59"/>
          <p:cNvSpPr txBox="1"/>
          <p:nvPr/>
        </p:nvSpPr>
        <p:spPr>
          <a:xfrm>
            <a:off x="7425025" y="1950975"/>
            <a:ext cx="1523700" cy="831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Dosis"/>
                <a:ea typeface="Dosis"/>
                <a:cs typeface="Dosis"/>
                <a:sym typeface="Dosis"/>
              </a:rPr>
              <a:t>4.Démarrer le programme avec les drapeau vert.</a:t>
            </a:r>
            <a:endParaRPr>
              <a:latin typeface="Dosis"/>
              <a:ea typeface="Dosis"/>
              <a:cs typeface="Dosis"/>
              <a:sym typeface="Dosis"/>
            </a:endParaRPr>
          </a:p>
        </p:txBody>
      </p:sp>
      <p:cxnSp>
        <p:nvCxnSpPr>
          <p:cNvPr id="1283" name="Google Shape;1283;p59"/>
          <p:cNvCxnSpPr/>
          <p:nvPr/>
        </p:nvCxnSpPr>
        <p:spPr>
          <a:xfrm rot="10800000">
            <a:off x="3789100" y="1862300"/>
            <a:ext cx="0" cy="4434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triangle" w="med" len="med"/>
          </a:ln>
        </p:spPr>
      </p:cxnSp>
      <p:cxnSp>
        <p:nvCxnSpPr>
          <p:cNvPr id="1284" name="Google Shape;1284;p59"/>
          <p:cNvCxnSpPr/>
          <p:nvPr/>
        </p:nvCxnSpPr>
        <p:spPr>
          <a:xfrm rot="10800000" flipH="1">
            <a:off x="5199925" y="894775"/>
            <a:ext cx="741600" cy="2097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triangle" w="med" len="med"/>
          </a:ln>
        </p:spPr>
      </p:cxnSp>
      <p:cxnSp>
        <p:nvCxnSpPr>
          <p:cNvPr id="1285" name="Google Shape;1285;p59"/>
          <p:cNvCxnSpPr/>
          <p:nvPr/>
        </p:nvCxnSpPr>
        <p:spPr>
          <a:xfrm flipH="1">
            <a:off x="5812550" y="3603675"/>
            <a:ext cx="588600" cy="3708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triangle" w="med" len="med"/>
          </a:ln>
        </p:spPr>
      </p:cxnSp>
      <p:cxnSp>
        <p:nvCxnSpPr>
          <p:cNvPr id="1286" name="Google Shape;1286;p59"/>
          <p:cNvCxnSpPr/>
          <p:nvPr/>
        </p:nvCxnSpPr>
        <p:spPr>
          <a:xfrm rot="10800000">
            <a:off x="7546025" y="910925"/>
            <a:ext cx="362700" cy="10965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triangle" w="med" len="med"/>
          </a:ln>
        </p:spPr>
      </p:cxn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1" name="Google Shape;1291;p60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4</a:t>
            </a:fld>
            <a:endParaRPr/>
          </a:p>
        </p:txBody>
      </p:sp>
      <p:pic>
        <p:nvPicPr>
          <p:cNvPr id="1292" name="Google Shape;1292;p6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8012248" y="4167708"/>
            <a:ext cx="689156" cy="665686"/>
          </a:xfrm>
          <a:prstGeom prst="rect">
            <a:avLst/>
          </a:prstGeom>
          <a:noFill/>
          <a:ln>
            <a:noFill/>
          </a:ln>
        </p:spPr>
      </p:pic>
      <p:pic>
        <p:nvPicPr>
          <p:cNvPr id="1293" name="Google Shape;1293;p60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0" y="152400"/>
            <a:ext cx="9144001" cy="407250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8" name="Google Shape;1298;p61"/>
          <p:cNvSpPr txBox="1">
            <a:spLocks noGrp="1"/>
          </p:cNvSpPr>
          <p:nvPr>
            <p:ph type="body" idx="1"/>
          </p:nvPr>
        </p:nvSpPr>
        <p:spPr>
          <a:xfrm>
            <a:off x="2393575" y="152700"/>
            <a:ext cx="6347100" cy="499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600" b="1">
                <a:solidFill>
                  <a:srgbClr val="FAA22A"/>
                </a:solidFill>
                <a:latin typeface="Viga"/>
                <a:ea typeface="Viga"/>
                <a:cs typeface="Viga"/>
                <a:sym typeface="Viga"/>
              </a:rPr>
              <a:t>Ressources :</a:t>
            </a:r>
            <a:endParaRPr sz="3600" b="1">
              <a:solidFill>
                <a:srgbClr val="FAA22A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200" b="1">
              <a:solidFill>
                <a:srgbClr val="FAA22A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68300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200"/>
              <a:buFont typeface="Ubuntu"/>
              <a:buChar char="●"/>
            </a:pPr>
            <a:r>
              <a:rPr lang="en" sz="2200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Autoformation sur Campus RÉCIT :</a:t>
            </a:r>
            <a:endParaRPr sz="22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200" u="sng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ScratchJr</a:t>
            </a:r>
            <a:endParaRPr sz="22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2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683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200"/>
              <a:buFont typeface="Ubuntu"/>
              <a:buChar char="●"/>
            </a:pPr>
            <a:r>
              <a:rPr lang="en" sz="2200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Padlet de ressources pour </a:t>
            </a:r>
            <a:endParaRPr sz="22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2200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débuter avec </a:t>
            </a:r>
            <a:r>
              <a:rPr lang="en" sz="2200" u="sng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ScratchJr</a:t>
            </a:r>
            <a:endParaRPr sz="22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22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683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200"/>
              <a:buFont typeface="Ubuntu"/>
              <a:buChar char="●"/>
            </a:pPr>
            <a:r>
              <a:rPr lang="en" sz="2200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Site du </a:t>
            </a:r>
            <a:r>
              <a:rPr lang="en" sz="2200" u="sng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  <a:hlinkClick r:id="rId5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RÉCIT du préscolaire</a:t>
            </a:r>
            <a:endParaRPr sz="22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22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683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200"/>
              <a:buFont typeface="Ubuntu"/>
              <a:buChar char="●"/>
            </a:pPr>
            <a:r>
              <a:rPr lang="en" sz="2200" u="sng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  <a:hlinkClick r:id="rId6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Activités créatives </a:t>
            </a:r>
            <a:endParaRPr sz="22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220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endParaRPr sz="2200">
              <a:solidFill>
                <a:srgbClr val="0B5394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 b="1">
              <a:solidFill>
                <a:srgbClr val="0B5394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ctr" rtl="0">
              <a:spcBef>
                <a:spcPts val="600"/>
              </a:spcBef>
              <a:spcAft>
                <a:spcPts val="0"/>
              </a:spcAft>
              <a:buNone/>
            </a:pPr>
            <a:endParaRPr sz="4800">
              <a:solidFill>
                <a:schemeClr val="dk1"/>
              </a:solidFill>
              <a:latin typeface="Bangers"/>
              <a:ea typeface="Bangers"/>
              <a:cs typeface="Bangers"/>
              <a:sym typeface="Bangers"/>
            </a:endParaRPr>
          </a:p>
        </p:txBody>
      </p:sp>
      <p:pic>
        <p:nvPicPr>
          <p:cNvPr id="1299" name="Google Shape;1299;p61"/>
          <p:cNvPicPr preferRelativeResize="0"/>
          <p:nvPr/>
        </p:nvPicPr>
        <p:blipFill>
          <a:blip r:embed="rId7">
            <a:alphaModFix/>
          </a:blip>
          <a:stretch>
            <a:fillRect/>
          </a:stretch>
        </p:blipFill>
        <p:spPr>
          <a:xfrm>
            <a:off x="8012248" y="4167708"/>
            <a:ext cx="689156" cy="665686"/>
          </a:xfrm>
          <a:prstGeom prst="rect">
            <a:avLst/>
          </a:prstGeom>
          <a:noFill/>
          <a:ln>
            <a:noFill/>
          </a:ln>
        </p:spPr>
      </p:pic>
      <p:pic>
        <p:nvPicPr>
          <p:cNvPr id="1300" name="Google Shape;1300;p61"/>
          <p:cNvPicPr preferRelativeResize="0"/>
          <p:nvPr/>
        </p:nvPicPr>
        <p:blipFill>
          <a:blip r:embed="rId8">
            <a:alphaModFix/>
          </a:blip>
          <a:stretch>
            <a:fillRect/>
          </a:stretch>
        </p:blipFill>
        <p:spPr>
          <a:xfrm>
            <a:off x="346150" y="1169322"/>
            <a:ext cx="2088775" cy="147685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3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5" name="Google Shape;1305;p62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6</a:t>
            </a:fld>
            <a:endParaRPr/>
          </a:p>
        </p:txBody>
      </p:sp>
      <p:sp>
        <p:nvSpPr>
          <p:cNvPr id="1306" name="Google Shape;1306;p62"/>
          <p:cNvSpPr txBox="1">
            <a:spLocks noGrp="1"/>
          </p:cNvSpPr>
          <p:nvPr>
            <p:ph type="title" idx="4294967295"/>
          </p:nvPr>
        </p:nvSpPr>
        <p:spPr>
          <a:xfrm>
            <a:off x="943500" y="636075"/>
            <a:ext cx="7257000" cy="85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latin typeface="Viga"/>
                <a:ea typeface="Viga"/>
                <a:cs typeface="Viga"/>
                <a:sym typeface="Viga"/>
              </a:rPr>
              <a:t>L’équipe du RÉCIT MST est disponible </a:t>
            </a:r>
            <a:endParaRPr sz="3000"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latin typeface="Viga"/>
                <a:ea typeface="Viga"/>
                <a:cs typeface="Viga"/>
                <a:sym typeface="Viga"/>
              </a:rPr>
              <a:t>les mercredis matins, dès le 7 septembre</a:t>
            </a:r>
            <a:endParaRPr sz="3000"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latin typeface="Viga"/>
                <a:ea typeface="Viga"/>
                <a:cs typeface="Viga"/>
                <a:sym typeface="Viga"/>
              </a:rPr>
              <a:t>de 9 h à 11 h 30. </a:t>
            </a:r>
            <a:endParaRPr sz="3000"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307" name="Google Shape;1307;p62">
            <a:hlinkClick r:id="rId3"/>
          </p:cNvPr>
          <p:cNvSpPr/>
          <p:nvPr/>
        </p:nvSpPr>
        <p:spPr>
          <a:xfrm>
            <a:off x="3092753" y="1988225"/>
            <a:ext cx="2958600" cy="1633200"/>
          </a:xfrm>
          <a:prstGeom prst="rect">
            <a:avLst/>
          </a:prstGeom>
          <a:solidFill>
            <a:schemeClr val="lt1"/>
          </a:solidFill>
          <a:ln w="19050" cap="flat" cmpd="sng">
            <a:solidFill>
              <a:srgbClr val="1C4587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solidFill>
                  <a:srgbClr val="999999"/>
                </a:solidFill>
                <a:latin typeface="Dosis"/>
                <a:ea typeface="Dosis"/>
                <a:cs typeface="Dosis"/>
                <a:sym typeface="Dosis"/>
              </a:rPr>
              <a:t>Place your screenshot here</a:t>
            </a:r>
            <a:endParaRPr sz="1000">
              <a:solidFill>
                <a:srgbClr val="999999"/>
              </a:solidFill>
              <a:latin typeface="Dosis"/>
              <a:ea typeface="Dosis"/>
              <a:cs typeface="Dosis"/>
              <a:sym typeface="Dosis"/>
            </a:endParaRPr>
          </a:p>
        </p:txBody>
      </p:sp>
      <p:sp>
        <p:nvSpPr>
          <p:cNvPr id="1308" name="Google Shape;1308;p62"/>
          <p:cNvSpPr/>
          <p:nvPr/>
        </p:nvSpPr>
        <p:spPr>
          <a:xfrm>
            <a:off x="2957648" y="1877003"/>
            <a:ext cx="3228699" cy="2173280"/>
          </a:xfrm>
          <a:custGeom>
            <a:avLst/>
            <a:gdLst/>
            <a:ahLst/>
            <a:cxnLst/>
            <a:rect l="l" t="t" r="r" b="b"/>
            <a:pathLst>
              <a:path w="143434" h="111665" extrusionOk="0">
                <a:moveTo>
                  <a:pt x="71751" y="2308"/>
                </a:moveTo>
                <a:lnTo>
                  <a:pt x="71887" y="2376"/>
                </a:lnTo>
                <a:lnTo>
                  <a:pt x="72091" y="2444"/>
                </a:lnTo>
                <a:lnTo>
                  <a:pt x="72159" y="2647"/>
                </a:lnTo>
                <a:lnTo>
                  <a:pt x="72226" y="2783"/>
                </a:lnTo>
                <a:lnTo>
                  <a:pt x="72159" y="2987"/>
                </a:lnTo>
                <a:lnTo>
                  <a:pt x="72091" y="3190"/>
                </a:lnTo>
                <a:lnTo>
                  <a:pt x="71887" y="3258"/>
                </a:lnTo>
                <a:lnTo>
                  <a:pt x="71751" y="3326"/>
                </a:lnTo>
                <a:lnTo>
                  <a:pt x="71548" y="3258"/>
                </a:lnTo>
                <a:lnTo>
                  <a:pt x="71344" y="3190"/>
                </a:lnTo>
                <a:lnTo>
                  <a:pt x="71276" y="2987"/>
                </a:lnTo>
                <a:lnTo>
                  <a:pt x="71208" y="2783"/>
                </a:lnTo>
                <a:lnTo>
                  <a:pt x="71276" y="2647"/>
                </a:lnTo>
                <a:lnTo>
                  <a:pt x="71344" y="2444"/>
                </a:lnTo>
                <a:lnTo>
                  <a:pt x="71548" y="2376"/>
                </a:lnTo>
                <a:lnTo>
                  <a:pt x="71751" y="2308"/>
                </a:lnTo>
                <a:close/>
                <a:moveTo>
                  <a:pt x="137528" y="5906"/>
                </a:moveTo>
                <a:lnTo>
                  <a:pt x="137596" y="5974"/>
                </a:lnTo>
                <a:lnTo>
                  <a:pt x="137596" y="89604"/>
                </a:lnTo>
                <a:lnTo>
                  <a:pt x="5906" y="89604"/>
                </a:lnTo>
                <a:lnTo>
                  <a:pt x="5906" y="5974"/>
                </a:lnTo>
                <a:lnTo>
                  <a:pt x="5906" y="5906"/>
                </a:lnTo>
                <a:close/>
                <a:moveTo>
                  <a:pt x="3530" y="0"/>
                </a:moveTo>
                <a:lnTo>
                  <a:pt x="3191" y="68"/>
                </a:lnTo>
                <a:lnTo>
                  <a:pt x="2444" y="339"/>
                </a:lnTo>
                <a:lnTo>
                  <a:pt x="1766" y="679"/>
                </a:lnTo>
                <a:lnTo>
                  <a:pt x="1155" y="1154"/>
                </a:lnTo>
                <a:lnTo>
                  <a:pt x="679" y="1765"/>
                </a:lnTo>
                <a:lnTo>
                  <a:pt x="272" y="2444"/>
                </a:lnTo>
                <a:lnTo>
                  <a:pt x="69" y="3190"/>
                </a:lnTo>
                <a:lnTo>
                  <a:pt x="1" y="3598"/>
                </a:lnTo>
                <a:lnTo>
                  <a:pt x="1" y="4005"/>
                </a:lnTo>
                <a:lnTo>
                  <a:pt x="1" y="91572"/>
                </a:lnTo>
                <a:lnTo>
                  <a:pt x="1" y="91979"/>
                </a:lnTo>
                <a:lnTo>
                  <a:pt x="69" y="92319"/>
                </a:lnTo>
                <a:lnTo>
                  <a:pt x="272" y="93065"/>
                </a:lnTo>
                <a:lnTo>
                  <a:pt x="679" y="93744"/>
                </a:lnTo>
                <a:lnTo>
                  <a:pt x="1155" y="94355"/>
                </a:lnTo>
                <a:lnTo>
                  <a:pt x="1766" y="94830"/>
                </a:lnTo>
                <a:lnTo>
                  <a:pt x="2444" y="95238"/>
                </a:lnTo>
                <a:lnTo>
                  <a:pt x="3191" y="95441"/>
                </a:lnTo>
                <a:lnTo>
                  <a:pt x="3530" y="95509"/>
                </a:lnTo>
                <a:lnTo>
                  <a:pt x="139904" y="95509"/>
                </a:lnTo>
                <a:lnTo>
                  <a:pt x="140311" y="95441"/>
                </a:lnTo>
                <a:lnTo>
                  <a:pt x="141058" y="95238"/>
                </a:lnTo>
                <a:lnTo>
                  <a:pt x="141737" y="94830"/>
                </a:lnTo>
                <a:lnTo>
                  <a:pt x="142280" y="94355"/>
                </a:lnTo>
                <a:lnTo>
                  <a:pt x="142755" y="93744"/>
                </a:lnTo>
                <a:lnTo>
                  <a:pt x="143162" y="93065"/>
                </a:lnTo>
                <a:lnTo>
                  <a:pt x="143366" y="92319"/>
                </a:lnTo>
                <a:lnTo>
                  <a:pt x="143434" y="91979"/>
                </a:lnTo>
                <a:lnTo>
                  <a:pt x="143434" y="91572"/>
                </a:lnTo>
                <a:lnTo>
                  <a:pt x="143434" y="4005"/>
                </a:lnTo>
                <a:lnTo>
                  <a:pt x="143434" y="3598"/>
                </a:lnTo>
                <a:lnTo>
                  <a:pt x="143366" y="3190"/>
                </a:lnTo>
                <a:lnTo>
                  <a:pt x="143162" y="2444"/>
                </a:lnTo>
                <a:lnTo>
                  <a:pt x="142755" y="1765"/>
                </a:lnTo>
                <a:lnTo>
                  <a:pt x="142280" y="1154"/>
                </a:lnTo>
                <a:lnTo>
                  <a:pt x="141737" y="679"/>
                </a:lnTo>
                <a:lnTo>
                  <a:pt x="141058" y="339"/>
                </a:lnTo>
                <a:lnTo>
                  <a:pt x="140311" y="68"/>
                </a:lnTo>
                <a:lnTo>
                  <a:pt x="139904" y="0"/>
                </a:lnTo>
                <a:close/>
                <a:moveTo>
                  <a:pt x="55324" y="95713"/>
                </a:moveTo>
                <a:lnTo>
                  <a:pt x="55052" y="98971"/>
                </a:lnTo>
                <a:lnTo>
                  <a:pt x="54713" y="102297"/>
                </a:lnTo>
                <a:lnTo>
                  <a:pt x="54374" y="105284"/>
                </a:lnTo>
                <a:lnTo>
                  <a:pt x="53966" y="107388"/>
                </a:lnTo>
                <a:lnTo>
                  <a:pt x="53763" y="108203"/>
                </a:lnTo>
                <a:lnTo>
                  <a:pt x="53627" y="108746"/>
                </a:lnTo>
                <a:lnTo>
                  <a:pt x="53423" y="109153"/>
                </a:lnTo>
                <a:lnTo>
                  <a:pt x="53220" y="109357"/>
                </a:lnTo>
                <a:lnTo>
                  <a:pt x="52677" y="109493"/>
                </a:lnTo>
                <a:lnTo>
                  <a:pt x="51794" y="109696"/>
                </a:lnTo>
                <a:lnTo>
                  <a:pt x="49690" y="110036"/>
                </a:lnTo>
                <a:lnTo>
                  <a:pt x="48061" y="110307"/>
                </a:lnTo>
                <a:lnTo>
                  <a:pt x="47450" y="110443"/>
                </a:lnTo>
                <a:lnTo>
                  <a:pt x="47110" y="110511"/>
                </a:lnTo>
                <a:lnTo>
                  <a:pt x="47042" y="110579"/>
                </a:lnTo>
                <a:lnTo>
                  <a:pt x="47042" y="110783"/>
                </a:lnTo>
                <a:lnTo>
                  <a:pt x="47110" y="110850"/>
                </a:lnTo>
                <a:lnTo>
                  <a:pt x="47585" y="110918"/>
                </a:lnTo>
                <a:lnTo>
                  <a:pt x="48400" y="110986"/>
                </a:lnTo>
                <a:lnTo>
                  <a:pt x="51387" y="111054"/>
                </a:lnTo>
                <a:lnTo>
                  <a:pt x="56071" y="111122"/>
                </a:lnTo>
                <a:lnTo>
                  <a:pt x="87092" y="111122"/>
                </a:lnTo>
                <a:lnTo>
                  <a:pt x="91708" y="111054"/>
                </a:lnTo>
                <a:lnTo>
                  <a:pt x="94695" y="110986"/>
                </a:lnTo>
                <a:lnTo>
                  <a:pt x="95578" y="110918"/>
                </a:lnTo>
                <a:lnTo>
                  <a:pt x="96053" y="110850"/>
                </a:lnTo>
                <a:lnTo>
                  <a:pt x="96121" y="110783"/>
                </a:lnTo>
                <a:lnTo>
                  <a:pt x="96121" y="110579"/>
                </a:lnTo>
                <a:lnTo>
                  <a:pt x="96053" y="110511"/>
                </a:lnTo>
                <a:lnTo>
                  <a:pt x="95713" y="110443"/>
                </a:lnTo>
                <a:lnTo>
                  <a:pt x="95102" y="110307"/>
                </a:lnTo>
                <a:lnTo>
                  <a:pt x="93473" y="110036"/>
                </a:lnTo>
                <a:lnTo>
                  <a:pt x="91369" y="109696"/>
                </a:lnTo>
                <a:lnTo>
                  <a:pt x="90487" y="109493"/>
                </a:lnTo>
                <a:lnTo>
                  <a:pt x="89943" y="109357"/>
                </a:lnTo>
                <a:lnTo>
                  <a:pt x="89740" y="109153"/>
                </a:lnTo>
                <a:lnTo>
                  <a:pt x="89536" y="108746"/>
                </a:lnTo>
                <a:lnTo>
                  <a:pt x="89333" y="108203"/>
                </a:lnTo>
                <a:lnTo>
                  <a:pt x="89197" y="107388"/>
                </a:lnTo>
                <a:lnTo>
                  <a:pt x="88789" y="105284"/>
                </a:lnTo>
                <a:lnTo>
                  <a:pt x="88382" y="102297"/>
                </a:lnTo>
                <a:lnTo>
                  <a:pt x="88043" y="98971"/>
                </a:lnTo>
                <a:lnTo>
                  <a:pt x="87839" y="95713"/>
                </a:lnTo>
                <a:close/>
                <a:moveTo>
                  <a:pt x="47450" y="111054"/>
                </a:moveTo>
                <a:lnTo>
                  <a:pt x="47450" y="111122"/>
                </a:lnTo>
                <a:lnTo>
                  <a:pt x="47450" y="111393"/>
                </a:lnTo>
                <a:lnTo>
                  <a:pt x="47518" y="111461"/>
                </a:lnTo>
                <a:lnTo>
                  <a:pt x="48807" y="111529"/>
                </a:lnTo>
                <a:lnTo>
                  <a:pt x="52473" y="111597"/>
                </a:lnTo>
                <a:lnTo>
                  <a:pt x="62384" y="111665"/>
                </a:lnTo>
                <a:lnTo>
                  <a:pt x="80779" y="111665"/>
                </a:lnTo>
                <a:lnTo>
                  <a:pt x="90622" y="111597"/>
                </a:lnTo>
                <a:lnTo>
                  <a:pt x="94356" y="111529"/>
                </a:lnTo>
                <a:lnTo>
                  <a:pt x="95646" y="111461"/>
                </a:lnTo>
                <a:lnTo>
                  <a:pt x="95713" y="111393"/>
                </a:lnTo>
                <a:lnTo>
                  <a:pt x="95713" y="111122"/>
                </a:lnTo>
                <a:lnTo>
                  <a:pt x="95646" y="111054"/>
                </a:lnTo>
                <a:lnTo>
                  <a:pt x="94084" y="111122"/>
                </a:lnTo>
                <a:lnTo>
                  <a:pt x="91233" y="111190"/>
                </a:lnTo>
                <a:lnTo>
                  <a:pt x="80847" y="111258"/>
                </a:lnTo>
                <a:lnTo>
                  <a:pt x="62316" y="111258"/>
                </a:lnTo>
                <a:lnTo>
                  <a:pt x="51930" y="111190"/>
                </a:lnTo>
                <a:lnTo>
                  <a:pt x="49079" y="111122"/>
                </a:lnTo>
                <a:lnTo>
                  <a:pt x="47518" y="111054"/>
                </a:lnTo>
                <a:close/>
              </a:path>
            </a:pathLst>
          </a:custGeom>
          <a:solidFill>
            <a:srgbClr val="FFFFFF"/>
          </a:solidFill>
          <a:ln w="19050" cap="flat" cmpd="sng">
            <a:solidFill>
              <a:srgbClr val="1C4587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Dosis"/>
              <a:ea typeface="Dosis"/>
              <a:cs typeface="Dosis"/>
              <a:sym typeface="Dosis"/>
            </a:endParaRPr>
          </a:p>
        </p:txBody>
      </p:sp>
      <p:sp>
        <p:nvSpPr>
          <p:cNvPr id="1309" name="Google Shape;1309;p62"/>
          <p:cNvSpPr txBox="1"/>
          <p:nvPr/>
        </p:nvSpPr>
        <p:spPr>
          <a:xfrm>
            <a:off x="2098950" y="4116175"/>
            <a:ext cx="4946100" cy="57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Ubuntu"/>
                <a:ea typeface="Ubuntu"/>
                <a:cs typeface="Ubuntu"/>
                <a:sym typeface="Ubuntu"/>
              </a:rPr>
              <a:t>Lien vers notre salle de vidéoconférence : </a:t>
            </a:r>
            <a:endParaRPr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40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 u="sng">
                <a:solidFill>
                  <a:schemeClr val="hlink"/>
                </a:solidFill>
                <a:highlight>
                  <a:srgbClr val="FFFFFF"/>
                </a:highlight>
                <a:latin typeface="Viga"/>
                <a:ea typeface="Viga"/>
                <a:cs typeface="Viga"/>
                <a:sym typeface="Viga"/>
                <a:hlinkClick r:id="rId4"/>
              </a:rPr>
              <a:t>http://recitmst.qc.ca/ecv-zoom</a:t>
            </a:r>
            <a:r>
              <a:rPr lang="en" sz="2400">
                <a:highlight>
                  <a:srgbClr val="FFFFFF"/>
                </a:highlight>
                <a:latin typeface="Viga"/>
                <a:ea typeface="Viga"/>
                <a:cs typeface="Viga"/>
                <a:sym typeface="Viga"/>
              </a:rPr>
              <a:t> </a:t>
            </a:r>
            <a:endParaRPr sz="2400" b="1"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1310" name="Google Shape;1310;p62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3092750" y="1988225"/>
            <a:ext cx="2958601" cy="163319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3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5" name="Google Shape;1315;p63"/>
          <p:cNvSpPr txBox="1">
            <a:spLocks noGrp="1"/>
          </p:cNvSpPr>
          <p:nvPr>
            <p:ph type="ctrTitle" idx="4294967295"/>
          </p:nvPr>
        </p:nvSpPr>
        <p:spPr>
          <a:xfrm>
            <a:off x="1761750" y="1598975"/>
            <a:ext cx="5620500" cy="704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0" b="1">
                <a:latin typeface="Viga"/>
                <a:ea typeface="Viga"/>
                <a:cs typeface="Viga"/>
                <a:sym typeface="Viga"/>
              </a:rPr>
              <a:t>MERCI !</a:t>
            </a:r>
            <a:endParaRPr sz="10000" b="1">
              <a:latin typeface="Viga"/>
              <a:ea typeface="Viga"/>
              <a:cs typeface="Viga"/>
              <a:sym typeface="Viga"/>
            </a:endParaRPr>
          </a:p>
        </p:txBody>
      </p:sp>
      <p:pic>
        <p:nvPicPr>
          <p:cNvPr id="1316" name="Google Shape;1316;p63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2823537" y="178450"/>
            <a:ext cx="3496925" cy="1003900"/>
          </a:xfrm>
          <a:prstGeom prst="rect">
            <a:avLst/>
          </a:prstGeom>
          <a:noFill/>
          <a:ln>
            <a:noFill/>
          </a:ln>
        </p:spPr>
      </p:pic>
      <p:sp>
        <p:nvSpPr>
          <p:cNvPr id="1317" name="Google Shape;1317;p63"/>
          <p:cNvSpPr txBox="1"/>
          <p:nvPr/>
        </p:nvSpPr>
        <p:spPr>
          <a:xfrm>
            <a:off x="4142800" y="2643500"/>
            <a:ext cx="5128800" cy="1814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en" sz="25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4"/>
              </a:rPr>
              <a:t>Sonya.Fiset@recitmst.qc.ca</a:t>
            </a:r>
            <a:endParaRPr sz="25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en" sz="25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5"/>
              </a:rPr>
              <a:t>equipe@recitmst.qc.ca </a:t>
            </a:r>
            <a:endParaRPr sz="25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30200" algn="l" rtl="0">
              <a:spcBef>
                <a:spcPts val="6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Ubuntu"/>
              <a:buChar char="❏"/>
            </a:pPr>
            <a:r>
              <a:rPr lang="en" sz="1600" u="sng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  <a:hlinkClick r:id="rId6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Page Facebook</a:t>
            </a:r>
            <a:endParaRPr sz="1600" u="sng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30200" algn="l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Ubuntu"/>
              <a:buChar char="❏"/>
            </a:pPr>
            <a:r>
              <a:rPr lang="en" sz="1600" u="sng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  <a:hlinkClick r:id="rId7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Twitter</a:t>
            </a:r>
            <a:endParaRPr sz="1600" u="sng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30200" algn="l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Ubuntu"/>
              <a:buChar char="❏"/>
            </a:pPr>
            <a:r>
              <a:rPr lang="en" sz="1600" u="sng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  <a:hlinkClick r:id="rId8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Chaîne YouTube</a:t>
            </a:r>
            <a:endParaRPr sz="900">
              <a:solidFill>
                <a:schemeClr val="dk2"/>
              </a:solidFill>
            </a:endParaRPr>
          </a:p>
        </p:txBody>
      </p:sp>
      <p:sp>
        <p:nvSpPr>
          <p:cNvPr id="1318" name="Google Shape;1318;p63"/>
          <p:cNvSpPr txBox="1"/>
          <p:nvPr/>
        </p:nvSpPr>
        <p:spPr>
          <a:xfrm>
            <a:off x="443038" y="2719700"/>
            <a:ext cx="3321300" cy="78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en" sz="4300">
                <a:solidFill>
                  <a:srgbClr val="FAA22A"/>
                </a:solidFill>
                <a:latin typeface="Ubuntu"/>
                <a:ea typeface="Ubuntu"/>
                <a:cs typeface="Ubuntu"/>
                <a:sym typeface="Ubuntu"/>
              </a:rPr>
              <a:t>Questions?</a:t>
            </a:r>
            <a:endParaRPr sz="4300">
              <a:solidFill>
                <a:srgbClr val="FAA22A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1319" name="Google Shape;1319;p63"/>
          <p:cNvSpPr txBox="1"/>
          <p:nvPr/>
        </p:nvSpPr>
        <p:spPr>
          <a:xfrm>
            <a:off x="2451875" y="4528300"/>
            <a:ext cx="5392500" cy="363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800">
                <a:latin typeface="Ubuntu"/>
                <a:ea typeface="Ubuntu"/>
                <a:cs typeface="Ubuntu"/>
                <a:sym typeface="Ubuntu"/>
              </a:rPr>
              <a:t>Ces formations du RÉCIT sont mises à disposition, sauf exception, selon les termes de la licence</a:t>
            </a:r>
            <a:r>
              <a:rPr lang="en" sz="800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 </a:t>
            </a:r>
            <a:r>
              <a:rPr lang="en" sz="800" u="sng">
                <a:solidFill>
                  <a:schemeClr val="accent1"/>
                </a:solidFill>
                <a:hlinkClick r:id="rId9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Licence Creative Commons Attribution - Pas d’Utilisation Commerciale - Partage dans les Mêmes Conditions 4.0 International</a:t>
            </a:r>
            <a:r>
              <a:rPr lang="en" sz="800">
                <a:solidFill>
                  <a:schemeClr val="accent1"/>
                </a:solidFill>
              </a:rPr>
              <a:t>.</a:t>
            </a:r>
            <a:r>
              <a:rPr lang="en" sz="800">
                <a:solidFill>
                  <a:schemeClr val="accent1"/>
                </a:solidFill>
                <a:highlight>
                  <a:srgbClr val="FFFF00"/>
                </a:highlight>
                <a:latin typeface="Ubuntu"/>
                <a:ea typeface="Ubuntu"/>
                <a:cs typeface="Ubuntu"/>
                <a:sym typeface="Ubuntu"/>
              </a:rPr>
              <a:t>  </a:t>
            </a:r>
            <a:endParaRPr sz="800">
              <a:solidFill>
                <a:schemeClr val="accent1"/>
              </a:solidFill>
              <a:highlight>
                <a:srgbClr val="FFFF00"/>
              </a:highlight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1320" name="Google Shape;1320;p63"/>
          <p:cNvPicPr preferRelativeResize="0"/>
          <p:nvPr/>
        </p:nvPicPr>
        <p:blipFill>
          <a:blip r:embed="rId10">
            <a:alphaModFix/>
          </a:blip>
          <a:stretch>
            <a:fillRect/>
          </a:stretch>
        </p:blipFill>
        <p:spPr>
          <a:xfrm>
            <a:off x="1699475" y="4552425"/>
            <a:ext cx="808425" cy="28617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rgbClr val="FFD966"/>
            </a:gs>
            <a:gs pos="100000">
              <a:srgbClr val="FF9900"/>
            </a:gs>
          </a:gsLst>
          <a:path path="circle">
            <a:fillToRect l="50000" t="50000" r="50000" b="50000"/>
          </a:path>
          <a:tileRect/>
        </a:gradFill>
        <a:effectLst/>
      </p:bgPr>
    </p:bg>
    <p:spTree>
      <p:nvGrpSpPr>
        <p:cNvPr id="1" name="Shape 13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25" name="Google Shape;1325;p64">
            <a:hlinkClick r:id="rId3"/>
          </p:cNvPr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3426425" y="1451225"/>
            <a:ext cx="2291150" cy="550600"/>
          </a:xfrm>
          <a:prstGeom prst="rect">
            <a:avLst/>
          </a:prstGeom>
          <a:noFill/>
          <a:ln>
            <a:noFill/>
          </a:ln>
        </p:spPr>
      </p:pic>
      <p:sp>
        <p:nvSpPr>
          <p:cNvPr id="1326" name="Google Shape;1326;p64"/>
          <p:cNvSpPr txBox="1"/>
          <p:nvPr/>
        </p:nvSpPr>
        <p:spPr>
          <a:xfrm>
            <a:off x="1106100" y="2209500"/>
            <a:ext cx="6931800" cy="267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 b="1">
                <a:solidFill>
                  <a:srgbClr val="434343"/>
                </a:solidFill>
                <a:latin typeface="Montserrat"/>
                <a:ea typeface="Montserrat"/>
                <a:cs typeface="Montserrat"/>
                <a:sym typeface="Montserrat"/>
              </a:rPr>
              <a:t>Free templates for all your presentation needs</a:t>
            </a:r>
            <a:endParaRPr sz="1800" b="1">
              <a:solidFill>
                <a:srgbClr val="434343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grpSp>
        <p:nvGrpSpPr>
          <p:cNvPr id="1327" name="Google Shape;1327;p64"/>
          <p:cNvGrpSpPr/>
          <p:nvPr/>
        </p:nvGrpSpPr>
        <p:grpSpPr>
          <a:xfrm>
            <a:off x="690575" y="3290132"/>
            <a:ext cx="7762851" cy="892418"/>
            <a:chOff x="801125" y="3213932"/>
            <a:chExt cx="7762851" cy="892418"/>
          </a:xfrm>
        </p:grpSpPr>
        <p:grpSp>
          <p:nvGrpSpPr>
            <p:cNvPr id="1328" name="Google Shape;1328;p64"/>
            <p:cNvGrpSpPr/>
            <p:nvPr/>
          </p:nvGrpSpPr>
          <p:grpSpPr>
            <a:xfrm>
              <a:off x="4845759" y="3213932"/>
              <a:ext cx="1695900" cy="892418"/>
              <a:chOff x="4845759" y="3213932"/>
              <a:chExt cx="1695900" cy="892418"/>
            </a:xfrm>
          </p:grpSpPr>
          <p:sp>
            <p:nvSpPr>
              <p:cNvPr id="1329" name="Google Shape;1329;p64"/>
              <p:cNvSpPr txBox="1"/>
              <p:nvPr/>
            </p:nvSpPr>
            <p:spPr>
              <a:xfrm>
                <a:off x="4845759" y="3469450"/>
                <a:ext cx="1695900" cy="6369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200">
                    <a:solidFill>
                      <a:srgbClr val="434343"/>
                    </a:solidFill>
                    <a:latin typeface="Montserrat"/>
                    <a:ea typeface="Montserrat"/>
                    <a:cs typeface="Montserrat"/>
                    <a:sym typeface="Montserrat"/>
                  </a:rPr>
                  <a:t>Ready to use, professional and customizable</a:t>
                </a:r>
                <a:endParaRPr sz="1200">
                  <a:solidFill>
                    <a:srgbClr val="434343"/>
                  </a:solidFill>
                  <a:latin typeface="Montserrat"/>
                  <a:ea typeface="Montserrat"/>
                  <a:cs typeface="Montserrat"/>
                  <a:sym typeface="Montserrat"/>
                </a:endParaRPr>
              </a:p>
            </p:txBody>
          </p:sp>
          <p:sp>
            <p:nvSpPr>
              <p:cNvPr id="1330" name="Google Shape;1330;p64"/>
              <p:cNvSpPr/>
              <p:nvPr/>
            </p:nvSpPr>
            <p:spPr>
              <a:xfrm>
                <a:off x="5603395" y="3213932"/>
                <a:ext cx="180627" cy="181175"/>
              </a:xfrm>
              <a:custGeom>
                <a:avLst/>
                <a:gdLst/>
                <a:ahLst/>
                <a:cxnLst/>
                <a:rect l="l" t="t" r="r" b="b"/>
                <a:pathLst>
                  <a:path w="5929" h="5947" extrusionOk="0">
                    <a:moveTo>
                      <a:pt x="4679" y="0"/>
                    </a:moveTo>
                    <a:lnTo>
                      <a:pt x="4567" y="19"/>
                    </a:lnTo>
                    <a:lnTo>
                      <a:pt x="4474" y="37"/>
                    </a:lnTo>
                    <a:lnTo>
                      <a:pt x="4381" y="93"/>
                    </a:lnTo>
                    <a:lnTo>
                      <a:pt x="4288" y="168"/>
                    </a:lnTo>
                    <a:lnTo>
                      <a:pt x="3747" y="690"/>
                    </a:lnTo>
                    <a:lnTo>
                      <a:pt x="3729" y="746"/>
                    </a:lnTo>
                    <a:lnTo>
                      <a:pt x="3710" y="802"/>
                    </a:lnTo>
                    <a:lnTo>
                      <a:pt x="3729" y="857"/>
                    </a:lnTo>
                    <a:lnTo>
                      <a:pt x="3747" y="895"/>
                    </a:lnTo>
                    <a:lnTo>
                      <a:pt x="5033" y="2181"/>
                    </a:lnTo>
                    <a:lnTo>
                      <a:pt x="5089" y="2218"/>
                    </a:lnTo>
                    <a:lnTo>
                      <a:pt x="5182" y="2218"/>
                    </a:lnTo>
                    <a:lnTo>
                      <a:pt x="5238" y="2181"/>
                    </a:lnTo>
                    <a:lnTo>
                      <a:pt x="5779" y="1640"/>
                    </a:lnTo>
                    <a:lnTo>
                      <a:pt x="5835" y="1566"/>
                    </a:lnTo>
                    <a:lnTo>
                      <a:pt x="5891" y="1473"/>
                    </a:lnTo>
                    <a:lnTo>
                      <a:pt x="5928" y="1361"/>
                    </a:lnTo>
                    <a:lnTo>
                      <a:pt x="5928" y="1249"/>
                    </a:lnTo>
                    <a:lnTo>
                      <a:pt x="5928" y="1156"/>
                    </a:lnTo>
                    <a:lnTo>
                      <a:pt x="5891" y="1044"/>
                    </a:lnTo>
                    <a:lnTo>
                      <a:pt x="5835" y="951"/>
                    </a:lnTo>
                    <a:lnTo>
                      <a:pt x="5779" y="857"/>
                    </a:lnTo>
                    <a:lnTo>
                      <a:pt x="5071" y="168"/>
                    </a:lnTo>
                    <a:lnTo>
                      <a:pt x="4977" y="93"/>
                    </a:lnTo>
                    <a:lnTo>
                      <a:pt x="4884" y="37"/>
                    </a:lnTo>
                    <a:lnTo>
                      <a:pt x="4791" y="19"/>
                    </a:lnTo>
                    <a:lnTo>
                      <a:pt x="4679" y="0"/>
                    </a:lnTo>
                    <a:close/>
                    <a:moveTo>
                      <a:pt x="3393" y="1883"/>
                    </a:moveTo>
                    <a:lnTo>
                      <a:pt x="3449" y="1920"/>
                    </a:lnTo>
                    <a:lnTo>
                      <a:pt x="3486" y="1976"/>
                    </a:lnTo>
                    <a:lnTo>
                      <a:pt x="3505" y="2050"/>
                    </a:lnTo>
                    <a:lnTo>
                      <a:pt x="3486" y="2106"/>
                    </a:lnTo>
                    <a:lnTo>
                      <a:pt x="3449" y="2162"/>
                    </a:lnTo>
                    <a:lnTo>
                      <a:pt x="1660" y="3952"/>
                    </a:lnTo>
                    <a:lnTo>
                      <a:pt x="1604" y="3970"/>
                    </a:lnTo>
                    <a:lnTo>
                      <a:pt x="1548" y="3989"/>
                    </a:lnTo>
                    <a:lnTo>
                      <a:pt x="1492" y="3970"/>
                    </a:lnTo>
                    <a:lnTo>
                      <a:pt x="1436" y="3952"/>
                    </a:lnTo>
                    <a:lnTo>
                      <a:pt x="1399" y="3896"/>
                    </a:lnTo>
                    <a:lnTo>
                      <a:pt x="1380" y="3821"/>
                    </a:lnTo>
                    <a:lnTo>
                      <a:pt x="1399" y="3765"/>
                    </a:lnTo>
                    <a:lnTo>
                      <a:pt x="1436" y="3709"/>
                    </a:lnTo>
                    <a:lnTo>
                      <a:pt x="3225" y="1920"/>
                    </a:lnTo>
                    <a:lnTo>
                      <a:pt x="3281" y="1883"/>
                    </a:lnTo>
                    <a:close/>
                    <a:moveTo>
                      <a:pt x="1007" y="4362"/>
                    </a:moveTo>
                    <a:lnTo>
                      <a:pt x="1007" y="4921"/>
                    </a:lnTo>
                    <a:lnTo>
                      <a:pt x="1566" y="4921"/>
                    </a:lnTo>
                    <a:lnTo>
                      <a:pt x="1566" y="5331"/>
                    </a:lnTo>
                    <a:lnTo>
                      <a:pt x="821" y="5462"/>
                    </a:lnTo>
                    <a:lnTo>
                      <a:pt x="467" y="5107"/>
                    </a:lnTo>
                    <a:lnTo>
                      <a:pt x="597" y="4362"/>
                    </a:lnTo>
                    <a:close/>
                    <a:moveTo>
                      <a:pt x="3337" y="1118"/>
                    </a:moveTo>
                    <a:lnTo>
                      <a:pt x="3300" y="1156"/>
                    </a:lnTo>
                    <a:lnTo>
                      <a:pt x="243" y="4213"/>
                    </a:lnTo>
                    <a:lnTo>
                      <a:pt x="1" y="5611"/>
                    </a:lnTo>
                    <a:lnTo>
                      <a:pt x="1" y="5685"/>
                    </a:lnTo>
                    <a:lnTo>
                      <a:pt x="1" y="5741"/>
                    </a:lnTo>
                    <a:lnTo>
                      <a:pt x="38" y="5816"/>
                    </a:lnTo>
                    <a:lnTo>
                      <a:pt x="75" y="5853"/>
                    </a:lnTo>
                    <a:lnTo>
                      <a:pt x="131" y="5890"/>
                    </a:lnTo>
                    <a:lnTo>
                      <a:pt x="187" y="5928"/>
                    </a:lnTo>
                    <a:lnTo>
                      <a:pt x="243" y="5946"/>
                    </a:lnTo>
                    <a:lnTo>
                      <a:pt x="317" y="5928"/>
                    </a:lnTo>
                    <a:lnTo>
                      <a:pt x="1734" y="5685"/>
                    </a:lnTo>
                    <a:lnTo>
                      <a:pt x="4772" y="2647"/>
                    </a:lnTo>
                    <a:lnTo>
                      <a:pt x="4810" y="2591"/>
                    </a:lnTo>
                    <a:lnTo>
                      <a:pt x="4810" y="2535"/>
                    </a:lnTo>
                    <a:lnTo>
                      <a:pt x="4810" y="2498"/>
                    </a:lnTo>
                    <a:lnTo>
                      <a:pt x="4772" y="2442"/>
                    </a:lnTo>
                    <a:lnTo>
                      <a:pt x="3486" y="1156"/>
                    </a:lnTo>
                    <a:lnTo>
                      <a:pt x="3449" y="111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solidFill>
                    <a:srgbClr val="434343"/>
                  </a:solidFill>
                </a:endParaRPr>
              </a:p>
            </p:txBody>
          </p:sp>
        </p:grpSp>
        <p:grpSp>
          <p:nvGrpSpPr>
            <p:cNvPr id="1331" name="Google Shape;1331;p64"/>
            <p:cNvGrpSpPr/>
            <p:nvPr/>
          </p:nvGrpSpPr>
          <p:grpSpPr>
            <a:xfrm>
              <a:off x="2823442" y="3214222"/>
              <a:ext cx="1695900" cy="892128"/>
              <a:chOff x="2823442" y="3214222"/>
              <a:chExt cx="1695900" cy="892128"/>
            </a:xfrm>
          </p:grpSpPr>
          <p:sp>
            <p:nvSpPr>
              <p:cNvPr id="1332" name="Google Shape;1332;p64"/>
              <p:cNvSpPr txBox="1"/>
              <p:nvPr/>
            </p:nvSpPr>
            <p:spPr>
              <a:xfrm>
                <a:off x="2823442" y="3469450"/>
                <a:ext cx="1695900" cy="6369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200">
                    <a:solidFill>
                      <a:srgbClr val="434343"/>
                    </a:solidFill>
                    <a:latin typeface="Montserrat"/>
                    <a:ea typeface="Montserrat"/>
                    <a:cs typeface="Montserrat"/>
                    <a:sym typeface="Montserrat"/>
                  </a:rPr>
                  <a:t>100% free for personal or commercial use</a:t>
                </a:r>
                <a:endParaRPr sz="1200">
                  <a:solidFill>
                    <a:srgbClr val="434343"/>
                  </a:solidFill>
                  <a:latin typeface="Montserrat"/>
                  <a:ea typeface="Montserrat"/>
                  <a:cs typeface="Montserrat"/>
                  <a:sym typeface="Montserrat"/>
                </a:endParaRPr>
              </a:p>
            </p:txBody>
          </p:sp>
          <p:sp>
            <p:nvSpPr>
              <p:cNvPr id="1333" name="Google Shape;1333;p64"/>
              <p:cNvSpPr/>
              <p:nvPr/>
            </p:nvSpPr>
            <p:spPr>
              <a:xfrm>
                <a:off x="3569730" y="3214222"/>
                <a:ext cx="203323" cy="180597"/>
              </a:xfrm>
              <a:custGeom>
                <a:avLst/>
                <a:gdLst/>
                <a:ahLst/>
                <a:cxnLst/>
                <a:rect l="l" t="t" r="r" b="b"/>
                <a:pathLst>
                  <a:path w="6674" h="5928" extrusionOk="0">
                    <a:moveTo>
                      <a:pt x="2443" y="0"/>
                    </a:moveTo>
                    <a:lnTo>
                      <a:pt x="2275" y="37"/>
                    </a:lnTo>
                    <a:lnTo>
                      <a:pt x="2126" y="93"/>
                    </a:lnTo>
                    <a:lnTo>
                      <a:pt x="1995" y="187"/>
                    </a:lnTo>
                    <a:lnTo>
                      <a:pt x="1846" y="336"/>
                    </a:lnTo>
                    <a:lnTo>
                      <a:pt x="1753" y="503"/>
                    </a:lnTo>
                    <a:lnTo>
                      <a:pt x="1697" y="690"/>
                    </a:lnTo>
                    <a:lnTo>
                      <a:pt x="1660" y="876"/>
                    </a:lnTo>
                    <a:lnTo>
                      <a:pt x="1678" y="1063"/>
                    </a:lnTo>
                    <a:lnTo>
                      <a:pt x="1716" y="1249"/>
                    </a:lnTo>
                    <a:lnTo>
                      <a:pt x="1809" y="1417"/>
                    </a:lnTo>
                    <a:lnTo>
                      <a:pt x="1921" y="1566"/>
                    </a:lnTo>
                    <a:lnTo>
                      <a:pt x="3188" y="2889"/>
                    </a:lnTo>
                    <a:lnTo>
                      <a:pt x="3263" y="2945"/>
                    </a:lnTo>
                    <a:lnTo>
                      <a:pt x="3337" y="2964"/>
                    </a:lnTo>
                    <a:lnTo>
                      <a:pt x="3412" y="2945"/>
                    </a:lnTo>
                    <a:lnTo>
                      <a:pt x="3487" y="2889"/>
                    </a:lnTo>
                    <a:lnTo>
                      <a:pt x="4754" y="1566"/>
                    </a:lnTo>
                    <a:lnTo>
                      <a:pt x="4866" y="1417"/>
                    </a:lnTo>
                    <a:lnTo>
                      <a:pt x="4940" y="1249"/>
                    </a:lnTo>
                    <a:lnTo>
                      <a:pt x="4996" y="1063"/>
                    </a:lnTo>
                    <a:lnTo>
                      <a:pt x="5015" y="876"/>
                    </a:lnTo>
                    <a:lnTo>
                      <a:pt x="4978" y="690"/>
                    </a:lnTo>
                    <a:lnTo>
                      <a:pt x="4922" y="503"/>
                    </a:lnTo>
                    <a:lnTo>
                      <a:pt x="4810" y="336"/>
                    </a:lnTo>
                    <a:lnTo>
                      <a:pt x="4679" y="187"/>
                    </a:lnTo>
                    <a:lnTo>
                      <a:pt x="4549" y="93"/>
                    </a:lnTo>
                    <a:lnTo>
                      <a:pt x="4381" y="37"/>
                    </a:lnTo>
                    <a:lnTo>
                      <a:pt x="4232" y="0"/>
                    </a:lnTo>
                    <a:lnTo>
                      <a:pt x="4064" y="0"/>
                    </a:lnTo>
                    <a:lnTo>
                      <a:pt x="3897" y="19"/>
                    </a:lnTo>
                    <a:lnTo>
                      <a:pt x="3747" y="75"/>
                    </a:lnTo>
                    <a:lnTo>
                      <a:pt x="3598" y="168"/>
                    </a:lnTo>
                    <a:lnTo>
                      <a:pt x="3468" y="280"/>
                    </a:lnTo>
                    <a:lnTo>
                      <a:pt x="3337" y="429"/>
                    </a:lnTo>
                    <a:lnTo>
                      <a:pt x="3207" y="280"/>
                    </a:lnTo>
                    <a:lnTo>
                      <a:pt x="3076" y="168"/>
                    </a:lnTo>
                    <a:lnTo>
                      <a:pt x="2927" y="75"/>
                    </a:lnTo>
                    <a:lnTo>
                      <a:pt x="2778" y="19"/>
                    </a:lnTo>
                    <a:lnTo>
                      <a:pt x="2610" y="0"/>
                    </a:lnTo>
                    <a:close/>
                    <a:moveTo>
                      <a:pt x="2219" y="3691"/>
                    </a:moveTo>
                    <a:lnTo>
                      <a:pt x="1995" y="3728"/>
                    </a:lnTo>
                    <a:lnTo>
                      <a:pt x="1772" y="3784"/>
                    </a:lnTo>
                    <a:lnTo>
                      <a:pt x="1548" y="3877"/>
                    </a:lnTo>
                    <a:lnTo>
                      <a:pt x="1362" y="4008"/>
                    </a:lnTo>
                    <a:lnTo>
                      <a:pt x="821" y="4436"/>
                    </a:lnTo>
                    <a:lnTo>
                      <a:pt x="187" y="4436"/>
                    </a:lnTo>
                    <a:lnTo>
                      <a:pt x="113" y="4455"/>
                    </a:lnTo>
                    <a:lnTo>
                      <a:pt x="57" y="4492"/>
                    </a:lnTo>
                    <a:lnTo>
                      <a:pt x="1" y="4548"/>
                    </a:lnTo>
                    <a:lnTo>
                      <a:pt x="1" y="4623"/>
                    </a:lnTo>
                    <a:lnTo>
                      <a:pt x="1" y="5741"/>
                    </a:lnTo>
                    <a:lnTo>
                      <a:pt x="1" y="5816"/>
                    </a:lnTo>
                    <a:lnTo>
                      <a:pt x="57" y="5872"/>
                    </a:lnTo>
                    <a:lnTo>
                      <a:pt x="113" y="5909"/>
                    </a:lnTo>
                    <a:lnTo>
                      <a:pt x="187" y="5928"/>
                    </a:lnTo>
                    <a:lnTo>
                      <a:pt x="4325" y="5928"/>
                    </a:lnTo>
                    <a:lnTo>
                      <a:pt x="4437" y="5909"/>
                    </a:lnTo>
                    <a:lnTo>
                      <a:pt x="4568" y="5890"/>
                    </a:lnTo>
                    <a:lnTo>
                      <a:pt x="4679" y="5834"/>
                    </a:lnTo>
                    <a:lnTo>
                      <a:pt x="4791" y="5760"/>
                    </a:lnTo>
                    <a:lnTo>
                      <a:pt x="6543" y="4362"/>
                    </a:lnTo>
                    <a:lnTo>
                      <a:pt x="6599" y="4306"/>
                    </a:lnTo>
                    <a:lnTo>
                      <a:pt x="6637" y="4231"/>
                    </a:lnTo>
                    <a:lnTo>
                      <a:pt x="6674" y="4157"/>
                    </a:lnTo>
                    <a:lnTo>
                      <a:pt x="6674" y="4082"/>
                    </a:lnTo>
                    <a:lnTo>
                      <a:pt x="6674" y="4008"/>
                    </a:lnTo>
                    <a:lnTo>
                      <a:pt x="6655" y="3933"/>
                    </a:lnTo>
                    <a:lnTo>
                      <a:pt x="6618" y="3859"/>
                    </a:lnTo>
                    <a:lnTo>
                      <a:pt x="6543" y="3784"/>
                    </a:lnTo>
                    <a:lnTo>
                      <a:pt x="6506" y="3747"/>
                    </a:lnTo>
                    <a:lnTo>
                      <a:pt x="6432" y="3728"/>
                    </a:lnTo>
                    <a:lnTo>
                      <a:pt x="6376" y="3709"/>
                    </a:lnTo>
                    <a:lnTo>
                      <a:pt x="6301" y="3709"/>
                    </a:lnTo>
                    <a:lnTo>
                      <a:pt x="6171" y="3728"/>
                    </a:lnTo>
                    <a:lnTo>
                      <a:pt x="6115" y="3747"/>
                    </a:lnTo>
                    <a:lnTo>
                      <a:pt x="6059" y="3784"/>
                    </a:lnTo>
                    <a:lnTo>
                      <a:pt x="4978" y="4641"/>
                    </a:lnTo>
                    <a:lnTo>
                      <a:pt x="4885" y="4716"/>
                    </a:lnTo>
                    <a:lnTo>
                      <a:pt x="4773" y="4772"/>
                    </a:lnTo>
                    <a:lnTo>
                      <a:pt x="4642" y="4809"/>
                    </a:lnTo>
                    <a:lnTo>
                      <a:pt x="3095" y="4809"/>
                    </a:lnTo>
                    <a:lnTo>
                      <a:pt x="3039" y="4772"/>
                    </a:lnTo>
                    <a:lnTo>
                      <a:pt x="2983" y="4716"/>
                    </a:lnTo>
                    <a:lnTo>
                      <a:pt x="2965" y="4660"/>
                    </a:lnTo>
                    <a:lnTo>
                      <a:pt x="2965" y="4586"/>
                    </a:lnTo>
                    <a:lnTo>
                      <a:pt x="3002" y="4511"/>
                    </a:lnTo>
                    <a:lnTo>
                      <a:pt x="3076" y="4455"/>
                    </a:lnTo>
                    <a:lnTo>
                      <a:pt x="3151" y="4436"/>
                    </a:lnTo>
                    <a:lnTo>
                      <a:pt x="4120" y="4436"/>
                    </a:lnTo>
                    <a:lnTo>
                      <a:pt x="4195" y="4418"/>
                    </a:lnTo>
                    <a:lnTo>
                      <a:pt x="4307" y="4362"/>
                    </a:lnTo>
                    <a:lnTo>
                      <a:pt x="4363" y="4306"/>
                    </a:lnTo>
                    <a:lnTo>
                      <a:pt x="4400" y="4250"/>
                    </a:lnTo>
                    <a:lnTo>
                      <a:pt x="4419" y="4194"/>
                    </a:lnTo>
                    <a:lnTo>
                      <a:pt x="4437" y="4138"/>
                    </a:lnTo>
                    <a:lnTo>
                      <a:pt x="4456" y="4045"/>
                    </a:lnTo>
                    <a:lnTo>
                      <a:pt x="4437" y="3970"/>
                    </a:lnTo>
                    <a:lnTo>
                      <a:pt x="4400" y="3896"/>
                    </a:lnTo>
                    <a:lnTo>
                      <a:pt x="4363" y="3821"/>
                    </a:lnTo>
                    <a:lnTo>
                      <a:pt x="4307" y="3784"/>
                    </a:lnTo>
                    <a:lnTo>
                      <a:pt x="4232" y="3728"/>
                    </a:lnTo>
                    <a:lnTo>
                      <a:pt x="4158" y="3709"/>
                    </a:lnTo>
                    <a:lnTo>
                      <a:pt x="4083" y="369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solidFill>
                    <a:srgbClr val="434343"/>
                  </a:solidFill>
                </a:endParaRPr>
              </a:p>
            </p:txBody>
          </p:sp>
        </p:grpSp>
        <p:grpSp>
          <p:nvGrpSpPr>
            <p:cNvPr id="1334" name="Google Shape;1334;p64"/>
            <p:cNvGrpSpPr/>
            <p:nvPr/>
          </p:nvGrpSpPr>
          <p:grpSpPr>
            <a:xfrm>
              <a:off x="6868076" y="3213932"/>
              <a:ext cx="1695900" cy="892418"/>
              <a:chOff x="6868076" y="3213932"/>
              <a:chExt cx="1695900" cy="892418"/>
            </a:xfrm>
          </p:grpSpPr>
          <p:sp>
            <p:nvSpPr>
              <p:cNvPr id="1335" name="Google Shape;1335;p64"/>
              <p:cNvSpPr txBox="1"/>
              <p:nvPr/>
            </p:nvSpPr>
            <p:spPr>
              <a:xfrm>
                <a:off x="6868076" y="3469450"/>
                <a:ext cx="1695900" cy="6369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200">
                    <a:solidFill>
                      <a:srgbClr val="434343"/>
                    </a:solidFill>
                    <a:latin typeface="Montserrat"/>
                    <a:ea typeface="Montserrat"/>
                    <a:cs typeface="Montserrat"/>
                    <a:sym typeface="Montserrat"/>
                  </a:rPr>
                  <a:t>Blow your audience away with attractive visuals</a:t>
                </a:r>
                <a:endParaRPr sz="1200">
                  <a:solidFill>
                    <a:srgbClr val="434343"/>
                  </a:solidFill>
                  <a:latin typeface="Montserrat"/>
                  <a:ea typeface="Montserrat"/>
                  <a:cs typeface="Montserrat"/>
                  <a:sym typeface="Montserrat"/>
                </a:endParaRPr>
              </a:p>
            </p:txBody>
          </p:sp>
          <p:sp>
            <p:nvSpPr>
              <p:cNvPr id="1336" name="Google Shape;1336;p64"/>
              <p:cNvSpPr/>
              <p:nvPr/>
            </p:nvSpPr>
            <p:spPr>
              <a:xfrm>
                <a:off x="7625712" y="3213932"/>
                <a:ext cx="180627" cy="181175"/>
              </a:xfrm>
              <a:custGeom>
                <a:avLst/>
                <a:gdLst/>
                <a:ahLst/>
                <a:cxnLst/>
                <a:rect l="l" t="t" r="r" b="b"/>
                <a:pathLst>
                  <a:path w="5929" h="5947" extrusionOk="0">
                    <a:moveTo>
                      <a:pt x="784" y="4940"/>
                    </a:moveTo>
                    <a:lnTo>
                      <a:pt x="839" y="4958"/>
                    </a:lnTo>
                    <a:lnTo>
                      <a:pt x="933" y="5014"/>
                    </a:lnTo>
                    <a:lnTo>
                      <a:pt x="989" y="5107"/>
                    </a:lnTo>
                    <a:lnTo>
                      <a:pt x="1007" y="5145"/>
                    </a:lnTo>
                    <a:lnTo>
                      <a:pt x="1007" y="5201"/>
                    </a:lnTo>
                    <a:lnTo>
                      <a:pt x="1007" y="5257"/>
                    </a:lnTo>
                    <a:lnTo>
                      <a:pt x="989" y="5313"/>
                    </a:lnTo>
                    <a:lnTo>
                      <a:pt x="933" y="5406"/>
                    </a:lnTo>
                    <a:lnTo>
                      <a:pt x="839" y="5462"/>
                    </a:lnTo>
                    <a:lnTo>
                      <a:pt x="784" y="5480"/>
                    </a:lnTo>
                    <a:lnTo>
                      <a:pt x="672" y="5480"/>
                    </a:lnTo>
                    <a:lnTo>
                      <a:pt x="634" y="5462"/>
                    </a:lnTo>
                    <a:lnTo>
                      <a:pt x="541" y="5406"/>
                    </a:lnTo>
                    <a:lnTo>
                      <a:pt x="485" y="5313"/>
                    </a:lnTo>
                    <a:lnTo>
                      <a:pt x="467" y="5257"/>
                    </a:lnTo>
                    <a:lnTo>
                      <a:pt x="448" y="5201"/>
                    </a:lnTo>
                    <a:lnTo>
                      <a:pt x="467" y="5145"/>
                    </a:lnTo>
                    <a:lnTo>
                      <a:pt x="485" y="5107"/>
                    </a:lnTo>
                    <a:lnTo>
                      <a:pt x="541" y="5014"/>
                    </a:lnTo>
                    <a:lnTo>
                      <a:pt x="634" y="4958"/>
                    </a:lnTo>
                    <a:lnTo>
                      <a:pt x="672" y="4940"/>
                    </a:lnTo>
                    <a:close/>
                    <a:moveTo>
                      <a:pt x="206" y="2610"/>
                    </a:moveTo>
                    <a:lnTo>
                      <a:pt x="168" y="2628"/>
                    </a:lnTo>
                    <a:lnTo>
                      <a:pt x="75" y="2684"/>
                    </a:lnTo>
                    <a:lnTo>
                      <a:pt x="19" y="2777"/>
                    </a:lnTo>
                    <a:lnTo>
                      <a:pt x="1" y="2833"/>
                    </a:lnTo>
                    <a:lnTo>
                      <a:pt x="1" y="2889"/>
                    </a:lnTo>
                    <a:lnTo>
                      <a:pt x="1" y="5667"/>
                    </a:lnTo>
                    <a:lnTo>
                      <a:pt x="1" y="5723"/>
                    </a:lnTo>
                    <a:lnTo>
                      <a:pt x="19" y="5779"/>
                    </a:lnTo>
                    <a:lnTo>
                      <a:pt x="75" y="5872"/>
                    </a:lnTo>
                    <a:lnTo>
                      <a:pt x="168" y="5928"/>
                    </a:lnTo>
                    <a:lnTo>
                      <a:pt x="206" y="5946"/>
                    </a:lnTo>
                    <a:lnTo>
                      <a:pt x="1250" y="5946"/>
                    </a:lnTo>
                    <a:lnTo>
                      <a:pt x="1305" y="5928"/>
                    </a:lnTo>
                    <a:lnTo>
                      <a:pt x="1399" y="5872"/>
                    </a:lnTo>
                    <a:lnTo>
                      <a:pt x="1455" y="5779"/>
                    </a:lnTo>
                    <a:lnTo>
                      <a:pt x="1473" y="5723"/>
                    </a:lnTo>
                    <a:lnTo>
                      <a:pt x="1473" y="5667"/>
                    </a:lnTo>
                    <a:lnTo>
                      <a:pt x="1473" y="2889"/>
                    </a:lnTo>
                    <a:lnTo>
                      <a:pt x="1473" y="2833"/>
                    </a:lnTo>
                    <a:lnTo>
                      <a:pt x="1455" y="2777"/>
                    </a:lnTo>
                    <a:lnTo>
                      <a:pt x="1399" y="2684"/>
                    </a:lnTo>
                    <a:lnTo>
                      <a:pt x="1305" y="2628"/>
                    </a:lnTo>
                    <a:lnTo>
                      <a:pt x="1250" y="2610"/>
                    </a:lnTo>
                    <a:close/>
                    <a:moveTo>
                      <a:pt x="3617" y="0"/>
                    </a:moveTo>
                    <a:lnTo>
                      <a:pt x="3524" y="19"/>
                    </a:lnTo>
                    <a:lnTo>
                      <a:pt x="3468" y="75"/>
                    </a:lnTo>
                    <a:lnTo>
                      <a:pt x="3393" y="168"/>
                    </a:lnTo>
                    <a:lnTo>
                      <a:pt x="3337" y="261"/>
                    </a:lnTo>
                    <a:lnTo>
                      <a:pt x="3263" y="485"/>
                    </a:lnTo>
                    <a:lnTo>
                      <a:pt x="3225" y="671"/>
                    </a:lnTo>
                    <a:lnTo>
                      <a:pt x="3169" y="858"/>
                    </a:lnTo>
                    <a:lnTo>
                      <a:pt x="3114" y="1044"/>
                    </a:lnTo>
                    <a:lnTo>
                      <a:pt x="3039" y="1212"/>
                    </a:lnTo>
                    <a:lnTo>
                      <a:pt x="2983" y="1286"/>
                    </a:lnTo>
                    <a:lnTo>
                      <a:pt x="2927" y="1361"/>
                    </a:lnTo>
                    <a:lnTo>
                      <a:pt x="2797" y="1510"/>
                    </a:lnTo>
                    <a:lnTo>
                      <a:pt x="2666" y="1659"/>
                    </a:lnTo>
                    <a:lnTo>
                      <a:pt x="2442" y="1995"/>
                    </a:lnTo>
                    <a:lnTo>
                      <a:pt x="2200" y="2330"/>
                    </a:lnTo>
                    <a:lnTo>
                      <a:pt x="2051" y="2498"/>
                    </a:lnTo>
                    <a:lnTo>
                      <a:pt x="1883" y="2666"/>
                    </a:lnTo>
                    <a:lnTo>
                      <a:pt x="1865" y="2722"/>
                    </a:lnTo>
                    <a:lnTo>
                      <a:pt x="1846" y="2777"/>
                    </a:lnTo>
                    <a:lnTo>
                      <a:pt x="1846" y="5257"/>
                    </a:lnTo>
                    <a:lnTo>
                      <a:pt x="1865" y="5313"/>
                    </a:lnTo>
                    <a:lnTo>
                      <a:pt x="1883" y="5350"/>
                    </a:lnTo>
                    <a:lnTo>
                      <a:pt x="1939" y="5387"/>
                    </a:lnTo>
                    <a:lnTo>
                      <a:pt x="1995" y="5387"/>
                    </a:lnTo>
                    <a:lnTo>
                      <a:pt x="2126" y="5406"/>
                    </a:lnTo>
                    <a:lnTo>
                      <a:pt x="2293" y="5462"/>
                    </a:lnTo>
                    <a:lnTo>
                      <a:pt x="2592" y="5573"/>
                    </a:lnTo>
                    <a:lnTo>
                      <a:pt x="2890" y="5704"/>
                    </a:lnTo>
                    <a:lnTo>
                      <a:pt x="3225" y="5816"/>
                    </a:lnTo>
                    <a:lnTo>
                      <a:pt x="3393" y="5872"/>
                    </a:lnTo>
                    <a:lnTo>
                      <a:pt x="3580" y="5909"/>
                    </a:lnTo>
                    <a:lnTo>
                      <a:pt x="3785" y="5946"/>
                    </a:lnTo>
                    <a:lnTo>
                      <a:pt x="4400" y="5946"/>
                    </a:lnTo>
                    <a:lnTo>
                      <a:pt x="4586" y="5928"/>
                    </a:lnTo>
                    <a:lnTo>
                      <a:pt x="4772" y="5909"/>
                    </a:lnTo>
                    <a:lnTo>
                      <a:pt x="4940" y="5853"/>
                    </a:lnTo>
                    <a:lnTo>
                      <a:pt x="5108" y="5797"/>
                    </a:lnTo>
                    <a:lnTo>
                      <a:pt x="5238" y="5723"/>
                    </a:lnTo>
                    <a:lnTo>
                      <a:pt x="5332" y="5611"/>
                    </a:lnTo>
                    <a:lnTo>
                      <a:pt x="5388" y="5499"/>
                    </a:lnTo>
                    <a:lnTo>
                      <a:pt x="5425" y="5368"/>
                    </a:lnTo>
                    <a:lnTo>
                      <a:pt x="5425" y="5238"/>
                    </a:lnTo>
                    <a:lnTo>
                      <a:pt x="5406" y="5089"/>
                    </a:lnTo>
                    <a:lnTo>
                      <a:pt x="5481" y="4996"/>
                    </a:lnTo>
                    <a:lnTo>
                      <a:pt x="5537" y="4902"/>
                    </a:lnTo>
                    <a:lnTo>
                      <a:pt x="5574" y="4809"/>
                    </a:lnTo>
                    <a:lnTo>
                      <a:pt x="5611" y="4697"/>
                    </a:lnTo>
                    <a:lnTo>
                      <a:pt x="5630" y="4567"/>
                    </a:lnTo>
                    <a:lnTo>
                      <a:pt x="5630" y="4455"/>
                    </a:lnTo>
                    <a:lnTo>
                      <a:pt x="5630" y="4325"/>
                    </a:lnTo>
                    <a:lnTo>
                      <a:pt x="5593" y="4213"/>
                    </a:lnTo>
                    <a:lnTo>
                      <a:pt x="5667" y="4101"/>
                    </a:lnTo>
                    <a:lnTo>
                      <a:pt x="5723" y="3989"/>
                    </a:lnTo>
                    <a:lnTo>
                      <a:pt x="5742" y="3877"/>
                    </a:lnTo>
                    <a:lnTo>
                      <a:pt x="5779" y="3747"/>
                    </a:lnTo>
                    <a:lnTo>
                      <a:pt x="5779" y="3635"/>
                    </a:lnTo>
                    <a:lnTo>
                      <a:pt x="5760" y="3523"/>
                    </a:lnTo>
                    <a:lnTo>
                      <a:pt x="5742" y="3393"/>
                    </a:lnTo>
                    <a:lnTo>
                      <a:pt x="5704" y="3299"/>
                    </a:lnTo>
                    <a:lnTo>
                      <a:pt x="5798" y="3169"/>
                    </a:lnTo>
                    <a:lnTo>
                      <a:pt x="5872" y="3038"/>
                    </a:lnTo>
                    <a:lnTo>
                      <a:pt x="5909" y="2889"/>
                    </a:lnTo>
                    <a:lnTo>
                      <a:pt x="5928" y="2722"/>
                    </a:lnTo>
                    <a:lnTo>
                      <a:pt x="5909" y="2591"/>
                    </a:lnTo>
                    <a:lnTo>
                      <a:pt x="5872" y="2461"/>
                    </a:lnTo>
                    <a:lnTo>
                      <a:pt x="5816" y="2349"/>
                    </a:lnTo>
                    <a:lnTo>
                      <a:pt x="5723" y="2256"/>
                    </a:lnTo>
                    <a:lnTo>
                      <a:pt x="5630" y="2162"/>
                    </a:lnTo>
                    <a:lnTo>
                      <a:pt x="5518" y="2106"/>
                    </a:lnTo>
                    <a:lnTo>
                      <a:pt x="5388" y="2069"/>
                    </a:lnTo>
                    <a:lnTo>
                      <a:pt x="5238" y="2051"/>
                    </a:lnTo>
                    <a:lnTo>
                      <a:pt x="4064" y="2051"/>
                    </a:lnTo>
                    <a:lnTo>
                      <a:pt x="4101" y="1920"/>
                    </a:lnTo>
                    <a:lnTo>
                      <a:pt x="4157" y="1808"/>
                    </a:lnTo>
                    <a:lnTo>
                      <a:pt x="4288" y="1566"/>
                    </a:lnTo>
                    <a:lnTo>
                      <a:pt x="4344" y="1435"/>
                    </a:lnTo>
                    <a:lnTo>
                      <a:pt x="4400" y="1286"/>
                    </a:lnTo>
                    <a:lnTo>
                      <a:pt x="4437" y="1119"/>
                    </a:lnTo>
                    <a:lnTo>
                      <a:pt x="4456" y="951"/>
                    </a:lnTo>
                    <a:lnTo>
                      <a:pt x="4437" y="802"/>
                    </a:lnTo>
                    <a:lnTo>
                      <a:pt x="4418" y="671"/>
                    </a:lnTo>
                    <a:lnTo>
                      <a:pt x="4400" y="541"/>
                    </a:lnTo>
                    <a:lnTo>
                      <a:pt x="4362" y="447"/>
                    </a:lnTo>
                    <a:lnTo>
                      <a:pt x="4306" y="354"/>
                    </a:lnTo>
                    <a:lnTo>
                      <a:pt x="4251" y="280"/>
                    </a:lnTo>
                    <a:lnTo>
                      <a:pt x="4195" y="205"/>
                    </a:lnTo>
                    <a:lnTo>
                      <a:pt x="4139" y="168"/>
                    </a:lnTo>
                    <a:lnTo>
                      <a:pt x="3990" y="75"/>
                    </a:lnTo>
                    <a:lnTo>
                      <a:pt x="3859" y="37"/>
                    </a:lnTo>
                    <a:lnTo>
                      <a:pt x="3729" y="19"/>
                    </a:lnTo>
                    <a:lnTo>
                      <a:pt x="361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solidFill>
                    <a:srgbClr val="434343"/>
                  </a:solidFill>
                </a:endParaRPr>
              </a:p>
            </p:txBody>
          </p:sp>
        </p:grpSp>
        <p:grpSp>
          <p:nvGrpSpPr>
            <p:cNvPr id="1337" name="Google Shape;1337;p64"/>
            <p:cNvGrpSpPr/>
            <p:nvPr/>
          </p:nvGrpSpPr>
          <p:grpSpPr>
            <a:xfrm>
              <a:off x="801125" y="3214206"/>
              <a:ext cx="1695900" cy="892144"/>
              <a:chOff x="801125" y="3214206"/>
              <a:chExt cx="1695900" cy="892144"/>
            </a:xfrm>
          </p:grpSpPr>
          <p:sp>
            <p:nvSpPr>
              <p:cNvPr id="1338" name="Google Shape;1338;p64"/>
              <p:cNvSpPr txBox="1"/>
              <p:nvPr/>
            </p:nvSpPr>
            <p:spPr>
              <a:xfrm>
                <a:off x="801125" y="3469450"/>
                <a:ext cx="1695900" cy="6369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200">
                    <a:solidFill>
                      <a:srgbClr val="434343"/>
                    </a:solidFill>
                    <a:latin typeface="Montserrat"/>
                    <a:ea typeface="Montserrat"/>
                    <a:cs typeface="Montserrat"/>
                    <a:sym typeface="Montserrat"/>
                  </a:rPr>
                  <a:t>For PowerPoint and Google Slides</a:t>
                </a:r>
                <a:endParaRPr sz="1200">
                  <a:solidFill>
                    <a:srgbClr val="434343"/>
                  </a:solidFill>
                  <a:latin typeface="Montserrat"/>
                  <a:ea typeface="Montserrat"/>
                  <a:cs typeface="Montserrat"/>
                  <a:sym typeface="Montserrat"/>
                </a:endParaRPr>
              </a:p>
            </p:txBody>
          </p:sp>
          <p:sp>
            <p:nvSpPr>
              <p:cNvPr id="1339" name="Google Shape;1339;p64"/>
              <p:cNvSpPr/>
              <p:nvPr/>
            </p:nvSpPr>
            <p:spPr>
              <a:xfrm>
                <a:off x="1535764" y="3214206"/>
                <a:ext cx="226629" cy="180627"/>
              </a:xfrm>
              <a:custGeom>
                <a:avLst/>
                <a:gdLst/>
                <a:ahLst/>
                <a:cxnLst/>
                <a:rect l="l" t="t" r="r" b="b"/>
                <a:pathLst>
                  <a:path w="7439" h="5929" extrusionOk="0">
                    <a:moveTo>
                      <a:pt x="5947" y="728"/>
                    </a:moveTo>
                    <a:lnTo>
                      <a:pt x="5947" y="3710"/>
                    </a:lnTo>
                    <a:lnTo>
                      <a:pt x="1492" y="3710"/>
                    </a:lnTo>
                    <a:lnTo>
                      <a:pt x="1492" y="728"/>
                    </a:lnTo>
                    <a:close/>
                    <a:moveTo>
                      <a:pt x="1194" y="1"/>
                    </a:moveTo>
                    <a:lnTo>
                      <a:pt x="1101" y="38"/>
                    </a:lnTo>
                    <a:lnTo>
                      <a:pt x="989" y="94"/>
                    </a:lnTo>
                    <a:lnTo>
                      <a:pt x="914" y="150"/>
                    </a:lnTo>
                    <a:lnTo>
                      <a:pt x="840" y="243"/>
                    </a:lnTo>
                    <a:lnTo>
                      <a:pt x="802" y="336"/>
                    </a:lnTo>
                    <a:lnTo>
                      <a:pt x="765" y="430"/>
                    </a:lnTo>
                    <a:lnTo>
                      <a:pt x="746" y="542"/>
                    </a:lnTo>
                    <a:lnTo>
                      <a:pt x="746" y="4437"/>
                    </a:lnTo>
                    <a:lnTo>
                      <a:pt x="6693" y="4437"/>
                    </a:lnTo>
                    <a:lnTo>
                      <a:pt x="6693" y="542"/>
                    </a:lnTo>
                    <a:lnTo>
                      <a:pt x="6674" y="430"/>
                    </a:lnTo>
                    <a:lnTo>
                      <a:pt x="6655" y="336"/>
                    </a:lnTo>
                    <a:lnTo>
                      <a:pt x="6599" y="243"/>
                    </a:lnTo>
                    <a:lnTo>
                      <a:pt x="6525" y="150"/>
                    </a:lnTo>
                    <a:lnTo>
                      <a:pt x="6450" y="94"/>
                    </a:lnTo>
                    <a:lnTo>
                      <a:pt x="6357" y="38"/>
                    </a:lnTo>
                    <a:lnTo>
                      <a:pt x="6245" y="1"/>
                    </a:lnTo>
                    <a:close/>
                    <a:moveTo>
                      <a:pt x="187" y="4810"/>
                    </a:moveTo>
                    <a:lnTo>
                      <a:pt x="131" y="4829"/>
                    </a:lnTo>
                    <a:lnTo>
                      <a:pt x="57" y="4866"/>
                    </a:lnTo>
                    <a:lnTo>
                      <a:pt x="20" y="4941"/>
                    </a:lnTo>
                    <a:lnTo>
                      <a:pt x="1" y="4996"/>
                    </a:lnTo>
                    <a:lnTo>
                      <a:pt x="1" y="5183"/>
                    </a:lnTo>
                    <a:lnTo>
                      <a:pt x="20" y="5332"/>
                    </a:lnTo>
                    <a:lnTo>
                      <a:pt x="75" y="5481"/>
                    </a:lnTo>
                    <a:lnTo>
                      <a:pt x="131" y="5612"/>
                    </a:lnTo>
                    <a:lnTo>
                      <a:pt x="225" y="5705"/>
                    </a:lnTo>
                    <a:lnTo>
                      <a:pt x="336" y="5798"/>
                    </a:lnTo>
                    <a:lnTo>
                      <a:pt x="467" y="5873"/>
                    </a:lnTo>
                    <a:lnTo>
                      <a:pt x="597" y="5910"/>
                    </a:lnTo>
                    <a:lnTo>
                      <a:pt x="746" y="5928"/>
                    </a:lnTo>
                    <a:lnTo>
                      <a:pt x="6693" y="5928"/>
                    </a:lnTo>
                    <a:lnTo>
                      <a:pt x="6842" y="5910"/>
                    </a:lnTo>
                    <a:lnTo>
                      <a:pt x="6972" y="5873"/>
                    </a:lnTo>
                    <a:lnTo>
                      <a:pt x="7103" y="5798"/>
                    </a:lnTo>
                    <a:lnTo>
                      <a:pt x="7214" y="5705"/>
                    </a:lnTo>
                    <a:lnTo>
                      <a:pt x="7308" y="5612"/>
                    </a:lnTo>
                    <a:lnTo>
                      <a:pt x="7382" y="5481"/>
                    </a:lnTo>
                    <a:lnTo>
                      <a:pt x="7420" y="5332"/>
                    </a:lnTo>
                    <a:lnTo>
                      <a:pt x="7438" y="5183"/>
                    </a:lnTo>
                    <a:lnTo>
                      <a:pt x="7438" y="4996"/>
                    </a:lnTo>
                    <a:lnTo>
                      <a:pt x="7420" y="4941"/>
                    </a:lnTo>
                    <a:lnTo>
                      <a:pt x="7382" y="4866"/>
                    </a:lnTo>
                    <a:lnTo>
                      <a:pt x="7326" y="4829"/>
                    </a:lnTo>
                    <a:lnTo>
                      <a:pt x="7252" y="4810"/>
                    </a:lnTo>
                    <a:lnTo>
                      <a:pt x="4437" y="4810"/>
                    </a:lnTo>
                    <a:lnTo>
                      <a:pt x="4419" y="4903"/>
                    </a:lnTo>
                    <a:lnTo>
                      <a:pt x="4400" y="4978"/>
                    </a:lnTo>
                    <a:lnTo>
                      <a:pt x="4363" y="5034"/>
                    </a:lnTo>
                    <a:lnTo>
                      <a:pt x="4325" y="5090"/>
                    </a:lnTo>
                    <a:lnTo>
                      <a:pt x="4269" y="5127"/>
                    </a:lnTo>
                    <a:lnTo>
                      <a:pt x="4195" y="5164"/>
                    </a:lnTo>
                    <a:lnTo>
                      <a:pt x="4139" y="5183"/>
                    </a:lnTo>
                    <a:lnTo>
                      <a:pt x="3263" y="5183"/>
                    </a:lnTo>
                    <a:lnTo>
                      <a:pt x="3207" y="5146"/>
                    </a:lnTo>
                    <a:lnTo>
                      <a:pt x="3132" y="5108"/>
                    </a:lnTo>
                    <a:lnTo>
                      <a:pt x="3076" y="5071"/>
                    </a:lnTo>
                    <a:lnTo>
                      <a:pt x="3039" y="5015"/>
                    </a:lnTo>
                    <a:lnTo>
                      <a:pt x="3002" y="4941"/>
                    </a:lnTo>
                    <a:lnTo>
                      <a:pt x="2983" y="4885"/>
                    </a:lnTo>
                    <a:lnTo>
                      <a:pt x="2965" y="48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solidFill>
                    <a:srgbClr val="434343"/>
                  </a:solidFill>
                </a:endParaRPr>
              </a:p>
            </p:txBody>
          </p:sp>
        </p:grpSp>
      </p:grpSp>
    </p:spTree>
  </p:cSld>
  <p:clrMapOvr>
    <a:masterClrMapping/>
  </p:clrMapOvr>
</p:sld>
</file>

<file path=ppt/theme/theme1.xml><?xml version="1.0" encoding="utf-8"?>
<a:theme xmlns:a="http://schemas.openxmlformats.org/drawingml/2006/main" name="Friar template">
  <a:themeElements>
    <a:clrScheme name="Custom 347">
      <a:dk1>
        <a:srgbClr val="3D4965"/>
      </a:dk1>
      <a:lt1>
        <a:srgbClr val="FFFFFF"/>
      </a:lt1>
      <a:dk2>
        <a:srgbClr val="1C4587"/>
      </a:dk2>
      <a:lt2>
        <a:srgbClr val="F3F3F3"/>
      </a:lt2>
      <a:accent1>
        <a:srgbClr val="3C78D8"/>
      </a:accent1>
      <a:accent2>
        <a:srgbClr val="89ABE6"/>
      </a:accent2>
      <a:accent3>
        <a:srgbClr val="8EA3C3"/>
      </a:accent3>
      <a:accent4>
        <a:srgbClr val="EFEFEF"/>
      </a:accent4>
      <a:accent5>
        <a:srgbClr val="D9D9D9"/>
      </a:accent5>
      <a:accent6>
        <a:srgbClr val="C9DAF8"/>
      </a:accent6>
      <a:hlink>
        <a:srgbClr val="3C78D8"/>
      </a:hlink>
      <a:folHlink>
        <a:srgbClr val="6611CC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Simple Light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Friar template">
  <a:themeElements>
    <a:clrScheme name="Custom 347">
      <a:dk1>
        <a:srgbClr val="3D4965"/>
      </a:dk1>
      <a:lt1>
        <a:srgbClr val="FFFFFF"/>
      </a:lt1>
      <a:dk2>
        <a:srgbClr val="1C4587"/>
      </a:dk2>
      <a:lt2>
        <a:srgbClr val="F3F3F3"/>
      </a:lt2>
      <a:accent1>
        <a:srgbClr val="3C78D8"/>
      </a:accent1>
      <a:accent2>
        <a:srgbClr val="89ABE6"/>
      </a:accent2>
      <a:accent3>
        <a:srgbClr val="8EA3C3"/>
      </a:accent3>
      <a:accent4>
        <a:srgbClr val="EFEFEF"/>
      </a:accent4>
      <a:accent5>
        <a:srgbClr val="D9D9D9"/>
      </a:accent5>
      <a:accent6>
        <a:srgbClr val="C9DAF8"/>
      </a:accent6>
      <a:hlink>
        <a:srgbClr val="3C78D8"/>
      </a:hlink>
      <a:folHlink>
        <a:srgbClr val="6611CC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4.xml><?xml version="1.0" encoding="utf-8"?>
<a:theme xmlns:a="http://schemas.openxmlformats.org/drawingml/2006/main" name="Timandra template">
  <a:themeElements>
    <a:clrScheme name="Custom 347">
      <a:dk1>
        <a:srgbClr val="24283B"/>
      </a:dk1>
      <a:lt1>
        <a:srgbClr val="FFFFFF"/>
      </a:lt1>
      <a:dk2>
        <a:srgbClr val="80828B"/>
      </a:dk2>
      <a:lt2>
        <a:srgbClr val="EAECF0"/>
      </a:lt2>
      <a:accent1>
        <a:srgbClr val="FFCE00"/>
      </a:accent1>
      <a:accent2>
        <a:srgbClr val="FFF14C"/>
      </a:accent2>
      <a:accent3>
        <a:srgbClr val="9FE2D0"/>
      </a:accent3>
      <a:accent4>
        <a:srgbClr val="1AB6D1"/>
      </a:accent4>
      <a:accent5>
        <a:srgbClr val="0784B1"/>
      </a:accent5>
      <a:accent6>
        <a:srgbClr val="EE7673"/>
      </a:accent6>
      <a:hlink>
        <a:srgbClr val="3180BD"/>
      </a:hlink>
      <a:folHlink>
        <a:srgbClr val="6611CC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5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393</Words>
  <Application>Microsoft Office PowerPoint</Application>
  <PresentationFormat>Affichage à l'écran (16:9)</PresentationFormat>
  <Paragraphs>66</Paragraphs>
  <Slides>8</Slides>
  <Notes>8</Notes>
  <HiddenSlides>0</HiddenSlides>
  <MMClips>0</MMClips>
  <ScaleCrop>false</ScaleCrop>
  <HeadingPairs>
    <vt:vector size="6" baseType="variant">
      <vt:variant>
        <vt:lpstr>Polices utilisées</vt:lpstr>
      </vt:variant>
      <vt:variant>
        <vt:i4>13</vt:i4>
      </vt:variant>
      <vt:variant>
        <vt:lpstr>Thème</vt:lpstr>
      </vt:variant>
      <vt:variant>
        <vt:i4>4</vt:i4>
      </vt:variant>
      <vt:variant>
        <vt:lpstr>Titres des diapositives</vt:lpstr>
      </vt:variant>
      <vt:variant>
        <vt:i4>8</vt:i4>
      </vt:variant>
    </vt:vector>
  </HeadingPairs>
  <TitlesOfParts>
    <vt:vector size="25" baseType="lpstr">
      <vt:lpstr>Viga</vt:lpstr>
      <vt:lpstr>Sniglet</vt:lpstr>
      <vt:lpstr>Arial</vt:lpstr>
      <vt:lpstr>Ubuntu</vt:lpstr>
      <vt:lpstr>Montserrat</vt:lpstr>
      <vt:lpstr>Calibri</vt:lpstr>
      <vt:lpstr>Roboto</vt:lpstr>
      <vt:lpstr>Dosis</vt:lpstr>
      <vt:lpstr>Bangers</vt:lpstr>
      <vt:lpstr>Trebuchet MS</vt:lpstr>
      <vt:lpstr>Red Hat Display</vt:lpstr>
      <vt:lpstr>Corbel</vt:lpstr>
      <vt:lpstr>Red Hat Text</vt:lpstr>
      <vt:lpstr>Friar template</vt:lpstr>
      <vt:lpstr>Simple Light</vt:lpstr>
      <vt:lpstr>Friar template</vt:lpstr>
      <vt:lpstr>Timandra template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L’équipe du RÉCIT MST est disponible  les mercredis matins, dès le 7 septembre de 9 h à 11 h 30. </vt:lpstr>
      <vt:lpstr>MERCI !</vt:lpstr>
      <vt:lpstr>Présentation PowerPoint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Présentation PowerPoint</dc:title>
  <dc:creator>Utilisateur</dc:creator>
  <cp:lastModifiedBy>Fiset Sonia</cp:lastModifiedBy>
  <cp:revision>1</cp:revision>
  <dcterms:modified xsi:type="dcterms:W3CDTF">2022-10-25T19:29:21Z</dcterms:modified>
</cp:coreProperties>
</file>